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4" r:id="rId1"/>
  </p:sldMasterIdLst>
  <p:notesMasterIdLst>
    <p:notesMasterId r:id="rId16"/>
  </p:notesMasterIdLst>
  <p:handoutMasterIdLst>
    <p:handoutMasterId r:id="rId17"/>
  </p:handoutMasterIdLst>
  <p:sldIdLst>
    <p:sldId id="256" r:id="rId2"/>
    <p:sldId id="333" r:id="rId3"/>
    <p:sldId id="682" r:id="rId4"/>
    <p:sldId id="629" r:id="rId5"/>
    <p:sldId id="641" r:id="rId6"/>
    <p:sldId id="661" r:id="rId7"/>
    <p:sldId id="693" r:id="rId8"/>
    <p:sldId id="683" r:id="rId9"/>
    <p:sldId id="684" r:id="rId10"/>
    <p:sldId id="685" r:id="rId11"/>
    <p:sldId id="686" r:id="rId12"/>
    <p:sldId id="694" r:id="rId13"/>
    <p:sldId id="687" r:id="rId14"/>
    <p:sldId id="68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9">
          <p15:clr>
            <a:srgbClr val="A4A3A4"/>
          </p15:clr>
        </p15:guide>
        <p15:guide id="2" pos="287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en Thi Hanh" initials="NTH"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2" autoAdjust="0"/>
    <p:restoredTop sz="94660"/>
  </p:normalViewPr>
  <p:slideViewPr>
    <p:cSldViewPr>
      <p:cViewPr varScale="1">
        <p:scale>
          <a:sx n="68" d="100"/>
          <a:sy n="68" d="100"/>
        </p:scale>
        <p:origin x="1350" y="72"/>
      </p:cViewPr>
      <p:guideLst>
        <p:guide orient="horz" pos="2129"/>
        <p:guide pos="2873"/>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8/14/2023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ndara" panose="020E0502030303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ndara" panose="020E0502030303020204" pitchFamily="34" charset="0"/>
              </a:defRPr>
            </a:lvl1pPr>
          </a:lstStyle>
          <a:p>
            <a:fld id="{EBE068D8-2247-40DD-841E-C4ED741F498F}" type="datetimeFigureOut">
              <a:rPr lang="en-US" smtClean="0"/>
              <a:t>8/14/2023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ndara" panose="020E0502030303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ndara" panose="020E0502030303020204" pitchFamily="34" charset="0"/>
              </a:defRPr>
            </a:lvl1pPr>
          </a:lstStyle>
          <a:p>
            <a:fld id="{216E91E0-6A96-43E0-B6FF-75037ED6DE05}"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ndara" panose="020E0502030303020204" pitchFamily="34" charset="0"/>
        <a:ea typeface="+mn-ea"/>
        <a:cs typeface="+mn-cs"/>
      </a:defRPr>
    </a:lvl1pPr>
    <a:lvl2pPr marL="457200" algn="l" defTabSz="914400" rtl="0" eaLnBrk="1" latinLnBrk="0" hangingPunct="1">
      <a:defRPr sz="1200" kern="1200">
        <a:solidFill>
          <a:schemeClr val="tx1"/>
        </a:solidFill>
        <a:latin typeface="Candara" panose="020E0502030303020204" pitchFamily="34" charset="0"/>
        <a:ea typeface="+mn-ea"/>
        <a:cs typeface="+mn-cs"/>
      </a:defRPr>
    </a:lvl2pPr>
    <a:lvl3pPr marL="914400" algn="l" defTabSz="914400" rtl="0" eaLnBrk="1" latinLnBrk="0" hangingPunct="1">
      <a:defRPr sz="1200" kern="1200">
        <a:solidFill>
          <a:schemeClr val="tx1"/>
        </a:solidFill>
        <a:latin typeface="Candara" panose="020E0502030303020204" pitchFamily="34" charset="0"/>
        <a:ea typeface="+mn-ea"/>
        <a:cs typeface="+mn-cs"/>
      </a:defRPr>
    </a:lvl3pPr>
    <a:lvl4pPr marL="1371600" algn="l" defTabSz="914400" rtl="0" eaLnBrk="1" latinLnBrk="0" hangingPunct="1">
      <a:defRPr sz="1200" kern="1200">
        <a:solidFill>
          <a:schemeClr val="tx1"/>
        </a:solidFill>
        <a:latin typeface="Candara" panose="020E0502030303020204" pitchFamily="34" charset="0"/>
        <a:ea typeface="+mn-ea"/>
        <a:cs typeface="+mn-cs"/>
      </a:defRPr>
    </a:lvl4pPr>
    <a:lvl5pPr marL="1828800" algn="l" defTabSz="914400" rtl="0" eaLnBrk="1" latinLnBrk="0" hangingPunct="1">
      <a:defRPr sz="1200" kern="1200">
        <a:solidFill>
          <a:schemeClr val="tx1"/>
        </a:solidFill>
        <a:latin typeface="Candara" panose="020E0502030303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025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2682978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3217520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2DDEAA-95D7-4860-A8BF-F405EE915812}"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6573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lumMod val="75000"/>
                  </a:schemeClr>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2274375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8661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normAutofit/>
          </a:bodyPr>
          <a:lstStyle>
            <a:lvl1pPr>
              <a:defRPr sz="3200"/>
            </a:lvl1pPr>
            <a:lvl2pPr>
              <a:defRPr sz="28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normAutofit/>
          </a:bodyPr>
          <a:lstStyle>
            <a:lvl1pPr>
              <a:defRPr sz="3200"/>
            </a:lvl1pPr>
            <a:lvl2pPr>
              <a:defRPr sz="28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457223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D8F4D7-D659-44C5-88C1-6491807626B3}" type="datetimeFigureOut">
              <a:rPr lang="en-US" smtClean="0"/>
              <a:t>8/14/2023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2214137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D8F4D7-D659-44C5-88C1-6491807626B3}" type="datetimeFigureOut">
              <a:rPr lang="en-US" smtClean="0"/>
              <a:t>8/14/2023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1868332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7D8F4D7-D659-44C5-88C1-6491807626B3}" type="datetimeFigureOut">
              <a:rPr lang="en-US" smtClean="0"/>
              <a:t>8/14/2023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2469641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02DDEAA-95D7-4860-A8BF-F405EE915812}" type="slidenum">
              <a:rPr lang="en-US" smtClean="0"/>
              <a:t>‹#›</a:t>
            </a:fld>
            <a:endParaRPr lang="en-US"/>
          </a:p>
        </p:txBody>
      </p:sp>
    </p:spTree>
    <p:extLst>
      <p:ext uri="{BB962C8B-B14F-4D97-AF65-F5344CB8AC3E}">
        <p14:creationId xmlns:p14="http://schemas.microsoft.com/office/powerpoint/2010/main" val="627870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2DDEAA-95D7-4860-A8BF-F405EE915812}" type="slidenum">
              <a:rPr lang="en-US" smtClean="0"/>
              <a:t>‹#›</a:t>
            </a:fld>
            <a:endParaRPr lang="en-US"/>
          </a:p>
        </p:txBody>
      </p:sp>
    </p:spTree>
    <p:extLst>
      <p:ext uri="{BB962C8B-B14F-4D97-AF65-F5344CB8AC3E}">
        <p14:creationId xmlns:p14="http://schemas.microsoft.com/office/powerpoint/2010/main" val="3101701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07D8F4D7-D659-44C5-88C1-6491807626B3}" type="datetimeFigureOut">
              <a:rPr lang="en-US" smtClean="0"/>
              <a:t>8/14/2023</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E02DDEAA-95D7-4860-A8BF-F405EE915812}"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206128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latinLnBrk="0" hangingPunct="1">
        <a:lnSpc>
          <a:spcPct val="85000"/>
        </a:lnSpc>
        <a:spcBef>
          <a:spcPct val="0"/>
        </a:spcBef>
        <a:buNone/>
        <a:defRPr sz="4800" b="1" kern="1200" spc="-50" baseline="0">
          <a:solidFill>
            <a:schemeClr val="accent1">
              <a:lumMod val="7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images.webshots.com/scripts/PhotoDownload.fcgi?targetmode=&amp;photos=6376" TargetMode="Externa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17874" cy="3657600"/>
          </a:xfrm>
        </p:spPr>
        <p:txBody>
          <a:bodyPr vert="horz" lIns="91440" tIns="45720" rIns="91440" bIns="45720" rtlCol="0" anchor="b">
            <a:normAutofit fontScale="97500"/>
          </a:bodyPr>
          <a:lstStyle/>
          <a:p>
            <a:pPr algn="ctr">
              <a:lnSpc>
                <a:spcPct val="85000"/>
              </a:lnSpc>
              <a:spcBef>
                <a:spcPct val="0"/>
              </a:spcBef>
            </a:pPr>
            <a:r>
              <a:rPr lang="en-US" sz="3600" b="1" spc="-50" dirty="0" err="1">
                <a:solidFill>
                  <a:schemeClr val="accent1">
                    <a:lumMod val="75000"/>
                  </a:schemeClr>
                </a:solidFill>
                <a:ea typeface="+mj-ea"/>
                <a:cs typeface="+mj-cs"/>
              </a:rPr>
              <a:t> TẬP HUẤN </a:t>
            </a:r>
          </a:p>
          <a:p>
            <a:pPr algn="ctr">
              <a:lnSpc>
                <a:spcPct val="85000"/>
              </a:lnSpc>
              <a:spcBef>
                <a:spcPct val="0"/>
              </a:spcBef>
            </a:pPr>
            <a:endParaRPr lang="en-US" sz="3600" b="1" spc="-50" dirty="0" err="1">
              <a:solidFill>
                <a:schemeClr val="accent1">
                  <a:lumMod val="75000"/>
                </a:schemeClr>
              </a:solidFill>
              <a:ea typeface="+mj-ea"/>
              <a:cs typeface="+mj-cs"/>
            </a:endParaRPr>
          </a:p>
          <a:p>
            <a:pPr algn="ctr">
              <a:lnSpc>
                <a:spcPct val="85000"/>
              </a:lnSpc>
              <a:spcBef>
                <a:spcPct val="0"/>
              </a:spcBef>
            </a:pPr>
            <a:r>
              <a:rPr lang="en-US" sz="3600" b="1" spc="-50" dirty="0" err="1">
                <a:solidFill>
                  <a:schemeClr val="accent1">
                    <a:lumMod val="75000"/>
                  </a:schemeClr>
                </a:solidFill>
                <a:ea typeface="+mj-ea"/>
                <a:cs typeface="+mj-cs"/>
              </a:rPr>
              <a:t>CÁN BỘ QUẢN LÝ, GIÁO VIÊN </a:t>
            </a:r>
          </a:p>
          <a:p>
            <a:pPr algn="ctr">
              <a:lnSpc>
                <a:spcPct val="85000"/>
              </a:lnSpc>
              <a:spcBef>
                <a:spcPct val="0"/>
              </a:spcBef>
            </a:pPr>
            <a:r>
              <a:rPr lang="en-US" sz="3600" b="1" spc="-50" dirty="0">
                <a:solidFill>
                  <a:schemeClr val="accent1">
                    <a:lumMod val="75000"/>
                  </a:schemeClr>
                </a:solidFill>
                <a:ea typeface="+mj-ea"/>
                <a:cs typeface="+mj-cs"/>
              </a:rPr>
              <a:t>VỀ THỰC HIỆN CHƯƠNG TRÌNH GDPT  2018 CHO HS KHUYẾT TẬT TRÍ TUỆ HỌC HÒA NHẬP CẤP TRUNG HỌC CƠ SỞ</a:t>
            </a:r>
          </a:p>
        </p:txBody>
      </p:sp>
      <p:pic>
        <p:nvPicPr>
          <p:cNvPr id="2" name="Picture 1">
            <a:extLst>
              <a:ext uri="{FF2B5EF4-FFF2-40B4-BE49-F238E27FC236}">
                <a16:creationId xmlns:a16="http://schemas.microsoft.com/office/drawing/2014/main" id="{264366E0-C9D7-976B-9CB0-0BA635620E0B}"/>
              </a:ext>
            </a:extLst>
          </p:cNvPr>
          <p:cNvPicPr>
            <a:picLocks noChangeAspect="1"/>
          </p:cNvPicPr>
          <p:nvPr/>
        </p:nvPicPr>
        <p:blipFill>
          <a:blip r:embed="rId2"/>
          <a:stretch>
            <a:fillRect/>
          </a:stretch>
        </p:blipFill>
        <p:spPr>
          <a:xfrm>
            <a:off x="7696200" y="2177"/>
            <a:ext cx="1447800" cy="1802920"/>
          </a:xfrm>
          <a:prstGeom prst="rect">
            <a:avLst/>
          </a:prstGeom>
        </p:spPr>
      </p:pic>
      <p:pic>
        <p:nvPicPr>
          <p:cNvPr id="5" name="Picture 4">
            <a:extLst>
              <a:ext uri="{FF2B5EF4-FFF2-40B4-BE49-F238E27FC236}">
                <a16:creationId xmlns:a16="http://schemas.microsoft.com/office/drawing/2014/main" id="{14E225AD-B44D-2DBB-28A7-8D363CFF2C0B}"/>
              </a:ext>
            </a:extLst>
          </p:cNvPr>
          <p:cNvPicPr>
            <a:picLocks noChangeAspect="1"/>
          </p:cNvPicPr>
          <p:nvPr/>
        </p:nvPicPr>
        <p:blipFill>
          <a:blip r:embed="rId3"/>
          <a:stretch>
            <a:fillRect/>
          </a:stretch>
        </p:blipFill>
        <p:spPr>
          <a:xfrm>
            <a:off x="152400" y="3703612"/>
            <a:ext cx="2169125" cy="15759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b">
            <a:normAutofit fontScale="90000"/>
          </a:bodyPr>
          <a:lstStyle/>
          <a:p>
            <a:br>
              <a:rPr lang="en-US" dirty="0"/>
            </a:br>
            <a:r>
              <a:rPr lang="en-US" dirty="0" err="1"/>
              <a:t>Thông</a:t>
            </a:r>
            <a:r>
              <a:rPr lang="en-US" dirty="0"/>
              <a:t> </a:t>
            </a:r>
            <a:r>
              <a:rPr lang="en-US" dirty="0" err="1"/>
              <a:t>tư</a:t>
            </a:r>
            <a:r>
              <a:rPr lang="en-US" dirty="0"/>
              <a:t> 22/2021/TT-BGDĐT </a:t>
            </a:r>
            <a:r>
              <a:rPr lang="en-US" sz="4000" dirty="0"/>
              <a:t>(1) </a:t>
            </a:r>
            <a:br>
              <a:rPr lang="en-US" dirty="0"/>
            </a:br>
            <a:endParaRPr lang="en-US" dirty="0"/>
          </a:p>
        </p:txBody>
      </p:sp>
      <p:sp>
        <p:nvSpPr>
          <p:cNvPr id="3" name="Content Placeholder 2"/>
          <p:cNvSpPr>
            <a:spLocks noGrp="1"/>
          </p:cNvSpPr>
          <p:nvPr>
            <p:ph idx="1"/>
          </p:nvPr>
        </p:nvSpPr>
        <p:spPr>
          <a:xfrm>
            <a:off x="441960" y="1981200"/>
            <a:ext cx="8305800" cy="4345940"/>
          </a:xfrm>
        </p:spPr>
        <p:txBody>
          <a:bodyPr>
            <a:normAutofit fontScale="92500" lnSpcReduction="20000"/>
          </a:bodyPr>
          <a:lstStyle/>
          <a:p>
            <a:pPr marL="0" indent="0" algn="l">
              <a:buNone/>
            </a:pPr>
            <a:r>
              <a:rPr lang="vi-VN" i="0" dirty="0">
                <a:solidFill>
                  <a:schemeClr val="accent3"/>
                </a:solidFill>
                <a:effectLst/>
                <a:latin typeface="Arial" panose="020B0604020202020204" pitchFamily="34" charset="0"/>
              </a:rPr>
              <a:t>Điều 10. Đánh giá học sinh được miễn học phần thực hành môn Giáo dục thể chất, Giáo dục quốc phòng và an ninh</a:t>
            </a:r>
          </a:p>
          <a:p>
            <a:pPr marL="0" indent="0" algn="just">
              <a:buNone/>
            </a:pPr>
            <a:r>
              <a:rPr lang="en-US" sz="2600" b="0" i="0" dirty="0">
                <a:solidFill>
                  <a:srgbClr val="002060"/>
                </a:solidFill>
                <a:effectLst/>
                <a:latin typeface="Arial" panose="020B0604020202020204" pitchFamily="34" charset="0"/>
              </a:rPr>
              <a:t>1. </a:t>
            </a:r>
            <a:r>
              <a:rPr lang="vi-VN" sz="2600" b="0" i="0" dirty="0">
                <a:solidFill>
                  <a:srgbClr val="002060"/>
                </a:solidFill>
                <a:effectLst/>
                <a:latin typeface="Arial" panose="020B0604020202020204" pitchFamily="34" charset="0"/>
              </a:rPr>
              <a:t>H</a:t>
            </a:r>
            <a:r>
              <a:rPr lang="en-US" altLang="vi-VN" sz="2600" b="0" i="0" dirty="0">
                <a:solidFill>
                  <a:srgbClr val="002060"/>
                </a:solidFill>
                <a:effectLst/>
                <a:latin typeface="Arial" panose="020B0604020202020204" pitchFamily="34" charset="0"/>
              </a:rPr>
              <a:t>S</a:t>
            </a:r>
            <a:r>
              <a:rPr lang="vi-VN" sz="2600" b="0" i="0" dirty="0">
                <a:solidFill>
                  <a:srgbClr val="002060"/>
                </a:solidFill>
                <a:effectLst/>
                <a:latin typeface="Arial" panose="020B0604020202020204" pitchFamily="34" charset="0"/>
              </a:rPr>
              <a:t> gặp khó khăn trong học tập do mắc bệnh mãn tính, </a:t>
            </a:r>
            <a:r>
              <a:rPr lang="vi-VN" sz="2600" b="0" i="0" dirty="0">
                <a:solidFill>
                  <a:srgbClr val="002060"/>
                </a:solidFill>
                <a:effectLst/>
                <a:highlight>
                  <a:srgbClr val="FFFF00"/>
                </a:highlight>
                <a:latin typeface="Arial" panose="020B0604020202020204" pitchFamily="34" charset="0"/>
              </a:rPr>
              <a:t>bị khuyết tật, </a:t>
            </a:r>
            <a:r>
              <a:rPr lang="vi-VN" sz="2600" b="0" i="0" dirty="0">
                <a:solidFill>
                  <a:srgbClr val="002060"/>
                </a:solidFill>
                <a:effectLst/>
                <a:latin typeface="Arial" panose="020B0604020202020204" pitchFamily="34" charset="0"/>
              </a:rPr>
              <a:t>bị tai nạn hoặc bị bệnh phải điều trị </a:t>
            </a:r>
            <a:r>
              <a:rPr lang="vi-VN" sz="2600" b="0" i="0" dirty="0">
                <a:solidFill>
                  <a:srgbClr val="002060"/>
                </a:solidFill>
                <a:effectLst/>
                <a:highlight>
                  <a:srgbClr val="FFFF00"/>
                </a:highlight>
                <a:latin typeface="Arial" panose="020B0604020202020204" pitchFamily="34" charset="0"/>
              </a:rPr>
              <a:t>được miễn học phần thực hành môn Giáo dục thể chất, Giáo dục quốc phòng và an ninh.</a:t>
            </a:r>
            <a:endParaRPr lang="en-US" sz="2600" b="0" i="0" dirty="0">
              <a:solidFill>
                <a:srgbClr val="002060"/>
              </a:solidFill>
              <a:effectLst/>
              <a:highlight>
                <a:srgbClr val="FFFF00"/>
              </a:highlight>
              <a:latin typeface="Arial" panose="020B0604020202020204" pitchFamily="34" charset="0"/>
            </a:endParaRPr>
          </a:p>
          <a:p>
            <a:pPr marL="0" indent="0" algn="just">
              <a:buNone/>
            </a:pPr>
            <a:endParaRPr lang="en-US" sz="2600" b="0" i="0" dirty="0">
              <a:solidFill>
                <a:srgbClr val="002060"/>
              </a:solidFill>
              <a:effectLst/>
              <a:highlight>
                <a:srgbClr val="FFFF00"/>
              </a:highlight>
              <a:latin typeface="Arial" panose="020B0604020202020204" pitchFamily="34" charset="0"/>
            </a:endParaRPr>
          </a:p>
          <a:p>
            <a:pPr marL="0" indent="0" algn="just">
              <a:buNone/>
            </a:pPr>
            <a:r>
              <a:rPr lang="vi-VN" sz="2600" b="0" i="0" dirty="0">
                <a:solidFill>
                  <a:srgbClr val="002060"/>
                </a:solidFill>
                <a:effectLst/>
                <a:latin typeface="Arial" panose="020B0604020202020204" pitchFamily="34" charset="0"/>
              </a:rPr>
              <a:t>3. Việc cho phép miễn học phần thực hành môn Giáo dục thể chất, Giáo dục quốc phòng và an ninh đối với các trường hợp do bị ốm đau hoặc tai nạn chỉ áp dụng trong năm học; các trường hợp bị bệnh mãn tính, </a:t>
            </a:r>
            <a:r>
              <a:rPr lang="vi-VN" sz="2600" b="0" i="0" u="sng" dirty="0">
                <a:solidFill>
                  <a:srgbClr val="002060"/>
                </a:solidFill>
                <a:effectLst/>
                <a:highlight>
                  <a:srgbClr val="FFFF00"/>
                </a:highlight>
                <a:latin typeface="Arial" panose="020B0604020202020204" pitchFamily="34" charset="0"/>
              </a:rPr>
              <a:t>khuyết tật hoặc thương tật lâu dài được áp dụng cho cả năm học hoặc cả cấp học</a:t>
            </a:r>
            <a:r>
              <a:rPr lang="vi-VN" sz="2600" b="0" i="0" dirty="0">
                <a:solidFill>
                  <a:srgbClr val="002060"/>
                </a:solidFill>
                <a:effectLst/>
                <a:highlight>
                  <a:srgbClr val="FFFF00"/>
                </a:highlight>
                <a:latin typeface="Arial" panose="020B0604020202020204" pitchFamily="34" charset="0"/>
              </a:rPr>
              <a:t>.</a:t>
            </a:r>
            <a:endParaRPr lang="vi-VN" sz="2600" b="0" i="0" dirty="0">
              <a:solidFill>
                <a:srgbClr val="002060"/>
              </a:solidFill>
              <a:effectLst/>
              <a:latin typeface="Arial" panose="020B0604020202020204" pitchFamily="34" charset="0"/>
            </a:endParaRPr>
          </a:p>
          <a:p>
            <a:pPr marL="0" indent="0">
              <a:buNone/>
            </a:pPr>
            <a:endParaRPr lang="vi-VN" b="0" i="0" dirty="0">
              <a:solidFill>
                <a:schemeClr val="tx2"/>
              </a:solidFill>
              <a:effectLst/>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455"/>
            <a:ext cx="8229600" cy="863600"/>
          </a:xfrm>
        </p:spPr>
        <p:txBody>
          <a:bodyPr vert="horz" lIns="91440" tIns="45720" rIns="91440" bIns="45720" rtlCol="0" anchor="b">
            <a:normAutofit/>
          </a:bodyPr>
          <a:lstStyle/>
          <a:p>
            <a:r>
              <a:rPr lang="en-US" dirty="0" err="1"/>
              <a:t>Thông</a:t>
            </a:r>
            <a:r>
              <a:rPr lang="en-US" dirty="0"/>
              <a:t> </a:t>
            </a:r>
            <a:r>
              <a:rPr lang="en-US" dirty="0" err="1"/>
              <a:t>tư</a:t>
            </a:r>
            <a:r>
              <a:rPr lang="en-US" dirty="0"/>
              <a:t> 22/2021/TT-BGDĐT </a:t>
            </a:r>
            <a:r>
              <a:rPr lang="en-US" sz="3600" dirty="0"/>
              <a:t>(2) </a:t>
            </a:r>
            <a:endParaRPr lang="en-US" dirty="0"/>
          </a:p>
        </p:txBody>
      </p:sp>
      <p:sp>
        <p:nvSpPr>
          <p:cNvPr id="3" name="Content Placeholder 2"/>
          <p:cNvSpPr>
            <a:spLocks noGrp="1"/>
          </p:cNvSpPr>
          <p:nvPr>
            <p:ph idx="1"/>
          </p:nvPr>
        </p:nvSpPr>
        <p:spPr>
          <a:xfrm>
            <a:off x="457200" y="1752600"/>
            <a:ext cx="8382000" cy="4373880"/>
          </a:xfrm>
        </p:spPr>
        <p:txBody>
          <a:bodyPr>
            <a:noAutofit/>
          </a:bodyPr>
          <a:lstStyle/>
          <a:p>
            <a:pPr marL="0" indent="0" algn="just">
              <a:buNone/>
            </a:pPr>
            <a:r>
              <a:rPr lang="vi-VN" sz="3200" b="1" i="0" dirty="0">
                <a:solidFill>
                  <a:schemeClr val="accent3"/>
                </a:solidFill>
                <a:effectLst/>
                <a:latin typeface="Arial" panose="020B0604020202020204" pitchFamily="34" charset="0"/>
              </a:rPr>
              <a:t>Điều 11. Đánh giá HSKT</a:t>
            </a:r>
            <a:endParaRPr lang="vi-VN" b="0" i="0" dirty="0">
              <a:solidFill>
                <a:schemeClr val="bg1"/>
              </a:solidFill>
              <a:effectLst/>
              <a:latin typeface="Arial" panose="020B0604020202020204" pitchFamily="34" charset="0"/>
            </a:endParaRPr>
          </a:p>
          <a:p>
            <a:pPr marL="0" indent="0" algn="just">
              <a:buNone/>
            </a:pPr>
            <a:r>
              <a:rPr lang="en-US" sz="2400" dirty="0">
                <a:solidFill>
                  <a:schemeClr val="tx1"/>
                </a:solidFill>
                <a:latin typeface="Times New Roman" panose="02020603050405020304" pitchFamily="18" charset="0"/>
                <a:cs typeface="Times New Roman" panose="02020603050405020304" pitchFamily="18" charset="0"/>
              </a:rPr>
              <a:t>1. </a:t>
            </a:r>
            <a:r>
              <a:rPr lang="vi-VN" sz="2400" dirty="0">
                <a:solidFill>
                  <a:schemeClr val="tx1"/>
                </a:solidFill>
                <a:latin typeface="Times New Roman" panose="02020603050405020304" pitchFamily="18" charset="0"/>
                <a:cs typeface="Times New Roman" panose="02020603050405020304" pitchFamily="18" charset="0"/>
              </a:rPr>
              <a:t>Việc </a:t>
            </a:r>
            <a:r>
              <a:rPr lang="en-US" altLang="vi-VN" sz="2400" dirty="0">
                <a:solidFill>
                  <a:schemeClr val="tx1"/>
                </a:solidFill>
                <a:latin typeface="Times New Roman" panose="02020603050405020304" pitchFamily="18" charset="0"/>
                <a:cs typeface="Times New Roman" panose="02020603050405020304" pitchFamily="18" charset="0"/>
              </a:rPr>
              <a:t>ĐG</a:t>
            </a:r>
            <a:r>
              <a:rPr lang="vi-VN" sz="2400" dirty="0">
                <a:solidFill>
                  <a:schemeClr val="tx1"/>
                </a:solidFill>
                <a:latin typeface="Times New Roman" panose="02020603050405020304" pitchFamily="18" charset="0"/>
                <a:cs typeface="Times New Roman" panose="02020603050405020304" pitchFamily="18" charset="0"/>
              </a:rPr>
              <a:t> kết quả rèn luyện</a:t>
            </a:r>
            <a:r>
              <a:rPr lang="en-US" altLang="vi-VN" sz="2400" dirty="0">
                <a:solidFill>
                  <a:schemeClr val="tx1"/>
                </a:solidFill>
                <a:latin typeface="Times New Roman" panose="02020603050405020304" pitchFamily="18" charset="0"/>
                <a:cs typeface="Times New Roman" panose="02020603050405020304" pitchFamily="18" charset="0"/>
              </a:rPr>
              <a:t>, </a:t>
            </a:r>
            <a:r>
              <a:rPr lang="vi-VN" sz="2400" dirty="0">
                <a:solidFill>
                  <a:schemeClr val="tx1"/>
                </a:solidFill>
                <a:latin typeface="Times New Roman" panose="02020603050405020304" pitchFamily="18" charset="0"/>
                <a:cs typeface="Times New Roman" panose="02020603050405020304" pitchFamily="18" charset="0"/>
              </a:rPr>
              <a:t>học tập của </a:t>
            </a:r>
            <a:r>
              <a:rPr lang="vi-VN" sz="2400" b="1" dirty="0">
                <a:solidFill>
                  <a:schemeClr val="tx1"/>
                </a:solidFill>
                <a:latin typeface="Times New Roman" panose="02020603050405020304" pitchFamily="18" charset="0"/>
                <a:cs typeface="Times New Roman" panose="02020603050405020304" pitchFamily="18" charset="0"/>
              </a:rPr>
              <a:t>HSKT </a:t>
            </a:r>
            <a:r>
              <a:rPr lang="en-US" sz="2400" dirty="0">
                <a:solidFill>
                  <a:schemeClr val="tx1"/>
                </a:solidFill>
                <a:latin typeface="Times New Roman" panose="02020603050405020304" pitchFamily="18" charset="0"/>
                <a:cs typeface="Times New Roman" panose="02020603050405020304" pitchFamily="18" charset="0"/>
              </a:rPr>
              <a:t>t</a:t>
            </a:r>
            <a:r>
              <a:rPr lang="vi-VN" sz="2400" dirty="0">
                <a:solidFill>
                  <a:schemeClr val="tx1"/>
                </a:solidFill>
                <a:latin typeface="Times New Roman" panose="02020603050405020304" pitchFamily="18" charset="0"/>
                <a:cs typeface="Times New Roman" panose="02020603050405020304" pitchFamily="18" charset="0"/>
              </a:rPr>
              <a:t>hực hiện theo </a:t>
            </a:r>
            <a:r>
              <a:rPr lang="vi-VN" sz="2400" b="1" dirty="0">
                <a:solidFill>
                  <a:schemeClr val="tx1"/>
                </a:solidFill>
                <a:latin typeface="Times New Roman" panose="02020603050405020304" pitchFamily="18" charset="0"/>
                <a:cs typeface="Times New Roman" panose="02020603050405020304" pitchFamily="18" charset="0"/>
              </a:rPr>
              <a:t>nguyên tắc động viên, khuyến khích sự nỗ lực</a:t>
            </a:r>
            <a:r>
              <a:rPr lang="en-US" sz="2400" b="1" dirty="0">
                <a:solidFill>
                  <a:schemeClr val="tx1"/>
                </a:solidFill>
                <a:latin typeface="Times New Roman" panose="02020603050405020304" pitchFamily="18" charset="0"/>
                <a:cs typeface="Times New Roman" panose="02020603050405020304" pitchFamily="18" charset="0"/>
              </a:rPr>
              <a:t>, </a:t>
            </a:r>
            <a:r>
              <a:rPr lang="vi-VN" sz="2400" b="1" dirty="0">
                <a:solidFill>
                  <a:schemeClr val="tx1"/>
                </a:solidFill>
                <a:latin typeface="Times New Roman" panose="02020603050405020304" pitchFamily="18" charset="0"/>
                <a:cs typeface="Times New Roman" panose="02020603050405020304" pitchFamily="18" charset="0"/>
              </a:rPr>
              <a:t>tiến bộ </a:t>
            </a:r>
            <a:r>
              <a:rPr lang="vi-VN" sz="2400" dirty="0">
                <a:solidFill>
                  <a:schemeClr val="tx1"/>
                </a:solidFill>
                <a:latin typeface="Times New Roman" panose="02020603050405020304" pitchFamily="18" charset="0"/>
                <a:cs typeface="Times New Roman" panose="02020603050405020304" pitchFamily="18" charset="0"/>
              </a:rPr>
              <a:t>của </a:t>
            </a:r>
            <a:r>
              <a:rPr lang="en-US" sz="2400" dirty="0">
                <a:solidFill>
                  <a:schemeClr val="tx1"/>
                </a:solidFill>
                <a:latin typeface="Times New Roman" panose="02020603050405020304" pitchFamily="18" charset="0"/>
                <a:cs typeface="Times New Roman" panose="02020603050405020304" pitchFamily="18" charset="0"/>
              </a:rPr>
              <a:t>HS</a:t>
            </a:r>
          </a:p>
          <a:p>
            <a:pPr marL="0" indent="0" algn="just">
              <a:buNone/>
            </a:pPr>
            <a:r>
              <a:rPr lang="vi-VN" sz="2400" dirty="0">
                <a:solidFill>
                  <a:schemeClr val="tx1"/>
                </a:solidFill>
                <a:latin typeface="Times New Roman" panose="02020603050405020304" pitchFamily="18" charset="0"/>
                <a:cs typeface="Times New Roman" panose="02020603050405020304" pitchFamily="18" charset="0"/>
              </a:rPr>
              <a:t>2. </a:t>
            </a:r>
            <a:r>
              <a:rPr lang="vi-VN" sz="2400" b="1" dirty="0">
                <a:solidFill>
                  <a:schemeClr val="tx1"/>
                </a:solidFill>
                <a:latin typeface="Times New Roman" panose="02020603050405020304" pitchFamily="18" charset="0"/>
                <a:cs typeface="Times New Roman" panose="02020603050405020304" pitchFamily="18" charset="0"/>
              </a:rPr>
              <a:t>Đối với HSKT học tập theo phương thức </a:t>
            </a:r>
            <a:r>
              <a:rPr lang="en-US" altLang="vi-VN" sz="2400" b="1" dirty="0">
                <a:solidFill>
                  <a:schemeClr val="tx1"/>
                </a:solidFill>
                <a:latin typeface="Times New Roman" panose="02020603050405020304" pitchFamily="18" charset="0"/>
                <a:cs typeface="Times New Roman" panose="02020603050405020304" pitchFamily="18" charset="0"/>
              </a:rPr>
              <a:t>GDHN</a:t>
            </a:r>
            <a:r>
              <a:rPr lang="vi-VN" sz="2400" dirty="0">
                <a:solidFill>
                  <a:schemeClr val="tx1"/>
                </a:solidFill>
                <a:latin typeface="Times New Roman" panose="02020603050405020304" pitchFamily="18" charset="0"/>
                <a:cs typeface="Times New Roman" panose="02020603050405020304" pitchFamily="18" charset="0"/>
              </a:rPr>
              <a:t>, kết quả rèn luyện</a:t>
            </a:r>
            <a:r>
              <a:rPr lang="en-US" altLang="vi-VN" sz="2400" dirty="0">
                <a:solidFill>
                  <a:schemeClr val="tx1"/>
                </a:solidFill>
                <a:latin typeface="Times New Roman" panose="02020603050405020304" pitchFamily="18" charset="0"/>
                <a:cs typeface="Times New Roman" panose="02020603050405020304" pitchFamily="18" charset="0"/>
              </a:rPr>
              <a:t>, </a:t>
            </a:r>
            <a:r>
              <a:rPr lang="vi-VN" sz="2400" dirty="0">
                <a:solidFill>
                  <a:schemeClr val="tx1"/>
                </a:solidFill>
                <a:latin typeface="Times New Roman" panose="02020603050405020304" pitchFamily="18" charset="0"/>
                <a:cs typeface="Times New Roman" panose="02020603050405020304" pitchFamily="18" charset="0"/>
              </a:rPr>
              <a:t>học tập môn học HSKT </a:t>
            </a:r>
            <a:r>
              <a:rPr lang="vi-VN" sz="2400" b="1" i="1" dirty="0">
                <a:solidFill>
                  <a:schemeClr val="tx1"/>
                </a:solidFill>
                <a:latin typeface="Times New Roman" panose="02020603050405020304" pitchFamily="18" charset="0"/>
                <a:cs typeface="Times New Roman" panose="02020603050405020304" pitchFamily="18" charset="0"/>
              </a:rPr>
              <a:t>có khả năng đáp ứng yêu cầu</a:t>
            </a:r>
            <a:r>
              <a:rPr lang="vi-VN" sz="2400" dirty="0">
                <a:solidFill>
                  <a:schemeClr val="tx1"/>
                </a:solidFill>
                <a:latin typeface="Times New Roman" panose="02020603050405020304" pitchFamily="18" charset="0"/>
                <a:cs typeface="Times New Roman" panose="02020603050405020304" pitchFamily="18" charset="0"/>
              </a:rPr>
              <a:t> của </a:t>
            </a:r>
            <a:r>
              <a:rPr lang="en-US" altLang="vi-VN" sz="2400" dirty="0">
                <a:solidFill>
                  <a:schemeClr val="tx1"/>
                </a:solidFill>
                <a:latin typeface="Times New Roman" panose="02020603050405020304" pitchFamily="18" charset="0"/>
                <a:cs typeface="Times New Roman" panose="02020603050405020304" pitchFamily="18" charset="0"/>
              </a:rPr>
              <a:t>CTGDPT</a:t>
            </a:r>
            <a:r>
              <a:rPr lang="vi-VN" sz="2400" dirty="0">
                <a:solidFill>
                  <a:schemeClr val="tx1"/>
                </a:solidFill>
                <a:latin typeface="Times New Roman" panose="02020603050405020304" pitchFamily="18" charset="0"/>
                <a:cs typeface="Times New Roman" panose="02020603050405020304" pitchFamily="18" charset="0"/>
              </a:rPr>
              <a:t> được </a:t>
            </a:r>
            <a:r>
              <a:rPr lang="en-US" sz="2400" b="1" i="1" dirty="0">
                <a:solidFill>
                  <a:schemeClr val="accent2"/>
                </a:solidFill>
                <a:latin typeface="Times New Roman" panose="02020603050405020304" pitchFamily="18" charset="0"/>
                <a:cs typeface="Times New Roman" panose="02020603050405020304" pitchFamily="18" charset="0"/>
              </a:rPr>
              <a:t>ĐG </a:t>
            </a:r>
            <a:r>
              <a:rPr lang="vi-VN" sz="2400" b="1" i="1" dirty="0">
                <a:solidFill>
                  <a:schemeClr val="accent2"/>
                </a:solidFill>
                <a:latin typeface="Times New Roman" panose="02020603050405020304" pitchFamily="18" charset="0"/>
                <a:cs typeface="Times New Roman" panose="02020603050405020304" pitchFamily="18" charset="0"/>
              </a:rPr>
              <a:t>như đối với </a:t>
            </a:r>
            <a:r>
              <a:rPr lang="en-US" altLang="vi-VN" sz="2400" b="1" i="1" dirty="0">
                <a:solidFill>
                  <a:schemeClr val="accent2"/>
                </a:solidFill>
                <a:latin typeface="Times New Roman" panose="02020603050405020304" pitchFamily="18" charset="0"/>
                <a:cs typeface="Times New Roman" panose="02020603050405020304" pitchFamily="18" charset="0"/>
              </a:rPr>
              <a:t>HS</a:t>
            </a:r>
            <a:r>
              <a:rPr lang="vi-VN" sz="2400" b="1" i="1" dirty="0">
                <a:solidFill>
                  <a:schemeClr val="accent2"/>
                </a:solidFill>
                <a:latin typeface="Times New Roman" panose="02020603050405020304" pitchFamily="18" charset="0"/>
                <a:cs typeface="Times New Roman" panose="02020603050405020304" pitchFamily="18" charset="0"/>
              </a:rPr>
              <a:t> bình thường có giảm nhẹ yêu cầu về kết quả rèn luyện và học tập</a:t>
            </a:r>
            <a:r>
              <a:rPr lang="vi-VN" sz="2400" dirty="0">
                <a:solidFill>
                  <a:schemeClr val="tx1"/>
                </a:solidFill>
                <a:latin typeface="Times New Roman" panose="02020603050405020304" pitchFamily="18" charset="0"/>
                <a:cs typeface="Times New Roman" panose="02020603050405020304" pitchFamily="18" charset="0"/>
              </a:rPr>
              <a:t>. Những môn học mà HSKT </a:t>
            </a:r>
            <a:r>
              <a:rPr lang="vi-VN" sz="2400" b="1" i="1" dirty="0">
                <a:solidFill>
                  <a:schemeClr val="tx1"/>
                </a:solidFill>
                <a:latin typeface="Times New Roman" panose="02020603050405020304" pitchFamily="18" charset="0"/>
                <a:cs typeface="Times New Roman" panose="02020603050405020304" pitchFamily="18" charset="0"/>
              </a:rPr>
              <a:t>không có khả năng đáp ứng theo yêu cầu</a:t>
            </a:r>
            <a:r>
              <a:rPr lang="vi-VN" sz="2400" dirty="0">
                <a:solidFill>
                  <a:schemeClr val="tx1"/>
                </a:solidFill>
                <a:latin typeface="Times New Roman" panose="02020603050405020304" pitchFamily="18" charset="0"/>
                <a:cs typeface="Times New Roman" panose="02020603050405020304" pitchFamily="18" charset="0"/>
              </a:rPr>
              <a:t> của </a:t>
            </a:r>
            <a:r>
              <a:rPr lang="en-US" altLang="vi-VN" sz="2400" dirty="0">
                <a:solidFill>
                  <a:schemeClr val="tx1"/>
                </a:solidFill>
                <a:latin typeface="Times New Roman" panose="02020603050405020304" pitchFamily="18" charset="0"/>
                <a:cs typeface="Times New Roman" panose="02020603050405020304" pitchFamily="18" charset="0"/>
              </a:rPr>
              <a:t>CTGDPT</a:t>
            </a:r>
            <a:r>
              <a:rPr lang="vi-VN" sz="2400" dirty="0">
                <a:solidFill>
                  <a:schemeClr val="tx1"/>
                </a:solidFill>
                <a:latin typeface="Times New Roman" panose="02020603050405020304" pitchFamily="18" charset="0"/>
                <a:cs typeface="Times New Roman" panose="02020603050405020304" pitchFamily="18" charset="0"/>
              </a:rPr>
              <a:t> thì được </a:t>
            </a:r>
            <a:r>
              <a:rPr lang="en-US" altLang="vi-VN" sz="2400" dirty="0">
                <a:solidFill>
                  <a:schemeClr val="tx1"/>
                </a:solidFill>
                <a:latin typeface="Times New Roman" panose="02020603050405020304" pitchFamily="18" charset="0"/>
                <a:cs typeface="Times New Roman" panose="02020603050405020304" pitchFamily="18" charset="0"/>
              </a:rPr>
              <a:t>ĐG</a:t>
            </a:r>
            <a:r>
              <a:rPr lang="vi-VN" sz="2400" dirty="0">
                <a:solidFill>
                  <a:schemeClr val="tx1"/>
                </a:solidFill>
                <a:latin typeface="Times New Roman" panose="02020603050405020304" pitchFamily="18" charset="0"/>
                <a:cs typeface="Times New Roman" panose="02020603050405020304" pitchFamily="18" charset="0"/>
              </a:rPr>
              <a:t> kết quả thực hiện </a:t>
            </a:r>
            <a:r>
              <a:rPr lang="vi-VN" sz="2400" b="1" i="1" dirty="0">
                <a:solidFill>
                  <a:schemeClr val="accent2"/>
                </a:solidFill>
                <a:latin typeface="Times New Roman" panose="02020603050405020304" pitchFamily="18" charset="0"/>
                <a:cs typeface="Times New Roman" panose="02020603050405020304" pitchFamily="18" charset="0"/>
              </a:rPr>
              <a:t>rèn luyện và học tập theo </a:t>
            </a:r>
            <a:r>
              <a:rPr lang="en-US" altLang="vi-VN" sz="2400" b="1" i="1" dirty="0">
                <a:solidFill>
                  <a:schemeClr val="accent2"/>
                </a:solidFill>
                <a:latin typeface="Times New Roman" panose="02020603050405020304" pitchFamily="18" charset="0"/>
                <a:cs typeface="Times New Roman" panose="02020603050405020304" pitchFamily="18" charset="0"/>
              </a:rPr>
              <a:t>KHGDCN</a:t>
            </a:r>
            <a:r>
              <a:rPr lang="vi-VN" sz="2400" dirty="0">
                <a:solidFill>
                  <a:schemeClr val="tx1"/>
                </a:solidFill>
                <a:latin typeface="Times New Roman" panose="02020603050405020304" pitchFamily="18" charset="0"/>
                <a:cs typeface="Times New Roman" panose="02020603050405020304" pitchFamily="18" charset="0"/>
              </a:rPr>
              <a:t>; </a:t>
            </a:r>
            <a:r>
              <a:rPr lang="vi-VN" sz="2400" b="1" i="1" dirty="0">
                <a:solidFill>
                  <a:schemeClr val="tx1"/>
                </a:solidFill>
                <a:latin typeface="Times New Roman" panose="02020603050405020304" pitchFamily="18" charset="0"/>
                <a:cs typeface="Times New Roman" panose="02020603050405020304" pitchFamily="18" charset="0"/>
              </a:rPr>
              <a:t>không </a:t>
            </a:r>
            <a:r>
              <a:rPr lang="en-US" sz="2400" b="1" i="1" dirty="0">
                <a:solidFill>
                  <a:schemeClr val="tx1"/>
                </a:solidFill>
                <a:latin typeface="Times New Roman" panose="02020603050405020304" pitchFamily="18" charset="0"/>
                <a:cs typeface="Times New Roman" panose="02020603050405020304" pitchFamily="18" charset="0"/>
              </a:rPr>
              <a:t>KT, ĐG</a:t>
            </a:r>
            <a:r>
              <a:rPr lang="vi-VN" sz="2400" b="1" i="1" dirty="0">
                <a:solidFill>
                  <a:schemeClr val="tx1"/>
                </a:solidFill>
                <a:latin typeface="Times New Roman" panose="02020603050405020304" pitchFamily="18" charset="0"/>
                <a:cs typeface="Times New Roman" panose="02020603050405020304" pitchFamily="18" charset="0"/>
              </a:rPr>
              <a:t> những nội dung môn học hoặc môn học được miễn</a:t>
            </a:r>
            <a:r>
              <a:rPr lang="en-US" sz="2400" b="1" i="1" dirty="0">
                <a:solidFill>
                  <a:schemeClr val="tx1"/>
                </a:solidFill>
                <a:latin typeface="Times New Roman" panose="02020603050405020304" pitchFamily="18" charset="0"/>
                <a:cs typeface="Times New Roman" panose="02020603050405020304" pitchFamily="18" charset="0"/>
              </a:rPr>
              <a:t>.</a:t>
            </a:r>
            <a:endParaRPr lang="en-US" sz="24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455"/>
            <a:ext cx="8229600" cy="863600"/>
          </a:xfrm>
        </p:spPr>
        <p:txBody>
          <a:bodyPr vert="horz" lIns="91440" tIns="45720" rIns="91440" bIns="45720" rtlCol="0" anchor="b">
            <a:normAutofit/>
          </a:bodyPr>
          <a:lstStyle/>
          <a:p>
            <a:r>
              <a:rPr lang="en-US" dirty="0" err="1"/>
              <a:t>Thông</a:t>
            </a:r>
            <a:r>
              <a:rPr lang="en-US" dirty="0"/>
              <a:t> </a:t>
            </a:r>
            <a:r>
              <a:rPr lang="en-US" dirty="0" err="1"/>
              <a:t>tư</a:t>
            </a:r>
            <a:r>
              <a:rPr lang="en-US" dirty="0"/>
              <a:t> 22/2021/TT-BGDĐT </a:t>
            </a:r>
            <a:r>
              <a:rPr lang="en-US" sz="4000" dirty="0"/>
              <a:t>(3) </a:t>
            </a:r>
            <a:endParaRPr lang="en-US" dirty="0"/>
          </a:p>
        </p:txBody>
      </p:sp>
      <p:sp>
        <p:nvSpPr>
          <p:cNvPr id="3" name="Content Placeholder 2"/>
          <p:cNvSpPr>
            <a:spLocks noGrp="1"/>
          </p:cNvSpPr>
          <p:nvPr>
            <p:ph idx="1"/>
          </p:nvPr>
        </p:nvSpPr>
        <p:spPr>
          <a:xfrm>
            <a:off x="457200" y="1828800"/>
            <a:ext cx="8229600" cy="4373880"/>
          </a:xfrm>
        </p:spPr>
        <p:txBody>
          <a:bodyPr>
            <a:noAutofit/>
          </a:bodyPr>
          <a:lstStyle/>
          <a:p>
            <a:pPr marL="0" indent="0" algn="just">
              <a:buNone/>
            </a:pPr>
            <a:r>
              <a:rPr lang="vi-VN" sz="3600" i="0" dirty="0">
                <a:solidFill>
                  <a:schemeClr val="accent3"/>
                </a:solidFill>
                <a:effectLst/>
                <a:latin typeface="Arial" panose="020B0604020202020204" pitchFamily="34" charset="0"/>
              </a:rPr>
              <a:t>Điều 11. Đánh giá HSKT</a:t>
            </a:r>
            <a:endParaRPr lang="vi-VN" sz="3200" i="0" dirty="0">
              <a:solidFill>
                <a:schemeClr val="bg1"/>
              </a:solidFill>
              <a:effectLst/>
              <a:latin typeface="Arial" panose="020B0604020202020204" pitchFamily="34" charset="0"/>
            </a:endParaRPr>
          </a:p>
          <a:p>
            <a:pPr marL="0" indent="0" algn="just">
              <a:buNone/>
            </a:pPr>
            <a:r>
              <a:rPr lang="vi-VN" dirty="0">
                <a:solidFill>
                  <a:schemeClr val="tx1"/>
                </a:solidFill>
                <a:latin typeface="Times New Roman" panose="02020603050405020304" pitchFamily="18" charset="0"/>
                <a:cs typeface="Times New Roman" panose="02020603050405020304" pitchFamily="18" charset="0"/>
              </a:rPr>
              <a:t>3. </a:t>
            </a:r>
            <a:r>
              <a:rPr lang="vi-VN" b="1" dirty="0">
                <a:solidFill>
                  <a:schemeClr val="tx1"/>
                </a:solidFill>
                <a:latin typeface="Times New Roman" panose="02020603050405020304" pitchFamily="18" charset="0"/>
                <a:cs typeface="Times New Roman" panose="02020603050405020304" pitchFamily="18" charset="0"/>
              </a:rPr>
              <a:t>Đối với HSKT học tập theo phương thức </a:t>
            </a:r>
            <a:r>
              <a:rPr lang="en-US" altLang="vi-VN" b="1" dirty="0">
                <a:solidFill>
                  <a:schemeClr val="tx1"/>
                </a:solidFill>
                <a:latin typeface="Times New Roman" panose="02020603050405020304" pitchFamily="18" charset="0"/>
                <a:cs typeface="Times New Roman" panose="02020603050405020304" pitchFamily="18" charset="0"/>
              </a:rPr>
              <a:t>GD</a:t>
            </a:r>
            <a:r>
              <a:rPr lang="vi-VN" b="1" dirty="0">
                <a:solidFill>
                  <a:schemeClr val="tx1"/>
                </a:solidFill>
                <a:latin typeface="Times New Roman" panose="02020603050405020304" pitchFamily="18" charset="0"/>
                <a:cs typeface="Times New Roman" panose="02020603050405020304" pitchFamily="18" charset="0"/>
              </a:rPr>
              <a:t> chuyên biệt</a:t>
            </a:r>
            <a:r>
              <a:rPr lang="vi-VN" dirty="0">
                <a:solidFill>
                  <a:schemeClr val="tx1"/>
                </a:solidFill>
                <a:latin typeface="Times New Roman" panose="02020603050405020304" pitchFamily="18" charset="0"/>
                <a:cs typeface="Times New Roman" panose="02020603050405020304" pitchFamily="18" charset="0"/>
              </a:rPr>
              <a:t>, kết quả rèn luyện và học tập môn học mà HSKT đáp ứng được yêu cầu của </a:t>
            </a:r>
            <a:r>
              <a:rPr lang="en-US" altLang="vi-VN" dirty="0">
                <a:solidFill>
                  <a:schemeClr val="tx1"/>
                </a:solidFill>
                <a:latin typeface="Times New Roman" panose="02020603050405020304" pitchFamily="18" charset="0"/>
                <a:cs typeface="Times New Roman" panose="02020603050405020304" pitchFamily="18" charset="0"/>
              </a:rPr>
              <a:t>CTGD </a:t>
            </a:r>
            <a:r>
              <a:rPr lang="vi-VN" dirty="0">
                <a:solidFill>
                  <a:schemeClr val="tx1"/>
                </a:solidFill>
                <a:latin typeface="Times New Roman" panose="02020603050405020304" pitchFamily="18" charset="0"/>
                <a:cs typeface="Times New Roman" panose="02020603050405020304" pitchFamily="18" charset="0"/>
              </a:rPr>
              <a:t>chuyên biệt được đánh giá theo quy định dành cho </a:t>
            </a:r>
            <a:r>
              <a:rPr lang="en-US" altLang="vi-VN" dirty="0">
                <a:solidFill>
                  <a:schemeClr val="tx1"/>
                </a:solidFill>
                <a:latin typeface="Times New Roman" panose="02020603050405020304" pitchFamily="18" charset="0"/>
                <a:cs typeface="Times New Roman" panose="02020603050405020304" pitchFamily="18" charset="0"/>
              </a:rPr>
              <a:t>GD </a:t>
            </a:r>
            <a:r>
              <a:rPr lang="vi-VN" dirty="0">
                <a:solidFill>
                  <a:schemeClr val="tx1"/>
                </a:solidFill>
                <a:latin typeface="Times New Roman" panose="02020603050405020304" pitchFamily="18" charset="0"/>
                <a:cs typeface="Times New Roman" panose="02020603050405020304" pitchFamily="18" charset="0"/>
              </a:rPr>
              <a:t>chuyên biệt. Những môn học mà HSKT không có khả năng đáp ứng được yêu cầu </a:t>
            </a:r>
            <a:r>
              <a:rPr lang="en-US" altLang="vi-VN" dirty="0">
                <a:solidFill>
                  <a:schemeClr val="tx1"/>
                </a:solidFill>
                <a:latin typeface="Times New Roman" panose="02020603050405020304" pitchFamily="18" charset="0"/>
                <a:cs typeface="Times New Roman" panose="02020603050405020304" pitchFamily="18" charset="0"/>
              </a:rPr>
              <a:t>GD</a:t>
            </a:r>
            <a:r>
              <a:rPr lang="vi-VN" dirty="0">
                <a:solidFill>
                  <a:schemeClr val="tx1"/>
                </a:solidFill>
                <a:latin typeface="Times New Roman" panose="02020603050405020304" pitchFamily="18" charset="0"/>
                <a:cs typeface="Times New Roman" panose="02020603050405020304" pitchFamily="18" charset="0"/>
              </a:rPr>
              <a:t> chuyên biệt thì </a:t>
            </a:r>
            <a:r>
              <a:rPr lang="en-US" dirty="0">
                <a:solidFill>
                  <a:schemeClr val="tx1"/>
                </a:solidFill>
                <a:latin typeface="Times New Roman" panose="02020603050405020304" pitchFamily="18" charset="0"/>
                <a:cs typeface="Times New Roman" panose="02020603050405020304" pitchFamily="18" charset="0"/>
              </a:rPr>
              <a:t>ĐG </a:t>
            </a:r>
            <a:r>
              <a:rPr lang="vi-VN" dirty="0">
                <a:solidFill>
                  <a:schemeClr val="tx1"/>
                </a:solidFill>
                <a:latin typeface="Times New Roman" panose="02020603050405020304" pitchFamily="18" charset="0"/>
                <a:cs typeface="Times New Roman" panose="02020603050405020304" pitchFamily="18" charset="0"/>
              </a:rPr>
              <a:t>kết quả thực hiện rèn luyện và học tập theo </a:t>
            </a:r>
            <a:r>
              <a:rPr lang="en-US" altLang="vi-VN" dirty="0">
                <a:solidFill>
                  <a:schemeClr val="tx1"/>
                </a:solidFill>
                <a:latin typeface="Times New Roman" panose="02020603050405020304" pitchFamily="18" charset="0"/>
                <a:cs typeface="Times New Roman" panose="02020603050405020304" pitchFamily="18" charset="0"/>
              </a:rPr>
              <a:t>KHGDCN</a:t>
            </a:r>
            <a:r>
              <a:rPr lang="vi-VN" dirty="0">
                <a:solidFill>
                  <a:schemeClr val="tx2"/>
                </a:solidFill>
                <a:latin typeface="Times New Roman" panose="02020603050405020304" pitchFamily="18" charset="0"/>
                <a:cs typeface="Times New Roman" panose="02020603050405020304" pitchFamily="18" charset="0"/>
              </a:rPr>
              <a:t>.</a:t>
            </a:r>
            <a:endParaRPr lang="en-US" dirty="0">
              <a:solidFill>
                <a:schemeClr val="tx2"/>
              </a:solidFill>
              <a:latin typeface="Times New Roman" panose="02020603050405020304" pitchFamily="18" charset="0"/>
              <a:cs typeface="Times New Roman" panose="02020603050405020304" pitchFamily="18" charset="0"/>
            </a:endParaRPr>
          </a:p>
          <a:p>
            <a:pPr marL="0" indent="0" algn="r">
              <a:buNone/>
            </a:pPr>
            <a:r>
              <a:rPr lang="en-US" sz="2400" i="1" dirty="0">
                <a:solidFill>
                  <a:schemeClr val="accent2"/>
                </a:solidFill>
                <a:latin typeface="Times New Roman" panose="02020603050405020304" pitchFamily="18" charset="0"/>
                <a:cs typeface="Times New Roman" panose="02020603050405020304" pitchFamily="18" charset="0"/>
              </a:rPr>
              <a:t>(</a:t>
            </a:r>
            <a:r>
              <a:rPr lang="en-US" sz="2400" i="1" dirty="0" err="1">
                <a:solidFill>
                  <a:schemeClr val="accent2"/>
                </a:solidFill>
                <a:latin typeface="Times New Roman" panose="02020603050405020304" pitchFamily="18" charset="0"/>
                <a:cs typeface="Times New Roman" panose="02020603050405020304" pitchFamily="18" charset="0"/>
              </a:rPr>
              <a:t>Chỉ</a:t>
            </a:r>
            <a:r>
              <a:rPr lang="en-US" sz="2400" i="1" dirty="0">
                <a:solidFill>
                  <a:schemeClr val="accent2"/>
                </a:solidFill>
                <a:latin typeface="Times New Roman" panose="02020603050405020304" pitchFamily="18" charset="0"/>
                <a:cs typeface="Times New Roman" panose="02020603050405020304" pitchFamily="18" charset="0"/>
              </a:rPr>
              <a:t> </a:t>
            </a:r>
            <a:r>
              <a:rPr lang="en-US" sz="2400" i="1" dirty="0" err="1">
                <a:solidFill>
                  <a:schemeClr val="accent2"/>
                </a:solidFill>
                <a:latin typeface="Times New Roman" panose="02020603050405020304" pitchFamily="18" charset="0"/>
                <a:cs typeface="Times New Roman" panose="02020603050405020304" pitchFamily="18" charset="0"/>
              </a:rPr>
              <a:t>áp</a:t>
            </a:r>
            <a:r>
              <a:rPr lang="en-US" sz="2400" i="1" dirty="0">
                <a:solidFill>
                  <a:schemeClr val="accent2"/>
                </a:solidFill>
                <a:latin typeface="Times New Roman" panose="02020603050405020304" pitchFamily="18" charset="0"/>
                <a:cs typeface="Times New Roman" panose="02020603050405020304" pitchFamily="18" charset="0"/>
              </a:rPr>
              <a:t> </a:t>
            </a:r>
            <a:r>
              <a:rPr lang="en-US" sz="2400" i="1" dirty="0" err="1">
                <a:solidFill>
                  <a:schemeClr val="accent2"/>
                </a:solidFill>
                <a:latin typeface="Times New Roman" panose="02020603050405020304" pitchFamily="18" charset="0"/>
                <a:cs typeface="Times New Roman" panose="02020603050405020304" pitchFamily="18" charset="0"/>
              </a:rPr>
              <a:t>dụng</a:t>
            </a:r>
            <a:r>
              <a:rPr lang="en-US" sz="2400" i="1" dirty="0">
                <a:solidFill>
                  <a:schemeClr val="accent2"/>
                </a:solidFill>
                <a:latin typeface="Times New Roman" panose="02020603050405020304" pitchFamily="18" charset="0"/>
                <a:cs typeface="Times New Roman" panose="02020603050405020304" pitchFamily="18" charset="0"/>
              </a:rPr>
              <a:t> </a:t>
            </a:r>
            <a:r>
              <a:rPr lang="en-US" sz="2400" i="1" dirty="0" err="1">
                <a:solidFill>
                  <a:schemeClr val="accent2"/>
                </a:solidFill>
                <a:latin typeface="Times New Roman" panose="02020603050405020304" pitchFamily="18" charset="0"/>
                <a:cs typeface="Times New Roman" panose="02020603050405020304" pitchFamily="18" charset="0"/>
              </a:rPr>
              <a:t>cho</a:t>
            </a:r>
            <a:r>
              <a:rPr lang="en-US" sz="2400" i="1" dirty="0">
                <a:solidFill>
                  <a:schemeClr val="accent2"/>
                </a:solidFill>
                <a:latin typeface="Times New Roman" panose="02020603050405020304" pitchFamily="18" charset="0"/>
                <a:cs typeface="Times New Roman" panose="02020603050405020304" pitchFamily="18" charset="0"/>
              </a:rPr>
              <a:t> TTHTPTGDHN)</a:t>
            </a:r>
            <a:endParaRPr lang="vi-VN" sz="2400" i="1" dirty="0">
              <a:solidFill>
                <a:schemeClr val="accent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0405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304800"/>
            <a:ext cx="7543800" cy="1450757"/>
          </a:xfrm>
        </p:spPr>
        <p:txBody>
          <a:bodyPr vert="horz" lIns="91440" tIns="45720" rIns="91440" bIns="45720" rtlCol="0" anchor="ctr">
            <a:normAutofit/>
          </a:bodyPr>
          <a:lstStyle/>
          <a:p>
            <a:pPr lvl="0" algn="ctr">
              <a:buClrTx/>
              <a:buSzTx/>
              <a:buFontTx/>
            </a:pPr>
            <a:r>
              <a:rPr lang="en-US" sz="4400" b="0" dirty="0" err="1">
                <a:latin typeface="Arial" panose="020B0604020202020204" pitchFamily="34" charset="0"/>
                <a:ea typeface="+mn-ea"/>
                <a:cs typeface="+mn-cs"/>
                <a:sym typeface="+mn-ea"/>
              </a:rPr>
              <a:t>Thông tư 22/2021/TT-BGDĐT</a:t>
            </a:r>
          </a:p>
        </p:txBody>
      </p:sp>
      <p:sp>
        <p:nvSpPr>
          <p:cNvPr id="3" name="Content Placeholder 2"/>
          <p:cNvSpPr>
            <a:spLocks noGrp="1"/>
          </p:cNvSpPr>
          <p:nvPr>
            <p:ph idx="1"/>
          </p:nvPr>
        </p:nvSpPr>
        <p:spPr>
          <a:xfrm>
            <a:off x="308610" y="2057400"/>
            <a:ext cx="8526780" cy="3450590"/>
          </a:xfrm>
        </p:spPr>
        <p:txBody>
          <a:bodyPr>
            <a:normAutofit fontScale="97500"/>
          </a:bodyPr>
          <a:lstStyle/>
          <a:p>
            <a:pPr marL="0" indent="0" algn="just">
              <a:buNone/>
            </a:pPr>
            <a:r>
              <a:rPr lang="vi-VN" b="1" i="0" dirty="0">
                <a:solidFill>
                  <a:schemeClr val="tx2"/>
                </a:solidFill>
                <a:effectLst/>
                <a:latin typeface="Arial" panose="020B0604020202020204" pitchFamily="34" charset="0"/>
              </a:rPr>
              <a:t>Điều 12. Được lên lớp, đánh giá lại trong kì nghỉ hè, không được lên lớp</a:t>
            </a:r>
            <a:endParaRPr lang="en-US" b="1" i="0" dirty="0">
              <a:solidFill>
                <a:schemeClr val="tx2"/>
              </a:solidFill>
              <a:effectLst/>
              <a:latin typeface="Arial" panose="020B0604020202020204" pitchFamily="34" charset="0"/>
            </a:endParaRPr>
          </a:p>
          <a:p>
            <a:pPr marL="0" indent="0" algn="just">
              <a:buNone/>
            </a:pPr>
            <a:r>
              <a:rPr lang="vi-VN" sz="3100" b="0" dirty="0">
                <a:solidFill>
                  <a:schemeClr val="tx2"/>
                </a:solidFill>
                <a:effectLst/>
                <a:highlight>
                  <a:srgbClr val="FFFF00"/>
                </a:highlight>
                <a:latin typeface="Arial" panose="020B0604020202020204" pitchFamily="34" charset="0"/>
              </a:rPr>
              <a:t>4. Đối với HSKT:</a:t>
            </a:r>
            <a:r>
              <a:rPr lang="vi-VN" sz="3100" b="0" i="0" dirty="0">
                <a:solidFill>
                  <a:schemeClr val="tx2"/>
                </a:solidFill>
                <a:effectLst/>
                <a:highlight>
                  <a:srgbClr val="FFFF00"/>
                </a:highlight>
                <a:latin typeface="Arial" panose="020B0604020202020204" pitchFamily="34" charset="0"/>
              </a:rPr>
              <a:t> </a:t>
            </a:r>
            <a:r>
              <a:rPr lang="vi-VN" sz="3100" b="0" i="0" dirty="0">
                <a:solidFill>
                  <a:schemeClr val="tx2"/>
                </a:solidFill>
                <a:effectLst/>
                <a:latin typeface="Arial" panose="020B0604020202020204" pitchFamily="34" charset="0"/>
              </a:rPr>
              <a:t>Hiệu trưởng căn cứ kết quả đánh giá HSKT theo quy định tại Điều 11 Thông tư này để xét lên lớp hoặc công nhận hoàn thành chương trình trung học cơ sở, chương trình trung học phổ thông đối với HSKT.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0" y="0"/>
            <a:ext cx="9190990" cy="638810"/>
          </a:xfrm>
        </p:spPr>
        <p:txBody>
          <a:bodyPr vert="horz" wrap="square" lIns="91440" tIns="45720" rIns="91440" bIns="45720" numCol="1" anchor="ctr" anchorCtr="0" compatLnSpc="1">
            <a:noAutofit/>
          </a:bodyPr>
          <a:lstStyle/>
          <a:p>
            <a:pPr>
              <a:lnSpc>
                <a:spcPct val="170000"/>
              </a:lnSpc>
            </a:pPr>
            <a:r>
              <a:rPr lang="en-US" altLang="vi-VN" kern="1200" dirty="0">
                <a:solidFill>
                  <a:srgbClr val="00B050"/>
                </a:solidFill>
                <a:effectLst>
                  <a:outerShdw blurRad="38100" dist="38100" dir="2700000">
                    <a:srgbClr val="000000"/>
                  </a:outerShdw>
                </a:effectLst>
                <a:latin typeface="Times New Roman" panose="02020603050405020304" pitchFamily="18" charset="0"/>
                <a:ea typeface="+mj-ea"/>
                <a:cs typeface="Times New Roman" panose="02020603050405020304" pitchFamily="18" charset="0"/>
              </a:rPr>
              <a:t>Cám ơn sự chú ý theo dõi !</a:t>
            </a:r>
            <a:endParaRPr lang="en-US" altLang="vi-VN" i="1" kern="1200" dirty="0">
              <a:solidFill>
                <a:srgbClr val="00B050"/>
              </a:solidFill>
              <a:effectLst>
                <a:outerShdw blurRad="38100" dist="38100" dir="2700000">
                  <a:srgbClr val="000000"/>
                </a:outerShdw>
              </a:effectLst>
              <a:latin typeface="Times New Roman" panose="02020603050405020304" pitchFamily="18" charset="0"/>
              <a:ea typeface="+mj-ea"/>
              <a:cs typeface="Times New Roman" panose="02020603050405020304" pitchFamily="18" charset="0"/>
            </a:endParaRPr>
          </a:p>
        </p:txBody>
      </p:sp>
      <p:sp>
        <p:nvSpPr>
          <p:cNvPr id="235522" name="Date Placeholder 4"/>
          <p:cNvSpPr txBox="1">
            <a:spLocks noGrp="1"/>
          </p:cNvSpPr>
          <p:nvPr>
            <p:ph type="dt" sz="half" idx="10"/>
          </p:nvPr>
        </p:nvSpPr>
        <p:spPr>
          <a:noFill/>
          <a:ln>
            <a:noFill/>
          </a:ln>
        </p:spPr>
        <p:txBody>
          <a:bodyPr anchor="ctr" anchorCtr="0"/>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fld id="{BB962C8B-B14F-4D97-AF65-F5344CB8AC3E}" type="datetime1">
              <a:rPr lang="en-US" altLang="vi-VN" sz="1200" dirty="0">
                <a:solidFill>
                  <a:schemeClr val="tx2"/>
                </a:solidFill>
              </a:rPr>
              <a:t>8/14/2023</a:t>
            </a:fld>
            <a:endParaRPr lang="en-US" altLang="vi-VN" sz="1200" dirty="0">
              <a:solidFill>
                <a:schemeClr val="tx2"/>
              </a:solidFill>
            </a:endParaRPr>
          </a:p>
        </p:txBody>
      </p:sp>
      <p:sp>
        <p:nvSpPr>
          <p:cNvPr id="235523" name="Slide Number Placeholder 6"/>
          <p:cNvSpPr txBox="1">
            <a:spLocks noGrp="1"/>
          </p:cNvSpPr>
          <p:nvPr>
            <p:ph type="sldNum" sz="quarter" idx="12"/>
          </p:nvPr>
        </p:nvSpPr>
        <p:spPr>
          <a:noFill/>
          <a:ln>
            <a:noFill/>
          </a:ln>
        </p:spPr>
        <p:txBody>
          <a:bodyPr anchor="ctr" anchorCtr="0"/>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a:fld id="{9A0DB2DC-4C9A-4742-B13C-FB6460FD3503}" type="slidenum">
              <a:rPr lang="en-US" altLang="vi-VN" sz="1200" dirty="0">
                <a:solidFill>
                  <a:schemeClr val="tx2"/>
                </a:solidFill>
              </a:rPr>
              <a:t>14</a:t>
            </a:fld>
            <a:endParaRPr lang="en-US" altLang="vi-VN" sz="1200" dirty="0">
              <a:solidFill>
                <a:schemeClr val="tx2"/>
              </a:solidFill>
            </a:endParaRPr>
          </a:p>
        </p:txBody>
      </p:sp>
      <p:sp>
        <p:nvSpPr>
          <p:cNvPr id="3" name="Rectangle 3"/>
          <p:cNvSpPr>
            <a:spLocks noGrp="1"/>
          </p:cNvSpPr>
          <p:nvPr>
            <p:ph sz="quarter" idx="13"/>
          </p:nvPr>
        </p:nvSpPr>
        <p:spPr>
          <a:xfrm>
            <a:off x="457200" y="1600200"/>
            <a:ext cx="4033838" cy="4530725"/>
          </a:xfrm>
        </p:spPr>
        <p:txBody>
          <a:bodyPr vert="horz" wrap="square" lIns="91440" tIns="45720" rIns="91440" bIns="45720" anchor="t" anchorCtr="0"/>
          <a:lstStyle>
            <a:lvl1pPr lvl="0">
              <a:buClr>
                <a:schemeClr val="accent1"/>
              </a:buClr>
              <a:buSzTx/>
              <a:buFont typeface="Wingdings" panose="05000000000000000000" pitchFamily="2" charset="2"/>
              <a:defRPr sz="2000"/>
            </a:lvl1pPr>
            <a:lvl2pPr lvl="1">
              <a:buClr>
                <a:schemeClr val="accent1"/>
              </a:buClr>
              <a:buSzTx/>
              <a:buFont typeface="Wingdings" panose="05000000000000000000" pitchFamily="2" charset="2"/>
              <a:defRPr sz="2000"/>
            </a:lvl2pPr>
            <a:lvl3pPr lvl="2">
              <a:buClr>
                <a:schemeClr val="accent1"/>
              </a:buClr>
              <a:buSzTx/>
              <a:buFont typeface="Wingdings" panose="05000000000000000000" pitchFamily="2" charset="2"/>
              <a:defRPr sz="1800"/>
            </a:lvl3pPr>
            <a:lvl4pPr lvl="3">
              <a:buClr>
                <a:schemeClr val="accent1"/>
              </a:buClr>
              <a:buSzTx/>
              <a:buFont typeface="Wingdings" panose="05000000000000000000" pitchFamily="2" charset="2"/>
              <a:defRPr sz="1600"/>
            </a:lvl4pPr>
            <a:lvl5pPr lvl="4">
              <a:buClr>
                <a:schemeClr val="accent1"/>
              </a:buClr>
              <a:buSzTx/>
              <a:buFont typeface="Wingdings" panose="05000000000000000000" pitchFamily="2" charset="2"/>
              <a:defRPr sz="1400"/>
            </a:lvl5pPr>
          </a:lstStyle>
          <a:p>
            <a:pPr lvl="0"/>
            <a:endParaRPr lang="vi-VN" altLang="vi-VN" sz="2400" dirty="0"/>
          </a:p>
        </p:txBody>
      </p:sp>
      <p:sp>
        <p:nvSpPr>
          <p:cNvPr id="225284" name="Rectangle 4"/>
          <p:cNvSpPr>
            <a:spLocks noGrp="1"/>
          </p:cNvSpPr>
          <p:nvPr>
            <p:ph sz="quarter" idx="14"/>
          </p:nvPr>
        </p:nvSpPr>
        <p:spPr>
          <a:xfrm>
            <a:off x="4652963" y="1600200"/>
            <a:ext cx="4033837" cy="4530725"/>
          </a:xfrm>
        </p:spPr>
        <p:txBody>
          <a:bodyPr vert="horz" wrap="square" lIns="91440" tIns="45720" rIns="91440" bIns="45720" anchor="t" anchorCtr="0"/>
          <a:lstStyle>
            <a:lvl1pPr lvl="0">
              <a:buClr>
                <a:schemeClr val="accent1"/>
              </a:buClr>
              <a:buSzTx/>
              <a:buFont typeface="Wingdings" panose="05000000000000000000" pitchFamily="2" charset="2"/>
              <a:defRPr sz="2000"/>
            </a:lvl1pPr>
            <a:lvl2pPr lvl="1">
              <a:buClr>
                <a:schemeClr val="accent1"/>
              </a:buClr>
              <a:buSzTx/>
              <a:buFont typeface="Wingdings" panose="05000000000000000000" pitchFamily="2" charset="2"/>
              <a:defRPr sz="2000"/>
            </a:lvl2pPr>
            <a:lvl3pPr lvl="2">
              <a:buClr>
                <a:schemeClr val="accent1"/>
              </a:buClr>
              <a:buSzTx/>
              <a:buFont typeface="Wingdings" panose="05000000000000000000" pitchFamily="2" charset="2"/>
              <a:defRPr sz="1800"/>
            </a:lvl3pPr>
            <a:lvl4pPr lvl="3">
              <a:buClr>
                <a:schemeClr val="accent1"/>
              </a:buClr>
              <a:buSzTx/>
              <a:buFont typeface="Wingdings" panose="05000000000000000000" pitchFamily="2" charset="2"/>
              <a:defRPr sz="1600"/>
            </a:lvl4pPr>
            <a:lvl5pPr lvl="4">
              <a:buClr>
                <a:schemeClr val="accent1"/>
              </a:buClr>
              <a:buSzTx/>
              <a:buFont typeface="Wingdings" panose="05000000000000000000" pitchFamily="2" charset="2"/>
              <a:defRPr sz="1400"/>
            </a:lvl5pPr>
          </a:lstStyle>
          <a:p>
            <a:pPr lvl="0"/>
            <a:endParaRPr lang="vi-VN" altLang="vi-VN" sz="2400" dirty="0"/>
          </a:p>
        </p:txBody>
      </p:sp>
      <p:pic>
        <p:nvPicPr>
          <p:cNvPr id="235527" name="Picture 5" descr="&quot;Birthday Roses&quot; © The Image Bank">
            <a:hlinkClick r:id="rId2"/>
          </p:cNvPr>
          <p:cNvPicPr>
            <a:picLocks noChangeAspect="1"/>
          </p:cNvPicPr>
          <p:nvPr/>
        </p:nvPicPr>
        <p:blipFill>
          <a:blip r:embed="rId3"/>
          <a:stretch>
            <a:fillRect/>
          </a:stretch>
        </p:blipFill>
        <p:spPr>
          <a:xfrm>
            <a:off x="0" y="1219200"/>
            <a:ext cx="9144000" cy="5638800"/>
          </a:xfrm>
          <a:prstGeom prst="rect">
            <a:avLst/>
          </a:prstGeom>
          <a:noFill/>
          <a:ln w="9525">
            <a:noFill/>
          </a:ln>
        </p:spPr>
      </p:pic>
      <p:pic>
        <p:nvPicPr>
          <p:cNvPr id="47112" name="Picture 9" descr="&quot;Birthday Roses&quot; © The Image Bank">
            <a:hlinkClick r:id="rId2"/>
          </p:cNvPr>
          <p:cNvPicPr>
            <a:picLocks noChangeAspect="1"/>
          </p:cNvPicPr>
          <p:nvPr/>
        </p:nvPicPr>
        <p:blipFill>
          <a:blip r:embed="rId3"/>
          <a:stretch>
            <a:fillRect/>
          </a:stretch>
        </p:blipFill>
        <p:spPr>
          <a:xfrm>
            <a:off x="0" y="1219200"/>
            <a:ext cx="9144000" cy="5638800"/>
          </a:xfrm>
          <a:prstGeom prst="rect">
            <a:avLst/>
          </a:prstGeom>
          <a:noFill/>
          <a:ln w="9525">
            <a:noFill/>
          </a:ln>
        </p:spPr>
      </p:pic>
      <p:pic>
        <p:nvPicPr>
          <p:cNvPr id="47113" name="Picture 9" descr="C:\Users\Admin\Desktop\anh\PicSpeed -859415608.jpg"/>
          <p:cNvPicPr>
            <a:picLocks noChangeAspect="1"/>
          </p:cNvPicPr>
          <p:nvPr/>
        </p:nvPicPr>
        <p:blipFill>
          <a:blip r:embed="rId4"/>
          <a:stretch>
            <a:fillRect/>
          </a:stretch>
        </p:blipFill>
        <p:spPr>
          <a:xfrm>
            <a:off x="4105275" y="1219200"/>
            <a:ext cx="5016500" cy="3135313"/>
          </a:xfrm>
          <a:prstGeom prst="rect">
            <a:avLst/>
          </a:prstGeom>
          <a:noFill/>
          <a:ln w="9525">
            <a:noFill/>
          </a:ln>
        </p:spPr>
      </p:pic>
      <p:pic>
        <p:nvPicPr>
          <p:cNvPr id="47114" name="Picture 10" descr="C:\Users\Admin\Desktop\anh\682_buc-thu-gui-mua-hoa-huong-duong.jpg"/>
          <p:cNvPicPr>
            <a:picLocks noChangeAspect="1"/>
          </p:cNvPicPr>
          <p:nvPr/>
        </p:nvPicPr>
        <p:blipFill>
          <a:blip r:embed="rId5"/>
          <a:stretch>
            <a:fillRect/>
          </a:stretch>
        </p:blipFill>
        <p:spPr>
          <a:xfrm>
            <a:off x="0" y="914400"/>
            <a:ext cx="9121775" cy="656336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nodePh="1">
                                  <p:stCondLst>
                                    <p:cond delay="0"/>
                                  </p:stCondLst>
                                  <p:endCondLst>
                                    <p:cond evt="begin" delay="0"/>
                                    <p:cond evt="begin" delay="0">
                                      <p:tn val="12"/>
                                    </p:cond>
                                  </p:end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nodePh="1">
                                  <p:stCondLst>
                                    <p:cond delay="0"/>
                                  </p:stCondLst>
                                  <p:endCondLst>
                                    <p:cond evt="begin" delay="0"/>
                                    <p:cond evt="begin" delay="0">
                                      <p:tn val="19"/>
                                    </p:cond>
                                  </p:endCondLst>
                                  <p:childTnLst>
                                    <p:set>
                                      <p:cBhvr>
                                        <p:cTn id="20" dur="1" fill="hold">
                                          <p:stCondLst>
                                            <p:cond delay="0"/>
                                          </p:stCondLst>
                                        </p:cTn>
                                        <p:tgtEl>
                                          <p:spTgt spid="225284">
                                            <p:txEl>
                                              <p:pRg st="0" end="0"/>
                                            </p:txEl>
                                          </p:spTgt>
                                        </p:tgtEl>
                                        <p:attrNameLst>
                                          <p:attrName>style.visibility</p:attrName>
                                        </p:attrNameLst>
                                      </p:cBhvr>
                                      <p:to>
                                        <p:strVal val="visible"/>
                                      </p:to>
                                    </p:set>
                                    <p:anim calcmode="lin" valueType="num">
                                      <p:cBhvr>
                                        <p:cTn id="21" dur="1000" fill="hold"/>
                                        <p:tgtEl>
                                          <p:spTgt spid="225284">
                                            <p:txEl>
                                              <p:pRg st="0" end="0"/>
                                            </p:txEl>
                                          </p:spTgt>
                                        </p:tgtEl>
                                        <p:attrNameLst>
                                          <p:attrName>ppt_w</p:attrName>
                                        </p:attrNameLst>
                                      </p:cBhvr>
                                      <p:tavLst>
                                        <p:tav tm="0">
                                          <p:val>
                                            <p:strVal val="#ppt_w+.3"/>
                                          </p:val>
                                        </p:tav>
                                        <p:tav tm="100000">
                                          <p:val>
                                            <p:strVal val="#ppt_w"/>
                                          </p:val>
                                        </p:tav>
                                      </p:tavLst>
                                    </p:anim>
                                    <p:anim calcmode="lin" valueType="num">
                                      <p:cBhvr>
                                        <p:cTn id="22" dur="1000" fill="hold"/>
                                        <p:tgtEl>
                                          <p:spTgt spid="225284">
                                            <p:txEl>
                                              <p:pRg st="0" end="0"/>
                                            </p:txEl>
                                          </p:spTgt>
                                        </p:tgtEl>
                                        <p:attrNameLst>
                                          <p:attrName>ppt_h</p:attrName>
                                        </p:attrNameLst>
                                      </p:cBhvr>
                                      <p:tavLst>
                                        <p:tav tm="0">
                                          <p:val>
                                            <p:strVal val="#ppt_h"/>
                                          </p:val>
                                        </p:tav>
                                        <p:tav tm="100000">
                                          <p:val>
                                            <p:strVal val="#ppt_h"/>
                                          </p:val>
                                        </p:tav>
                                      </p:tavLst>
                                    </p:anim>
                                    <p:animEffect transition="in" filter="fade">
                                      <p:cBhvr>
                                        <p:cTn id="23" dur="1000"/>
                                        <p:tgtEl>
                                          <p:spTgt spid="22528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nodeType="clickEffect">
                                  <p:stCondLst>
                                    <p:cond delay="0"/>
                                  </p:stCondLst>
                                  <p:childTnLst>
                                    <p:anim calcmode="lin" valueType="num">
                                      <p:cBhvr>
                                        <p:cTn id="27" dur="500"/>
                                        <p:tgtEl>
                                          <p:spTgt spid="47113"/>
                                        </p:tgtEl>
                                        <p:attrNameLst>
                                          <p:attrName>ppt_w</p:attrName>
                                        </p:attrNameLst>
                                      </p:cBhvr>
                                      <p:tavLst>
                                        <p:tav tm="0">
                                          <p:val>
                                            <p:strVal val="ppt_w"/>
                                          </p:val>
                                        </p:tav>
                                        <p:tav tm="100000">
                                          <p:val>
                                            <p:fltVal val="0"/>
                                          </p:val>
                                        </p:tav>
                                      </p:tavLst>
                                    </p:anim>
                                    <p:anim calcmode="lin" valueType="num">
                                      <p:cBhvr>
                                        <p:cTn id="28" dur="500"/>
                                        <p:tgtEl>
                                          <p:spTgt spid="47113"/>
                                        </p:tgtEl>
                                        <p:attrNameLst>
                                          <p:attrName>ppt_h</p:attrName>
                                        </p:attrNameLst>
                                      </p:cBhvr>
                                      <p:tavLst>
                                        <p:tav tm="0">
                                          <p:val>
                                            <p:strVal val="ppt_h"/>
                                          </p:val>
                                        </p:tav>
                                        <p:tav tm="100000">
                                          <p:val>
                                            <p:fltVal val="0"/>
                                          </p:val>
                                        </p:tav>
                                      </p:tavLst>
                                    </p:anim>
                                    <p:animEffect transition="out" filter="fade">
                                      <p:cBhvr>
                                        <p:cTn id="29" dur="500"/>
                                        <p:tgtEl>
                                          <p:spTgt spid="47113"/>
                                        </p:tgtEl>
                                      </p:cBhvr>
                                    </p:animEffect>
                                    <p:set>
                                      <p:cBhvr>
                                        <p:cTn id="30" dur="1" fill="hold">
                                          <p:stCondLst>
                                            <p:cond delay="499"/>
                                          </p:stCondLst>
                                        </p:cTn>
                                        <p:tgtEl>
                                          <p:spTgt spid="471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6" presetClass="exit" presetSubtype="32" fill="hold" nodeType="clickEffect">
                                  <p:stCondLst>
                                    <p:cond delay="0"/>
                                  </p:stCondLst>
                                  <p:childTnLst>
                                    <p:animEffect transition="out" filter="circle(out)">
                                      <p:cBhvr>
                                        <p:cTn id="34" dur="2000"/>
                                        <p:tgtEl>
                                          <p:spTgt spid="47114"/>
                                        </p:tgtEl>
                                      </p:cBhvr>
                                    </p:animEffect>
                                    <p:set>
                                      <p:cBhvr>
                                        <p:cTn id="35" dur="1" fill="hold">
                                          <p:stCondLst>
                                            <p:cond delay="1999"/>
                                          </p:stCondLst>
                                        </p:cTn>
                                        <p:tgtEl>
                                          <p:spTgt spid="471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0" presetClass="emph" presetSubtype="0" fill="hold" nodeType="clickEffect">
                                  <p:stCondLst>
                                    <p:cond delay="0"/>
                                  </p:stCondLst>
                                  <p:childTnLst>
                                    <p:animClr clrSpc="hsl" dir="cw">
                                      <p:cBhvr override="childStyle">
                                        <p:cTn id="39" dur="500" fill="hold"/>
                                        <p:tgtEl>
                                          <p:spTgt spid="47112"/>
                                        </p:tgtEl>
                                        <p:attrNameLst>
                                          <p:attrName>style.color</p:attrName>
                                        </p:attrNameLst>
                                      </p:cBhvr>
                                      <p:by>
                                        <p:hsl h="0" s="12549" l="25098"/>
                                      </p:by>
                                    </p:animClr>
                                    <p:animClr clrSpc="hsl" dir="cw">
                                      <p:cBhvr>
                                        <p:cTn id="40" dur="500" fill="hold"/>
                                        <p:tgtEl>
                                          <p:spTgt spid="47112"/>
                                        </p:tgtEl>
                                        <p:attrNameLst>
                                          <p:attrName>fillcolor</p:attrName>
                                        </p:attrNameLst>
                                      </p:cBhvr>
                                      <p:by>
                                        <p:hsl h="0" s="12549" l="25098"/>
                                      </p:by>
                                    </p:animClr>
                                    <p:animClr clrSpc="hsl" dir="cw">
                                      <p:cBhvr>
                                        <p:cTn id="41" dur="500" fill="hold"/>
                                        <p:tgtEl>
                                          <p:spTgt spid="47112"/>
                                        </p:tgtEl>
                                        <p:attrNameLst>
                                          <p:attrName>stroke.color</p:attrName>
                                        </p:attrNameLst>
                                      </p:cBhvr>
                                      <p:by>
                                        <p:hsl h="0" s="12549" l="25098"/>
                                      </p:by>
                                    </p:animClr>
                                    <p:set>
                                      <p:cBhvr>
                                        <p:cTn id="42" dur="500" fill="hold"/>
                                        <p:tgtEl>
                                          <p:spTgt spid="471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22528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00100" y="304800"/>
            <a:ext cx="7543800" cy="1450757"/>
          </a:xfrm>
        </p:spPr>
        <p:txBody>
          <a:bodyPr/>
          <a:lstStyle/>
          <a:p>
            <a:pPr algn="ctr"/>
            <a:r>
              <a:rPr lang="en-US" b="1" dirty="0">
                <a:solidFill>
                  <a:schemeClr val="accent2">
                    <a:lumMod val="75000"/>
                  </a:schemeClr>
                </a:solidFill>
              </a:rPr>
              <a:t>NỘI DUNG 3</a:t>
            </a:r>
          </a:p>
        </p:txBody>
      </p:sp>
      <p:sp>
        <p:nvSpPr>
          <p:cNvPr id="2" name="Content Placeholder 1"/>
          <p:cNvSpPr>
            <a:spLocks noGrp="1"/>
          </p:cNvSpPr>
          <p:nvPr>
            <p:ph idx="1"/>
          </p:nvPr>
        </p:nvSpPr>
        <p:spPr>
          <a:xfrm>
            <a:off x="152400" y="2362200"/>
            <a:ext cx="8801100" cy="2895600"/>
          </a:xfrm>
        </p:spPr>
        <p:txBody>
          <a:bodyPr>
            <a:noAutofit/>
          </a:bodyPr>
          <a:lstStyle/>
          <a:p>
            <a:pPr marL="0" indent="0" algn="ctr">
              <a:buFont typeface="+mj-lt"/>
              <a:buNone/>
            </a:pPr>
            <a:r>
              <a:rPr lang="en-US" sz="3600" b="1" dirty="0">
                <a:latin typeface="Candara" panose="020E0502030303020204" pitchFamily="34" charset="0"/>
                <a:ea typeface="Tahoma" panose="020B0604030504040204" pitchFamily="34" charset="0"/>
                <a:cs typeface="Tahoma" panose="020B0604030504040204" pitchFamily="34" charset="0"/>
              </a:rPr>
              <a:t>1. </a:t>
            </a:r>
            <a:r>
              <a:rPr lang="en-US" sz="3600" b="1" dirty="0" err="1">
                <a:latin typeface="Candara" panose="020E0502030303020204" pitchFamily="34" charset="0"/>
                <a:ea typeface="Tahoma" panose="020B0604030504040204" pitchFamily="34" charset="0"/>
                <a:cs typeface="Tahoma" panose="020B0604030504040204" pitchFamily="34" charset="0"/>
              </a:rPr>
              <a:t>Phát</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triển</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Chương</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trình</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giáo</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dục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phổ</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thông</a:t>
            </a:r>
            <a:r>
              <a:rPr lang="en-US" sz="3600" b="1" dirty="0">
                <a:latin typeface="Candara" panose="020E0502030303020204" pitchFamily="34" charset="0"/>
                <a:ea typeface="Tahoma" panose="020B0604030504040204" pitchFamily="34" charset="0"/>
                <a:cs typeface="Tahoma" panose="020B0604030504040204" pitchFamily="34" charset="0"/>
              </a:rPr>
              <a:t> 201</a:t>
            </a:r>
            <a:r>
              <a:rPr lang="en-US" sz="3200" b="1" dirty="0">
                <a:latin typeface="Candara" panose="020E0502030303020204" pitchFamily="34" charset="0"/>
                <a:ea typeface="Tahoma" panose="020B0604030504040204" pitchFamily="34" charset="0"/>
                <a:cs typeface="Tahoma" panose="020B0604030504040204" pitchFamily="34" charset="0"/>
              </a:rPr>
              <a:t>8</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đối</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với</a:t>
            </a:r>
            <a:r>
              <a:rPr lang="en-US" sz="3600" b="1" dirty="0">
                <a:latin typeface="Candara" panose="020E0502030303020204" pitchFamily="34" charset="0"/>
                <a:ea typeface="Tahoma" panose="020B0604030504040204" pitchFamily="34" charset="0"/>
                <a:cs typeface="Tahoma" panose="020B0604030504040204" pitchFamily="34" charset="0"/>
              </a:rPr>
              <a:t> HS KTTT </a:t>
            </a:r>
            <a:r>
              <a:rPr lang="en-US" sz="3600" b="1" dirty="0" err="1">
                <a:latin typeface="Candara" panose="020E0502030303020204" pitchFamily="34" charset="0"/>
                <a:ea typeface="Tahoma" panose="020B0604030504040204" pitchFamily="34" charset="0"/>
                <a:cs typeface="Tahoma" panose="020B0604030504040204" pitchFamily="34" charset="0"/>
              </a:rPr>
              <a:t>học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hoà</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nhập</a:t>
            </a:r>
            <a:r>
              <a:rPr lang="en-US" sz="3600" b="1" dirty="0">
                <a:latin typeface="Candara" panose="020E0502030303020204" pitchFamily="34" charset="0"/>
                <a:ea typeface="Tahoma" panose="020B0604030504040204" pitchFamily="34" charset="0"/>
                <a:cs typeface="Tahoma" panose="020B0604030504040204" pitchFamily="34" charset="0"/>
              </a:rPr>
              <a:t>: Minh </a:t>
            </a:r>
            <a:r>
              <a:rPr lang="en-US" sz="3600" b="1" dirty="0" err="1">
                <a:latin typeface="Candara" panose="020E0502030303020204" pitchFamily="34" charset="0"/>
                <a:ea typeface="Tahoma" panose="020B0604030504040204" pitchFamily="34" charset="0"/>
                <a:cs typeface="Tahoma" panose="020B0604030504040204" pitchFamily="34" charset="0"/>
              </a:rPr>
              <a:t>họa</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thực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hành</a:t>
            </a:r>
            <a:endParaRPr lang="en-US" sz="3600" b="1" dirty="0">
              <a:latin typeface="Candara" panose="020E0502030303020204" pitchFamily="34" charset="0"/>
              <a:ea typeface="Tahoma" panose="020B0604030504040204" pitchFamily="34" charset="0"/>
              <a:cs typeface="Tahoma" panose="020B0604030504040204" pitchFamily="34" charset="0"/>
            </a:endParaRPr>
          </a:p>
          <a:p>
            <a:pPr marL="0" indent="0" algn="ctr">
              <a:buFont typeface="+mj-lt"/>
              <a:buNone/>
            </a:pPr>
            <a:r>
              <a:rPr lang="en-US" sz="3600" b="1" dirty="0">
                <a:latin typeface="Candara" panose="020E0502030303020204" pitchFamily="34" charset="0"/>
                <a:ea typeface="Tahoma" panose="020B0604030504040204" pitchFamily="34" charset="0"/>
                <a:cs typeface="Tahoma" panose="020B0604030504040204" pitchFamily="34" charset="0"/>
              </a:rPr>
              <a:t>2. </a:t>
            </a:r>
            <a:r>
              <a:rPr lang="en-US" sz="3600" b="1" dirty="0" err="1">
                <a:latin typeface="Candara" panose="020E0502030303020204" pitchFamily="34" charset="0"/>
                <a:ea typeface="Tahoma" panose="020B0604030504040204" pitchFamily="34" charset="0"/>
                <a:cs typeface="Tahoma" panose="020B0604030504040204" pitchFamily="34" charset="0"/>
              </a:rPr>
              <a:t>Đánh</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giá</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kết</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quả</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giáo</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dục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học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sinh</a:t>
            </a:r>
            <a:r>
              <a:rPr lang="en-US" sz="3600" b="1" dirty="0">
                <a:latin typeface="Candara" panose="020E0502030303020204" pitchFamily="34" charset="0"/>
                <a:ea typeface="Tahoma" panose="020B0604030504040204" pitchFamily="34" charset="0"/>
                <a:cs typeface="Tahoma" panose="020B0604030504040204" pitchFamily="34" charset="0"/>
              </a:rPr>
              <a:t> KTTT </a:t>
            </a:r>
            <a:r>
              <a:rPr lang="en-US" sz="3600" b="1" dirty="0" err="1">
                <a:latin typeface="Candara" panose="020E0502030303020204" pitchFamily="34" charset="0"/>
                <a:ea typeface="Tahoma" panose="020B0604030504040204" pitchFamily="34" charset="0"/>
                <a:cs typeface="Tahoma" panose="020B0604030504040204" pitchFamily="34" charset="0"/>
              </a:rPr>
              <a:t>học</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hoà</a:t>
            </a:r>
            <a:r>
              <a:rPr lang="en-US" sz="3600" b="1" dirty="0">
                <a:latin typeface="Candara" panose="020E0502030303020204" pitchFamily="34" charset="0"/>
                <a:ea typeface="Tahoma" panose="020B0604030504040204" pitchFamily="34" charset="0"/>
                <a:cs typeface="Tahoma" panose="020B0604030504040204" pitchFamily="34" charset="0"/>
              </a:rPr>
              <a:t> </a:t>
            </a:r>
            <a:r>
              <a:rPr lang="en-US" sz="3600" b="1" dirty="0" err="1">
                <a:latin typeface="Candara" panose="020E0502030303020204" pitchFamily="34" charset="0"/>
                <a:ea typeface="Tahoma" panose="020B0604030504040204" pitchFamily="34" charset="0"/>
                <a:cs typeface="Tahoma" panose="020B0604030504040204" pitchFamily="34" charset="0"/>
              </a:rPr>
              <a:t>nhập</a:t>
            </a:r>
            <a:endParaRPr lang="en-US" sz="3600" b="1" dirty="0">
              <a:latin typeface="Candara" panose="020E0502030303020204" pitchFamily="34" charset="0"/>
              <a:ea typeface="Tahoma" panose="020B0604030504040204" pitchFamily="34" charset="0"/>
              <a:cs typeface="Tahoma" panose="020B0604030504040204" pitchFamily="34" charset="0"/>
            </a:endParaRPr>
          </a:p>
          <a:p>
            <a:pPr marL="0" indent="0" algn="ctr">
              <a:buFont typeface="+mj-lt"/>
              <a:buNone/>
            </a:pPr>
            <a:endParaRPr lang="en-US" sz="3600" b="1" dirty="0">
              <a:latin typeface="Candara" panose="020E050203030302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MỤC TIÊU</a:t>
            </a:r>
          </a:p>
        </p:txBody>
      </p:sp>
      <p:sp>
        <p:nvSpPr>
          <p:cNvPr id="2" name="Content Placeholder 1"/>
          <p:cNvSpPr>
            <a:spLocks noGrp="1"/>
          </p:cNvSpPr>
          <p:nvPr>
            <p:ph idx="1"/>
          </p:nvPr>
        </p:nvSpPr>
        <p:spPr>
          <a:xfrm>
            <a:off x="228600" y="2190115"/>
            <a:ext cx="8643620" cy="4058285"/>
          </a:xfrm>
        </p:spPr>
        <p:txBody>
          <a:bodyPr>
            <a:noAutofit/>
          </a:bodyPr>
          <a:lstStyle/>
          <a:p>
            <a:pPr marL="0" indent="0" algn="just">
              <a:buFont typeface="+mj-lt"/>
              <a:buNone/>
            </a:pPr>
            <a:r>
              <a:rPr lang="en-US" dirty="0">
                <a:latin typeface="Candara" panose="020E0502030303020204" pitchFamily="34" charset="0"/>
                <a:ea typeface="Tahoma" panose="020B0604030504040204" pitchFamily="34" charset="0"/>
                <a:cs typeface="Tahoma" panose="020B0604030504040204" pitchFamily="34" charset="0"/>
                <a:sym typeface="+mn-ea"/>
              </a:rPr>
              <a:t>1. </a:t>
            </a:r>
            <a:r>
              <a:rPr lang="en-US" dirty="0" err="1">
                <a:latin typeface="Candara" panose="020E0502030303020204" pitchFamily="34" charset="0"/>
                <a:ea typeface="Tahoma" panose="020B0604030504040204" pitchFamily="34" charset="0"/>
                <a:cs typeface="Tahoma" panose="020B0604030504040204" pitchFamily="34" charset="0"/>
                <a:sym typeface="+mn-ea"/>
              </a:rPr>
              <a:t>Nêu</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được</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cấu</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trúc</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bản</a:t>
            </a:r>
            <a:r>
              <a:rPr lang="en-US" dirty="0">
                <a:latin typeface="Candara" panose="020E0502030303020204" pitchFamily="34" charset="0"/>
                <a:ea typeface="Tahoma" panose="020B0604030504040204" pitchFamily="34" charset="0"/>
                <a:cs typeface="Tahoma" panose="020B0604030504040204" pitchFamily="34" charset="0"/>
                <a:sym typeface="+mn-ea"/>
              </a:rPr>
              <a:t> KHGD </a:t>
            </a:r>
            <a:r>
              <a:rPr lang="en-US" dirty="0" err="1">
                <a:latin typeface="Candara" panose="020E0502030303020204" pitchFamily="34" charset="0"/>
                <a:ea typeface="Tahoma" panose="020B0604030504040204" pitchFamily="34" charset="0"/>
                <a:cs typeface="Tahoma" panose="020B0604030504040204" pitchFamily="34" charset="0"/>
                <a:sym typeface="+mn-ea"/>
              </a:rPr>
              <a:t>Nhà</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trường</a:t>
            </a:r>
            <a:endParaRPr lang="en-US" dirty="0">
              <a:latin typeface="Candara" panose="020E0502030303020204" pitchFamily="34" charset="0"/>
              <a:ea typeface="Tahoma" panose="020B0604030504040204" pitchFamily="34" charset="0"/>
              <a:cs typeface="Tahoma" panose="020B0604030504040204" pitchFamily="34" charset="0"/>
              <a:sym typeface="+mn-ea"/>
            </a:endParaRPr>
          </a:p>
          <a:p>
            <a:pPr marL="0" indent="0" algn="just">
              <a:buFont typeface="+mj-lt"/>
              <a:buNone/>
            </a:pPr>
            <a:r>
              <a:rPr lang="en-US" dirty="0">
                <a:latin typeface="Candara" panose="020E0502030303020204" pitchFamily="34" charset="0"/>
                <a:ea typeface="Tahoma" panose="020B0604030504040204" pitchFamily="34" charset="0"/>
                <a:cs typeface="Tahoma" panose="020B0604030504040204" pitchFamily="34" charset="0"/>
                <a:sym typeface="+mn-ea"/>
              </a:rPr>
              <a:t>2. </a:t>
            </a:r>
            <a:r>
              <a:rPr lang="en-US" dirty="0" err="1">
                <a:latin typeface="Candara" panose="020E0502030303020204" pitchFamily="34" charset="0"/>
                <a:ea typeface="Tahoma" panose="020B0604030504040204" pitchFamily="34" charset="0"/>
                <a:cs typeface="Tahoma" panose="020B0604030504040204" pitchFamily="34" charset="0"/>
                <a:sym typeface="+mn-ea"/>
              </a:rPr>
              <a:t>Xây</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dựng</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được</a:t>
            </a:r>
            <a:r>
              <a:rPr lang="en-US" dirty="0">
                <a:latin typeface="Candara" panose="020E0502030303020204" pitchFamily="34" charset="0"/>
                <a:ea typeface="Tahoma" panose="020B0604030504040204" pitchFamily="34" charset="0"/>
                <a:cs typeface="Tahoma" panose="020B0604030504040204" pitchFamily="34" charset="0"/>
                <a:sym typeface="+mn-ea"/>
              </a:rPr>
              <a:t> 1 </a:t>
            </a:r>
            <a:r>
              <a:rPr lang="en-US" dirty="0" err="1">
                <a:latin typeface="Candara" panose="020E0502030303020204" pitchFamily="34" charset="0"/>
                <a:ea typeface="Tahoma" panose="020B0604030504040204" pitchFamily="34" charset="0"/>
                <a:cs typeface="Tahoma" panose="020B0604030504040204" pitchFamily="34" charset="0"/>
                <a:sym typeface="+mn-ea"/>
              </a:rPr>
              <a:t>bản</a:t>
            </a:r>
            <a:r>
              <a:rPr lang="en-US" dirty="0">
                <a:latin typeface="Candara" panose="020E0502030303020204" pitchFamily="34" charset="0"/>
                <a:ea typeface="Tahoma" panose="020B0604030504040204" pitchFamily="34" charset="0"/>
                <a:cs typeface="Tahoma" panose="020B0604030504040204" pitchFamily="34" charset="0"/>
                <a:sym typeface="+mn-ea"/>
              </a:rPr>
              <a:t> KHGD </a:t>
            </a:r>
            <a:r>
              <a:rPr lang="en-US" dirty="0" err="1">
                <a:latin typeface="Candara" panose="020E0502030303020204" pitchFamily="34" charset="0"/>
                <a:ea typeface="Tahoma" panose="020B0604030504040204" pitchFamily="34" charset="0"/>
                <a:cs typeface="Tahoma" panose="020B0604030504040204" pitchFamily="34" charset="0"/>
                <a:sym typeface="+mn-ea"/>
              </a:rPr>
              <a:t>Nhà</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trường</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cụ</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thể</a:t>
            </a:r>
            <a:r>
              <a:rPr lang="en-US" dirty="0">
                <a:latin typeface="Candara" panose="020E0502030303020204" pitchFamily="34" charset="0"/>
                <a:ea typeface="Tahoma" panose="020B0604030504040204" pitchFamily="34" charset="0"/>
                <a:cs typeface="Tahoma" panose="020B0604030504040204" pitchFamily="34" charset="0"/>
                <a:sym typeface="+mn-ea"/>
              </a:rPr>
              <a:t> </a:t>
            </a:r>
          </a:p>
          <a:p>
            <a:pPr marL="349885" indent="-349885" algn="just">
              <a:buFont typeface="+mj-lt"/>
              <a:buNone/>
            </a:pPr>
            <a:r>
              <a:rPr lang="en-US" dirty="0">
                <a:latin typeface="Candara" panose="020E0502030303020204" pitchFamily="34" charset="0"/>
                <a:ea typeface="Tahoma" panose="020B0604030504040204" pitchFamily="34" charset="0"/>
                <a:cs typeface="Tahoma" panose="020B0604030504040204" pitchFamily="34" charset="0"/>
                <a:sym typeface="+mn-ea"/>
              </a:rPr>
              <a:t>3. </a:t>
            </a:r>
            <a:r>
              <a:rPr lang="en-US" dirty="0" err="1">
                <a:latin typeface="Candara" panose="020E0502030303020204" pitchFamily="34" charset="0"/>
                <a:ea typeface="Tahoma" panose="020B0604030504040204" pitchFamily="34" charset="0"/>
                <a:cs typeface="Tahoma" panose="020B0604030504040204" pitchFamily="34" charset="0"/>
                <a:sym typeface="+mn-ea"/>
              </a:rPr>
              <a:t>Vận</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dụng</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được</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điều</a:t>
            </a:r>
            <a:r>
              <a:rPr lang="en-US" dirty="0">
                <a:latin typeface="Candara" panose="020E0502030303020204" pitchFamily="34" charset="0"/>
                <a:ea typeface="Tahoma" panose="020B0604030504040204" pitchFamily="34" charset="0"/>
                <a:cs typeface="Tahoma" panose="020B0604030504040204" pitchFamily="34" charset="0"/>
                <a:sym typeface="+mn-ea"/>
              </a:rPr>
              <a:t> 10, 11 </a:t>
            </a:r>
            <a:r>
              <a:rPr lang="en-US" dirty="0" err="1">
                <a:latin typeface="Candara" panose="020E0502030303020204" pitchFamily="34" charset="0"/>
                <a:ea typeface="Tahoma" panose="020B0604030504040204" pitchFamily="34" charset="0"/>
                <a:cs typeface="Tahoma" panose="020B0604030504040204" pitchFamily="34" charset="0"/>
                <a:sym typeface="+mn-ea"/>
              </a:rPr>
              <a:t>và</a:t>
            </a:r>
            <a:r>
              <a:rPr lang="en-US" dirty="0">
                <a:latin typeface="Candara" panose="020E0502030303020204" pitchFamily="34" charset="0"/>
                <a:ea typeface="Tahoma" panose="020B0604030504040204" pitchFamily="34" charset="0"/>
                <a:cs typeface="Tahoma" panose="020B0604030504040204" pitchFamily="34" charset="0"/>
                <a:sym typeface="+mn-ea"/>
              </a:rPr>
              <a:t> 12 </a:t>
            </a:r>
            <a:r>
              <a:rPr lang="en-US" dirty="0" err="1">
                <a:latin typeface="Candara" panose="020E0502030303020204" pitchFamily="34" charset="0"/>
                <a:ea typeface="Tahoma" panose="020B0604030504040204" pitchFamily="34" charset="0"/>
                <a:cs typeface="Tahoma" panose="020B0604030504040204" pitchFamily="34" charset="0"/>
                <a:sym typeface="+mn-ea"/>
              </a:rPr>
              <a:t>thông</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dirty="0" err="1">
                <a:latin typeface="Candara" panose="020E0502030303020204" pitchFamily="34" charset="0"/>
                <a:ea typeface="Tahoma" panose="020B0604030504040204" pitchFamily="34" charset="0"/>
                <a:cs typeface="Tahoma" panose="020B0604030504040204" pitchFamily="34" charset="0"/>
                <a:sym typeface="+mn-ea"/>
              </a:rPr>
              <a:t>tư</a:t>
            </a:r>
            <a:r>
              <a:rPr lang="en-US" dirty="0">
                <a:latin typeface="Candara" panose="020E0502030303020204" pitchFamily="34" charset="0"/>
                <a:ea typeface="Tahoma" panose="020B0604030504040204" pitchFamily="34" charset="0"/>
                <a:cs typeface="Tahoma" panose="020B0604030504040204" pitchFamily="34" charset="0"/>
                <a:sym typeface="+mn-ea"/>
              </a:rPr>
              <a:t> </a:t>
            </a:r>
            <a:r>
              <a:rPr lang="en-US" sz="2800" dirty="0">
                <a:latin typeface="Arial" panose="020B0604020202020204" pitchFamily="34" charset="0"/>
                <a:cs typeface="+mn-cs"/>
                <a:sym typeface="+mn-ea"/>
              </a:rPr>
              <a:t>22/2021/TT-BGDĐT</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trong</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đánh</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giá</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kết</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quả</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học</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tập</a:t>
            </a:r>
            <a:r>
              <a:rPr lang="en-US" dirty="0">
                <a:latin typeface="Arial" panose="020B0604020202020204" pitchFamily="34" charset="0"/>
                <a:cs typeface="+mn-cs"/>
                <a:sym typeface="+mn-ea"/>
              </a:rPr>
              <a:t> HS KTTT </a:t>
            </a:r>
            <a:r>
              <a:rPr lang="en-US" dirty="0" err="1">
                <a:latin typeface="Arial" panose="020B0604020202020204" pitchFamily="34" charset="0"/>
                <a:cs typeface="+mn-cs"/>
                <a:sym typeface="+mn-ea"/>
              </a:rPr>
              <a:t>học</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hòa</a:t>
            </a:r>
            <a:r>
              <a:rPr lang="en-US" dirty="0">
                <a:latin typeface="Arial" panose="020B0604020202020204" pitchFamily="34" charset="0"/>
                <a:cs typeface="+mn-cs"/>
                <a:sym typeface="+mn-ea"/>
              </a:rPr>
              <a:t> </a:t>
            </a:r>
            <a:r>
              <a:rPr lang="en-US" dirty="0" err="1">
                <a:latin typeface="Arial" panose="020B0604020202020204" pitchFamily="34" charset="0"/>
                <a:cs typeface="+mn-cs"/>
                <a:sym typeface="+mn-ea"/>
              </a:rPr>
              <a:t>nhập</a:t>
            </a:r>
            <a:endParaRPr lang="en-US" dirty="0">
              <a:latin typeface="Arial" panose="020B0604020202020204" pitchFamily="34" charset="0"/>
              <a:ea typeface="+mn-ea"/>
              <a:cs typeface="+mn-cs"/>
              <a:sym typeface="+mn-ea"/>
            </a:endParaRPr>
          </a:p>
          <a:p>
            <a:pPr marL="0" indent="0" algn="just">
              <a:buFont typeface="+mj-lt"/>
              <a:buNone/>
            </a:pPr>
            <a:endParaRPr lang="en-US" dirty="0" err="1">
              <a:latin typeface="Arial" panose="020B0604020202020204" pitchFamily="34" charset="0"/>
              <a:ea typeface="+mn-ea"/>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err="1">
                <a:sym typeface="+mn-ea"/>
              </a:rPr>
              <a:t>Thầy</a:t>
            </a:r>
            <a:r>
              <a:rPr lang="en-US" dirty="0">
                <a:sym typeface="+mn-ea"/>
              </a:rPr>
              <a:t>/</a:t>
            </a:r>
            <a:r>
              <a:rPr lang="en-US" dirty="0" err="1">
                <a:sym typeface="+mn-ea"/>
              </a:rPr>
              <a:t>Cô</a:t>
            </a:r>
            <a:r>
              <a:rPr lang="en-US" dirty="0">
                <a:sym typeface="+mn-ea"/>
              </a:rPr>
              <a:t> </a:t>
            </a:r>
            <a:r>
              <a:rPr lang="en-US" dirty="0" err="1">
                <a:sym typeface="+mn-ea"/>
              </a:rPr>
              <a:t>hãy</a:t>
            </a:r>
            <a:r>
              <a:rPr lang="en-US" dirty="0">
                <a:sym typeface="+mn-ea"/>
              </a:rPr>
              <a:t> </a:t>
            </a:r>
            <a:r>
              <a:rPr lang="en-US" dirty="0" err="1">
                <a:sym typeface="+mn-ea"/>
              </a:rPr>
              <a:t>cho</a:t>
            </a:r>
            <a:r>
              <a:rPr lang="en-US" dirty="0">
                <a:sym typeface="+mn-ea"/>
              </a:rPr>
              <a:t> </a:t>
            </a:r>
            <a:r>
              <a:rPr lang="en-US" dirty="0" err="1">
                <a:sym typeface="+mn-ea"/>
              </a:rPr>
              <a:t>biết</a:t>
            </a:r>
            <a:r>
              <a:rPr lang="en-US" dirty="0">
                <a:sym typeface="+mn-ea"/>
              </a:rPr>
              <a:t> </a:t>
            </a:r>
            <a:r>
              <a:rPr lang="en-US" dirty="0" err="1">
                <a:sym typeface="+mn-ea"/>
              </a:rPr>
              <a:t>cấu</a:t>
            </a:r>
            <a:r>
              <a:rPr lang="en-US" dirty="0">
                <a:sym typeface="+mn-ea"/>
              </a:rPr>
              <a:t> </a:t>
            </a:r>
            <a:r>
              <a:rPr lang="en-US" dirty="0" err="1">
                <a:sym typeface="+mn-ea"/>
              </a:rPr>
              <a:t>trúc</a:t>
            </a:r>
            <a:r>
              <a:rPr lang="en-US" dirty="0">
                <a:sym typeface="+mn-ea"/>
              </a:rPr>
              <a:t> </a:t>
            </a:r>
            <a:r>
              <a:rPr lang="en-US" dirty="0" err="1">
                <a:sym typeface="+mn-ea"/>
              </a:rPr>
              <a:t>một</a:t>
            </a:r>
            <a:r>
              <a:rPr lang="en-US" dirty="0">
                <a:sym typeface="+mn-ea"/>
              </a:rPr>
              <a:t> </a:t>
            </a:r>
            <a:r>
              <a:rPr lang="en-US" dirty="0" err="1">
                <a:sym typeface="+mn-ea"/>
              </a:rPr>
              <a:t>bản</a:t>
            </a:r>
            <a:r>
              <a:rPr lang="en-US" dirty="0">
                <a:sym typeface="+mn-ea"/>
              </a:rPr>
              <a:t> </a:t>
            </a:r>
            <a:r>
              <a:rPr lang="en-US" dirty="0" err="1">
                <a:sym typeface="+mn-ea"/>
              </a:rPr>
              <a:t>Kế</a:t>
            </a:r>
            <a:r>
              <a:rPr lang="en-US" dirty="0">
                <a:sym typeface="+mn-ea"/>
              </a:rPr>
              <a:t> </a:t>
            </a:r>
            <a:r>
              <a:rPr lang="en-US" dirty="0" err="1">
                <a:sym typeface="+mn-ea"/>
              </a:rPr>
              <a:t>hoạch</a:t>
            </a:r>
            <a:r>
              <a:rPr lang="en-US" dirty="0">
                <a:sym typeface="+mn-ea"/>
              </a:rPr>
              <a:t> </a:t>
            </a:r>
            <a:r>
              <a:rPr lang="en-US" dirty="0" err="1">
                <a:sym typeface="+mn-ea"/>
              </a:rPr>
              <a:t>giáo</a:t>
            </a:r>
            <a:r>
              <a:rPr lang="en-US" dirty="0">
                <a:sym typeface="+mn-ea"/>
              </a:rPr>
              <a:t> </a:t>
            </a:r>
            <a:r>
              <a:rPr lang="en-US" dirty="0" err="1">
                <a:sym typeface="+mn-ea"/>
              </a:rPr>
              <a:t>dục</a:t>
            </a:r>
            <a:r>
              <a:rPr lang="en-US" dirty="0">
                <a:sym typeface="+mn-ea"/>
              </a:rPr>
              <a:t> </a:t>
            </a:r>
            <a:r>
              <a:rPr lang="en-US" dirty="0" err="1">
                <a:sym typeface="+mn-ea"/>
              </a:rPr>
              <a:t>nhà</a:t>
            </a:r>
            <a:r>
              <a:rPr lang="en-US" dirty="0">
                <a:sym typeface="+mn-ea"/>
              </a:rPr>
              <a:t> </a:t>
            </a:r>
            <a:r>
              <a:rPr lang="en-US" dirty="0" err="1">
                <a:sym typeface="+mn-ea"/>
              </a:rPr>
              <a:t>trường</a:t>
            </a:r>
            <a:endParaRPr lang="en-US" dirty="0">
              <a:sym typeface="+mn-ea"/>
            </a:endParaRPr>
          </a:p>
        </p:txBody>
      </p:sp>
      <p:sp>
        <p:nvSpPr>
          <p:cNvPr id="100" name="Text Box 99"/>
          <p:cNvSpPr txBox="1"/>
          <p:nvPr/>
        </p:nvSpPr>
        <p:spPr>
          <a:xfrm>
            <a:off x="228600" y="2286000"/>
            <a:ext cx="8709660" cy="1383665"/>
          </a:xfrm>
          <a:prstGeom prst="rect">
            <a:avLst/>
          </a:prstGeom>
          <a:noFill/>
          <a:ln w="9525">
            <a:noFill/>
          </a:ln>
        </p:spPr>
        <p:txBody>
          <a:bodyPr wrap="square">
            <a:spAutoFit/>
          </a:bodyPr>
          <a:lstStyle/>
          <a:p>
            <a:r>
              <a:rPr lang="en-US" sz="2800" b="1">
                <a:solidFill>
                  <a:schemeClr val="tx2"/>
                </a:solidFill>
                <a:latin typeface="Times New Roman" panose="02020603050405020304" pitchFamily="18" charset="0"/>
                <a:cs typeface="Yu Mincho" charset="0"/>
              </a:rPr>
              <a:t>1. KHGDNT gồm mấy thành phần?</a:t>
            </a:r>
          </a:p>
          <a:p>
            <a:endParaRPr lang="en-US" sz="2800" b="1">
              <a:solidFill>
                <a:schemeClr val="tx2"/>
              </a:solidFill>
              <a:latin typeface="Times New Roman" panose="02020603050405020304" pitchFamily="18" charset="0"/>
              <a:cs typeface="Yu Mincho" charset="0"/>
            </a:endParaRPr>
          </a:p>
          <a:p>
            <a:r>
              <a:rPr lang="en-US" sz="2800" b="1">
                <a:solidFill>
                  <a:schemeClr val="tx2"/>
                </a:solidFill>
                <a:latin typeface="Times New Roman" panose="02020603050405020304" pitchFamily="18" charset="0"/>
                <a:cs typeface="Yu Mincho" charset="0"/>
              </a:rPr>
              <a:t>2. Đó là những thành phần nào?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431800" y="381000"/>
            <a:ext cx="8229600" cy="474889"/>
          </a:xfrm>
        </p:spPr>
        <p:txBody>
          <a:bodyPr vert="horz" lIns="91440" tIns="45720" rIns="91440" bIns="45720" rtlCol="0" anchor="b">
            <a:noAutofit/>
          </a:bodyPr>
          <a:lstStyle/>
          <a:p>
            <a:pPr algn="ctr"/>
            <a:r>
              <a:rPr lang="en-US" sz="4400" dirty="0"/>
              <a:t>CẤU TRÚC</a:t>
            </a:r>
          </a:p>
        </p:txBody>
      </p:sp>
      <p:sp>
        <p:nvSpPr>
          <p:cNvPr id="2" name="Content Placeholder 1"/>
          <p:cNvSpPr>
            <a:spLocks noGrp="1"/>
          </p:cNvSpPr>
          <p:nvPr>
            <p:ph sz="quarter" idx="13"/>
          </p:nvPr>
        </p:nvSpPr>
        <p:spPr>
          <a:xfrm>
            <a:off x="533400" y="1020127"/>
            <a:ext cx="7924800" cy="5533073"/>
          </a:xfrm>
        </p:spPr>
        <p:txBody>
          <a:bodyPr>
            <a:noAutofit/>
          </a:bodyPr>
          <a:lstStyle/>
          <a:p>
            <a:pPr marL="0" indent="0" algn="l" defTabSz="457200">
              <a:lnSpc>
                <a:spcPct val="90000"/>
              </a:lnSpc>
              <a:buFont typeface="+mj-lt"/>
              <a:buNone/>
            </a:pPr>
            <a:r>
              <a:rPr lang="en-US" sz="1600" b="1" dirty="0">
                <a:solidFill>
                  <a:schemeClr val="accent3"/>
                </a:solidFill>
                <a:latin typeface="Times New Roman" panose="02020603050405020304" pitchFamily="18" charset="0"/>
                <a:ea typeface="Tahoma" panose="020B0604030504040204" pitchFamily="34" charset="0"/>
                <a:cs typeface="Times New Roman" panose="02020603050405020304" pitchFamily="18" charset="0"/>
              </a:rPr>
              <a:t>I. CĂN CỨ XÂY DỰNG KẾ HOẠCH</a:t>
            </a: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1. </a:t>
            </a:r>
            <a:r>
              <a:rPr lang="en-US" sz="1600" dirty="0" err="1">
                <a:latin typeface="Times New Roman" panose="02020603050405020304" pitchFamily="18" charset="0"/>
                <a:ea typeface="Tahoma" panose="020B0604030504040204" pitchFamily="34" charset="0"/>
                <a:cs typeface="Times New Roman" panose="02020603050405020304" pitchFamily="18" charset="0"/>
              </a:rPr>
              <a:t>Căn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cứ</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các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văn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bản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chỉ</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đạo</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2. </a:t>
            </a:r>
            <a:r>
              <a:rPr lang="en-US" sz="1600" dirty="0" err="1">
                <a:latin typeface="Times New Roman" panose="02020603050405020304" pitchFamily="18" charset="0"/>
                <a:ea typeface="Tahoma" panose="020B0604030504040204" pitchFamily="34" charset="0"/>
                <a:cs typeface="Times New Roman" panose="02020603050405020304" pitchFamily="18" charset="0"/>
              </a:rPr>
              <a:t>Căn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cứ</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vào</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điều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kiện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thực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tế</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của</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trường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p>
          <a:p>
            <a:pPr marL="0" indent="0" algn="l" defTabSz="457200">
              <a:lnSpc>
                <a:spcPct val="90000"/>
              </a:lnSpc>
              <a:buFont typeface="+mj-lt"/>
              <a:buNone/>
            </a:pPr>
            <a:r>
              <a:rPr lang="en-US" sz="1600" b="1" dirty="0">
                <a:solidFill>
                  <a:schemeClr val="accent3"/>
                </a:solidFill>
                <a:latin typeface="Times New Roman" panose="02020603050405020304" pitchFamily="18" charset="0"/>
                <a:ea typeface="Tahoma" panose="020B0604030504040204" pitchFamily="34" charset="0"/>
                <a:cs typeface="Times New Roman" panose="02020603050405020304" pitchFamily="18" charset="0"/>
              </a:rPr>
              <a:t>II. MỤC TIÊU:</a:t>
            </a:r>
            <a:r>
              <a:rPr lang="en-US" sz="1600" dirty="0">
                <a:solidFill>
                  <a:schemeClr val="accent3"/>
                </a:solidFill>
                <a:latin typeface="Times New Roman" panose="02020603050405020304" pitchFamily="18" charset="0"/>
                <a:ea typeface="Tahoma" panose="020B0604030504040204" pitchFamily="34" charset="0"/>
                <a:cs typeface="Times New Roman" panose="02020603050405020304" pitchFamily="18" charset="0"/>
              </a:rPr>
              <a:t> </a:t>
            </a:r>
            <a:r>
              <a:rPr lang="en-US" sz="1600" dirty="0">
                <a:latin typeface="Times New Roman" panose="02020603050405020304" pitchFamily="18" charset="0"/>
                <a:ea typeface="Tahoma" panose="020B0604030504040204" pitchFamily="34" charset="0"/>
                <a:cs typeface="Times New Roman" panose="02020603050405020304" pitchFamily="18" charset="0"/>
              </a:rPr>
              <a:t>1. </a:t>
            </a:r>
            <a:r>
              <a:rPr lang="en-US" sz="1600" dirty="0" err="1">
                <a:latin typeface="Times New Roman" panose="02020603050405020304" pitchFamily="18" charset="0"/>
                <a:ea typeface="Tahoma" panose="020B0604030504040204" pitchFamily="34" charset="0"/>
                <a:cs typeface="Times New Roman" panose="02020603050405020304" pitchFamily="18" charset="0"/>
              </a:rPr>
              <a:t>Mục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tiêu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chung</a:t>
            </a:r>
            <a:r>
              <a:rPr lang="en-US" sz="1600" dirty="0">
                <a:latin typeface="Times New Roman" panose="02020603050405020304" pitchFamily="18" charset="0"/>
                <a:ea typeface="Tahoma" panose="020B0604030504040204" pitchFamily="34" charset="0"/>
                <a:cs typeface="Times New Roman" panose="02020603050405020304" pitchFamily="18" charset="0"/>
              </a:rPr>
              <a:t>; 2. </a:t>
            </a:r>
            <a:r>
              <a:rPr lang="en-US" sz="1600" dirty="0" err="1">
                <a:latin typeface="Times New Roman" panose="02020603050405020304" pitchFamily="18" charset="0"/>
                <a:ea typeface="Tahoma" panose="020B0604030504040204" pitchFamily="34" charset="0"/>
                <a:cs typeface="Times New Roman" panose="02020603050405020304" pitchFamily="18" charset="0"/>
              </a:rPr>
              <a:t>Mục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tiêu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cụ</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thể</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b="1" dirty="0">
                <a:solidFill>
                  <a:schemeClr val="accent3"/>
                </a:solidFill>
                <a:latin typeface="Times New Roman" panose="02020603050405020304" pitchFamily="18" charset="0"/>
                <a:ea typeface="Tahoma" panose="020B0604030504040204" pitchFamily="34" charset="0"/>
                <a:cs typeface="Times New Roman" panose="02020603050405020304" pitchFamily="18" charset="0"/>
              </a:rPr>
              <a:t>III. NHIỆM VỤ VÀ GIẢI PHÁP</a:t>
            </a: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1. Quan </a:t>
            </a:r>
            <a:r>
              <a:rPr lang="en-US" sz="1600" dirty="0" err="1">
                <a:latin typeface="Times New Roman" panose="02020603050405020304" pitchFamily="18" charset="0"/>
                <a:ea typeface="Tahoma" panose="020B0604030504040204" pitchFamily="34" charset="0"/>
                <a:cs typeface="Times New Roman" panose="02020603050405020304" pitchFamily="18" charset="0"/>
              </a:rPr>
              <a:t>tâm</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làm</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tốt</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công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tác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tuyên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truyền</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2. </a:t>
            </a:r>
            <a:r>
              <a:rPr lang="en-US" sz="1600" dirty="0" err="1">
                <a:latin typeface="Times New Roman" panose="02020603050405020304" pitchFamily="18" charset="0"/>
                <a:ea typeface="Tahoma" panose="020B0604030504040204" pitchFamily="34" charset="0"/>
                <a:cs typeface="Times New Roman" panose="02020603050405020304" pitchFamily="18" charset="0"/>
              </a:rPr>
              <a:t>Tăng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cường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đầu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tư</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xây</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dựng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sửa</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chữa</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bảo</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quản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và</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sử</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dụng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hiệu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quả</a:t>
            </a:r>
            <a:r>
              <a:rPr lang="en-US" sz="1600" dirty="0">
                <a:latin typeface="Times New Roman" panose="02020603050405020304" pitchFamily="18" charset="0"/>
                <a:ea typeface="Tahoma" panose="020B0604030504040204" pitchFamily="34" charset="0"/>
                <a:cs typeface="Times New Roman" panose="02020603050405020304" pitchFamily="18" charset="0"/>
              </a:rPr>
              <a:t> CSVC, </a:t>
            </a:r>
            <a:r>
              <a:rPr lang="en-US" sz="1600" dirty="0" err="1">
                <a:latin typeface="Times New Roman" panose="02020603050405020304" pitchFamily="18" charset="0"/>
                <a:ea typeface="Tahoma" panose="020B0604030504040204" pitchFamily="34" charset="0"/>
                <a:cs typeface="Times New Roman" panose="02020603050405020304" pitchFamily="18" charset="0"/>
              </a:rPr>
              <a:t>thiết</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bị</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3. </a:t>
            </a:r>
            <a:r>
              <a:rPr lang="en-US" sz="1600" dirty="0" err="1">
                <a:latin typeface="Times New Roman" panose="02020603050405020304" pitchFamily="18" charset="0"/>
                <a:ea typeface="Tahoma" panose="020B0604030504040204" pitchFamily="34" charset="0"/>
                <a:cs typeface="Times New Roman" panose="02020603050405020304" pitchFamily="18" charset="0"/>
              </a:rPr>
              <a:t>Xây</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dựng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phát</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triển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đội</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ngũ</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4.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Tổ</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chức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hoạt</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động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dạy</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học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hoàn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thành</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chương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trình</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dạy</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học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dạy</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học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5.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Tổ</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chức</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sinh</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hoạt</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chuyên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môn</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a:t>
            </a: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13.</a:t>
            </a:r>
          </a:p>
          <a:p>
            <a:pPr marL="0" indent="0" algn="l" defTabSz="457200">
              <a:lnSpc>
                <a:spcPct val="90000"/>
              </a:lnSpc>
              <a:buFont typeface="+mj-lt"/>
              <a:buNone/>
            </a:pPr>
            <a:r>
              <a:rPr lang="en-US" sz="1600" b="1" dirty="0">
                <a:solidFill>
                  <a:schemeClr val="accent3"/>
                </a:solidFill>
                <a:latin typeface="Times New Roman" panose="02020603050405020304" pitchFamily="18" charset="0"/>
                <a:ea typeface="Tahoma" panose="020B0604030504040204" pitchFamily="34" charset="0"/>
                <a:cs typeface="Times New Roman" panose="02020603050405020304" pitchFamily="18" charset="0"/>
              </a:rPr>
              <a:t>IV. TỔ CHỨC THỰC HIỆN</a:t>
            </a:r>
          </a:p>
          <a:p>
            <a:pPr marL="0" indent="0" algn="l" defTabSz="457200">
              <a:lnSpc>
                <a:spcPct val="90000"/>
              </a:lnSpc>
              <a:buFont typeface="+mj-lt"/>
              <a:buNone/>
            </a:pPr>
            <a:r>
              <a:rPr lang="en-US" sz="1600" dirty="0">
                <a:latin typeface="Times New Roman" panose="02020603050405020304" pitchFamily="18" charset="0"/>
                <a:ea typeface="Tahoma" panose="020B0604030504040204" pitchFamily="34" charset="0"/>
                <a:cs typeface="Times New Roman" panose="02020603050405020304" pitchFamily="18" charset="0"/>
              </a:rPr>
              <a:t>1. </a:t>
            </a:r>
            <a:r>
              <a:rPr lang="en-US" sz="1600" dirty="0" err="1">
                <a:latin typeface="Times New Roman" panose="02020603050405020304" pitchFamily="18" charset="0"/>
                <a:ea typeface="Tahoma" panose="020B0604030504040204" pitchFamily="34" charset="0"/>
                <a:cs typeface="Times New Roman" panose="02020603050405020304" pitchFamily="18" charset="0"/>
              </a:rPr>
              <a:t>Hiệu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trưởng</a:t>
            </a:r>
            <a:r>
              <a:rPr lang="en-US" sz="1600" dirty="0">
                <a:latin typeface="Times New Roman" panose="02020603050405020304" pitchFamily="18" charset="0"/>
                <a:ea typeface="Tahoma" panose="020B0604030504040204" pitchFamily="34" charset="0"/>
                <a:cs typeface="Times New Roman" panose="02020603050405020304" pitchFamily="18" charset="0"/>
              </a:rPr>
              <a:t>; 2. </a:t>
            </a:r>
            <a:r>
              <a:rPr lang="en-US" sz="1600" dirty="0" err="1">
                <a:latin typeface="Times New Roman" panose="02020603050405020304" pitchFamily="18" charset="0"/>
                <a:ea typeface="Tahoma" panose="020B0604030504040204" pitchFamily="34" charset="0"/>
                <a:cs typeface="Times New Roman" panose="02020603050405020304" pitchFamily="18" charset="0"/>
              </a:rPr>
              <a:t>Phó</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Hiệu</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trưởng</a:t>
            </a:r>
            <a:r>
              <a:rPr lang="en-US" sz="1600" dirty="0">
                <a:latin typeface="Times New Roman" panose="02020603050405020304" pitchFamily="18" charset="0"/>
                <a:ea typeface="Tahoma" panose="020B0604030504040204" pitchFamily="34" charset="0"/>
                <a:cs typeface="Times New Roman" panose="02020603050405020304" pitchFamily="18" charset="0"/>
              </a:rPr>
              <a:t>; 3.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Tổ</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trưởng</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chuyên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môn</a:t>
            </a:r>
            <a:r>
              <a:rPr lang="en-US" sz="1600" dirty="0">
                <a:latin typeface="Times New Roman" panose="02020603050405020304" pitchFamily="18" charset="0"/>
                <a:ea typeface="Tahoma" panose="020B0604030504040204" pitchFamily="34" charset="0"/>
                <a:cs typeface="Times New Roman" panose="02020603050405020304" pitchFamily="18" charset="0"/>
              </a:rPr>
              <a:t>; 4. </a:t>
            </a:r>
            <a:r>
              <a:rPr lang="en-US" sz="1600" dirty="0" err="1">
                <a:latin typeface="Times New Roman" panose="02020603050405020304" pitchFamily="18" charset="0"/>
                <a:ea typeface="Tahoma" panose="020B0604030504040204" pitchFamily="34" charset="0"/>
                <a:cs typeface="Times New Roman" panose="02020603050405020304" pitchFamily="18" charset="0"/>
              </a:rPr>
              <a:t>Giáo</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viên</a:t>
            </a:r>
            <a:r>
              <a:rPr lang="en-US" sz="1600" dirty="0">
                <a:latin typeface="Times New Roman" panose="02020603050405020304" pitchFamily="18" charset="0"/>
                <a:ea typeface="Tahoma" panose="020B0604030504040204" pitchFamily="34" charset="0"/>
                <a:cs typeface="Times New Roman" panose="02020603050405020304" pitchFamily="18" charset="0"/>
              </a:rPr>
              <a:t>, </a:t>
            </a:r>
            <a:r>
              <a:rPr lang="en-US" sz="1600" dirty="0" err="1">
                <a:latin typeface="Times New Roman" panose="02020603050405020304" pitchFamily="18" charset="0"/>
                <a:ea typeface="Tahoma" panose="020B0604030504040204" pitchFamily="34" charset="0"/>
                <a:cs typeface="Times New Roman" panose="02020603050405020304" pitchFamily="18" charset="0"/>
              </a:rPr>
              <a:t>Tổng</a:t>
            </a:r>
            <a:r>
              <a:rPr lang="en-US" sz="1600" dirty="0">
                <a:latin typeface="Times New Roman" panose="02020603050405020304" pitchFamily="18" charset="0"/>
                <a:ea typeface="Tahoma" panose="020B0604030504040204" pitchFamily="34" charset="0"/>
                <a:cs typeface="Times New Roman" panose="02020603050405020304" pitchFamily="18" charset="0"/>
              </a:rPr>
              <a:t> PT </a:t>
            </a:r>
            <a:r>
              <a:rPr lang="en-US" sz="1600" dirty="0" err="1">
                <a:latin typeface="Times New Roman" panose="02020603050405020304" pitchFamily="18" charset="0"/>
                <a:ea typeface="Tahoma" panose="020B0604030504040204" pitchFamily="34" charset="0"/>
                <a:cs typeface="Times New Roman" panose="02020603050405020304" pitchFamily="18" charset="0"/>
              </a:rPr>
              <a:t>Đội</a:t>
            </a: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lnSpc>
                <a:spcPct val="90000"/>
              </a:lnSpc>
              <a:buFont typeface="+mj-lt"/>
              <a:buNone/>
            </a:pP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a:p>
            <a:pPr marL="0" indent="0" algn="l" defTabSz="457200">
              <a:buFont typeface="+mj-lt"/>
              <a:buNone/>
            </a:pPr>
            <a:endParaRPr lang="en-US" sz="1600" dirty="0">
              <a:latin typeface="Times New Roman" panose="02020603050405020304" pitchFamily="18" charset="0"/>
              <a:ea typeface="Tahoma" panose="020B060403050404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a:t>Thực hành</a:t>
            </a:r>
          </a:p>
        </p:txBody>
      </p:sp>
      <p:sp>
        <p:nvSpPr>
          <p:cNvPr id="4" name="Content Placeholder 3"/>
          <p:cNvSpPr>
            <a:spLocks noGrp="1"/>
          </p:cNvSpPr>
          <p:nvPr>
            <p:ph idx="1"/>
          </p:nvPr>
        </p:nvSpPr>
        <p:spPr>
          <a:xfrm>
            <a:off x="265430" y="1905000"/>
            <a:ext cx="8644890" cy="3450590"/>
          </a:xfrm>
        </p:spPr>
        <p:txBody>
          <a:bodyPr>
            <a:normAutofit lnSpcReduction="10000"/>
          </a:bodyPr>
          <a:lstStyle/>
          <a:p>
            <a:pPr marL="0" indent="0">
              <a:buNone/>
            </a:pPr>
            <a:r>
              <a:rPr lang="en-US" b="1" dirty="0" err="1"/>
              <a:t>Thời</a:t>
            </a:r>
            <a:r>
              <a:rPr lang="en-US" b="1" dirty="0"/>
              <a:t> </a:t>
            </a:r>
            <a:r>
              <a:rPr lang="en-US" b="1" dirty="0" err="1"/>
              <a:t>gian</a:t>
            </a:r>
            <a:r>
              <a:rPr lang="en-US" b="1" dirty="0"/>
              <a:t>:</a:t>
            </a:r>
            <a:r>
              <a:rPr lang="en-US" dirty="0"/>
              <a:t> 35 </a:t>
            </a:r>
            <a:r>
              <a:rPr lang="en-US" dirty="0" err="1"/>
              <a:t>phút</a:t>
            </a:r>
            <a:endParaRPr lang="en-US" dirty="0"/>
          </a:p>
          <a:p>
            <a:pPr marL="0" indent="0">
              <a:buNone/>
            </a:pPr>
            <a:r>
              <a:rPr lang="en-US" b="1" dirty="0" err="1"/>
              <a:t>Yêu</a:t>
            </a:r>
            <a:r>
              <a:rPr lang="en-US" b="1" dirty="0"/>
              <a:t> </a:t>
            </a:r>
            <a:r>
              <a:rPr lang="en-US" b="1" dirty="0" err="1"/>
              <a:t>cầu</a:t>
            </a:r>
            <a:r>
              <a:rPr lang="en-US" b="1" dirty="0"/>
              <a:t>:</a:t>
            </a:r>
            <a:r>
              <a:rPr lang="en-US" dirty="0"/>
              <a:t> </a:t>
            </a:r>
          </a:p>
          <a:p>
            <a:pPr marL="443865" indent="-9525">
              <a:buNone/>
            </a:pPr>
            <a:r>
              <a:rPr lang="en-US" dirty="0"/>
              <a:t>1. </a:t>
            </a:r>
            <a:r>
              <a:rPr lang="en-US" dirty="0" err="1"/>
              <a:t>Mỗi</a:t>
            </a:r>
            <a:r>
              <a:rPr lang="en-US" dirty="0"/>
              <a:t> </a:t>
            </a:r>
            <a:r>
              <a:rPr lang="en-US" dirty="0" err="1"/>
              <a:t>nhóm</a:t>
            </a:r>
            <a:r>
              <a:rPr lang="en-US" dirty="0"/>
              <a:t> </a:t>
            </a:r>
            <a:r>
              <a:rPr lang="en-US" dirty="0" err="1"/>
              <a:t>thực</a:t>
            </a:r>
            <a:r>
              <a:rPr lang="en-US" dirty="0"/>
              <a:t> </a:t>
            </a:r>
            <a:r>
              <a:rPr lang="en-US" dirty="0" err="1"/>
              <a:t>hành</a:t>
            </a:r>
            <a:r>
              <a:rPr lang="en-US" dirty="0"/>
              <a:t> </a:t>
            </a:r>
            <a:r>
              <a:rPr lang="en-US" dirty="0" err="1"/>
              <a:t>xây</a:t>
            </a:r>
            <a:r>
              <a:rPr lang="en-US" dirty="0"/>
              <a:t> </a:t>
            </a:r>
            <a:r>
              <a:rPr lang="en-US" dirty="0" err="1"/>
              <a:t>dựng</a:t>
            </a:r>
            <a:r>
              <a:rPr lang="en-US" dirty="0"/>
              <a:t> 1 KHGDNT </a:t>
            </a:r>
            <a:r>
              <a:rPr lang="en-US" dirty="0" err="1"/>
              <a:t>cho</a:t>
            </a:r>
            <a:r>
              <a:rPr lang="en-US" dirty="0"/>
              <a:t> KTTT </a:t>
            </a:r>
            <a:r>
              <a:rPr lang="en-US" dirty="0" err="1"/>
              <a:t>học</a:t>
            </a:r>
            <a:r>
              <a:rPr lang="en-US" dirty="0"/>
              <a:t> </a:t>
            </a:r>
            <a:r>
              <a:rPr lang="en-US" dirty="0" err="1"/>
              <a:t>hoà</a:t>
            </a:r>
            <a:r>
              <a:rPr lang="en-US" dirty="0"/>
              <a:t> </a:t>
            </a:r>
            <a:r>
              <a:rPr lang="en-US" dirty="0" err="1"/>
              <a:t>nhập</a:t>
            </a:r>
            <a:r>
              <a:rPr lang="en-US" dirty="0"/>
              <a:t> </a:t>
            </a:r>
          </a:p>
          <a:p>
            <a:pPr marL="443865" indent="-9525">
              <a:buNone/>
            </a:pPr>
            <a:r>
              <a:rPr lang="en-US" dirty="0"/>
              <a:t>2. </a:t>
            </a:r>
            <a:r>
              <a:rPr lang="en-US" dirty="0" err="1"/>
              <a:t>Các</a:t>
            </a:r>
            <a:r>
              <a:rPr lang="en-US" dirty="0"/>
              <a:t> </a:t>
            </a:r>
            <a:r>
              <a:rPr lang="en-US" dirty="0" err="1"/>
              <a:t>nhóm</a:t>
            </a:r>
            <a:r>
              <a:rPr lang="en-US" dirty="0"/>
              <a:t> </a:t>
            </a:r>
            <a:r>
              <a:rPr lang="en-US" dirty="0" err="1"/>
              <a:t>gửi</a:t>
            </a:r>
            <a:r>
              <a:rPr lang="en-US" dirty="0"/>
              <a:t> </a:t>
            </a:r>
            <a:r>
              <a:rPr lang="en-US" dirty="0" err="1"/>
              <a:t>kết</a:t>
            </a:r>
            <a:r>
              <a:rPr lang="en-US" dirty="0"/>
              <a:t> </a:t>
            </a:r>
            <a:r>
              <a:rPr lang="en-US" dirty="0" err="1"/>
              <a:t>quả</a:t>
            </a:r>
            <a:r>
              <a:rPr lang="en-US" dirty="0"/>
              <a:t> </a:t>
            </a:r>
            <a:r>
              <a:rPr lang="en-US" dirty="0" err="1"/>
              <a:t>lên</a:t>
            </a:r>
            <a:r>
              <a:rPr lang="en-US" dirty="0"/>
              <a:t> </a:t>
            </a:r>
            <a:r>
              <a:rPr lang="en-US" dirty="0" err="1"/>
              <a:t>nhóm</a:t>
            </a:r>
            <a:r>
              <a:rPr lang="en-US" dirty="0"/>
              <a:t> </a:t>
            </a:r>
            <a:r>
              <a:rPr lang="en-US" dirty="0" err="1"/>
              <a:t>zalo</a:t>
            </a:r>
            <a:r>
              <a:rPr lang="en-US" dirty="0"/>
              <a:t> </a:t>
            </a:r>
            <a:r>
              <a:rPr lang="en-US" dirty="0" err="1"/>
              <a:t>của</a:t>
            </a:r>
            <a:r>
              <a:rPr lang="en-US" dirty="0"/>
              <a:t> </a:t>
            </a:r>
            <a:r>
              <a:rPr lang="en-US" dirty="0" err="1"/>
              <a:t>lớp</a:t>
            </a:r>
            <a:endParaRPr lang="en-US" dirty="0"/>
          </a:p>
          <a:p>
            <a:pPr marL="443865" indent="-9525">
              <a:buNone/>
            </a:pPr>
            <a:r>
              <a:rPr lang="en-US" dirty="0" err="1"/>
              <a:t>đặt</a:t>
            </a:r>
            <a:r>
              <a:rPr lang="en-US" dirty="0"/>
              <a:t> </a:t>
            </a:r>
            <a:r>
              <a:rPr lang="en-US" dirty="0" err="1"/>
              <a:t>tên</a:t>
            </a:r>
            <a:r>
              <a:rPr lang="en-US" dirty="0"/>
              <a:t> file: </a:t>
            </a:r>
            <a:r>
              <a:rPr lang="en-US" b="1" dirty="0"/>
              <a:t>03.KHGDNT+ </a:t>
            </a:r>
            <a:r>
              <a:rPr lang="en-US" b="1" dirty="0" err="1"/>
              <a:t>tên</a:t>
            </a:r>
            <a:r>
              <a:rPr lang="en-US" b="1" dirty="0"/>
              <a:t> </a:t>
            </a:r>
            <a:r>
              <a:rPr lang="en-US" b="1" dirty="0" err="1"/>
              <a:t>nhóm</a:t>
            </a:r>
            <a:r>
              <a:rPr lang="en-US" b="1" dirty="0"/>
              <a:t> </a:t>
            </a:r>
          </a:p>
          <a:p>
            <a:pPr marL="443865" indent="-9525">
              <a:buNone/>
            </a:pPr>
            <a:r>
              <a:rPr lang="en-US" dirty="0"/>
              <a:t>3. </a:t>
            </a:r>
            <a:r>
              <a:rPr lang="en-US" dirty="0" err="1"/>
              <a:t>Đại</a:t>
            </a:r>
            <a:r>
              <a:rPr lang="en-US" dirty="0"/>
              <a:t> </a:t>
            </a:r>
            <a:r>
              <a:rPr lang="en-US" dirty="0" err="1"/>
              <a:t>diện</a:t>
            </a:r>
            <a:r>
              <a:rPr lang="en-US" dirty="0"/>
              <a:t> 1 </a:t>
            </a:r>
            <a:r>
              <a:rPr lang="en-US" dirty="0" err="1"/>
              <a:t>nhóm</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dirty="0" err="1"/>
              <a:t>Thầy</a:t>
            </a:r>
            <a:r>
              <a:rPr lang="en-US" sz="4000" dirty="0"/>
              <a:t> </a:t>
            </a:r>
            <a:r>
              <a:rPr lang="en-US" sz="4000" dirty="0" err="1"/>
              <a:t>cô</a:t>
            </a:r>
            <a:r>
              <a:rPr lang="en-US" sz="4000" dirty="0"/>
              <a:t> </a:t>
            </a:r>
            <a:r>
              <a:rPr lang="en-US" sz="4000" dirty="0" err="1"/>
              <a:t>sử</a:t>
            </a:r>
            <a:r>
              <a:rPr lang="en-US" sz="4000" dirty="0"/>
              <a:t> </a:t>
            </a:r>
            <a:r>
              <a:rPr lang="en-US" sz="4000" dirty="0" err="1"/>
              <a:t>dụng</a:t>
            </a:r>
            <a:r>
              <a:rPr lang="en-US" sz="4000" dirty="0"/>
              <a:t> </a:t>
            </a:r>
            <a:r>
              <a:rPr lang="en-US" sz="4000" dirty="0" err="1"/>
              <a:t>thông</a:t>
            </a:r>
            <a:r>
              <a:rPr lang="en-US" sz="4000" dirty="0"/>
              <a:t> </a:t>
            </a:r>
            <a:r>
              <a:rPr lang="en-US" sz="4000" dirty="0" err="1"/>
              <a:t>tư</a:t>
            </a:r>
            <a:r>
              <a:rPr lang="en-US" sz="4000" dirty="0"/>
              <a:t> </a:t>
            </a:r>
            <a:r>
              <a:rPr lang="en-US" sz="4000" dirty="0" err="1"/>
              <a:t>nào</a:t>
            </a:r>
            <a:r>
              <a:rPr lang="en-US" sz="4000" dirty="0"/>
              <a:t> </a:t>
            </a:r>
            <a:r>
              <a:rPr lang="en-US" sz="4000" dirty="0" err="1"/>
              <a:t>để</a:t>
            </a:r>
            <a:r>
              <a:rPr lang="en-US" sz="4000" dirty="0"/>
              <a:t> </a:t>
            </a:r>
            <a:br>
              <a:rPr lang="en-US" sz="4000" dirty="0"/>
            </a:br>
            <a:r>
              <a:rPr lang="en-US" sz="4000" dirty="0" err="1"/>
              <a:t>đánh</a:t>
            </a:r>
            <a:r>
              <a:rPr lang="en-US" sz="4000" dirty="0"/>
              <a:t> </a:t>
            </a:r>
            <a:r>
              <a:rPr lang="en-US" sz="4000" dirty="0" err="1"/>
              <a:t>giá</a:t>
            </a:r>
            <a:r>
              <a:rPr lang="en-US" sz="4000" dirty="0"/>
              <a:t> </a:t>
            </a:r>
            <a:r>
              <a:rPr lang="en-US" sz="4000" dirty="0" err="1"/>
              <a:t>kết</a:t>
            </a:r>
            <a:r>
              <a:rPr lang="en-US" sz="4000" dirty="0"/>
              <a:t> </a:t>
            </a:r>
            <a:r>
              <a:rPr lang="en-US" sz="4000" dirty="0" err="1"/>
              <a:t>quả</a:t>
            </a:r>
            <a:r>
              <a:rPr lang="en-US" sz="4000" dirty="0"/>
              <a:t> </a:t>
            </a:r>
            <a:r>
              <a:rPr lang="en-US" sz="4000" dirty="0" err="1"/>
              <a:t>giáo</a:t>
            </a:r>
            <a:r>
              <a:rPr lang="en-US" sz="4000" dirty="0"/>
              <a:t> </a:t>
            </a:r>
            <a:r>
              <a:rPr lang="en-US" sz="4000" dirty="0" err="1"/>
              <a:t>dục</a:t>
            </a:r>
            <a:r>
              <a:rPr lang="en-US" sz="4000" dirty="0"/>
              <a:t> HS KTTT?</a:t>
            </a:r>
          </a:p>
        </p:txBody>
      </p:sp>
      <p:sp>
        <p:nvSpPr>
          <p:cNvPr id="4" name="Content Placeholder 3"/>
          <p:cNvSpPr>
            <a:spLocks noGrp="1"/>
          </p:cNvSpPr>
          <p:nvPr>
            <p:ph idx="1"/>
          </p:nvPr>
        </p:nvSpPr>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1143000"/>
          </a:xfrm>
        </p:spPr>
        <p:txBody>
          <a:bodyPr>
            <a:noAutofit/>
          </a:bodyPr>
          <a:lstStyle/>
          <a:p>
            <a:r>
              <a:rPr lang="en-US" sz="3200" dirty="0">
                <a:solidFill>
                  <a:schemeClr val="accent3"/>
                </a:solidFill>
                <a:latin typeface="+mn-lt"/>
              </a:rPr>
              <a:t>ĐÁNH GIÁ KẾT QUẢ GIÁO DỤC HỌC SINH KTTT</a:t>
            </a:r>
          </a:p>
        </p:txBody>
      </p:sp>
      <p:pic>
        <p:nvPicPr>
          <p:cNvPr id="4" name="Picture 3"/>
          <p:cNvPicPr>
            <a:picLocks noChangeAspect="1"/>
          </p:cNvPicPr>
          <p:nvPr/>
        </p:nvPicPr>
        <p:blipFill>
          <a:blip r:embed="rId2"/>
          <a:stretch>
            <a:fillRect/>
          </a:stretch>
        </p:blipFill>
        <p:spPr>
          <a:xfrm>
            <a:off x="3200648" y="3380023"/>
            <a:ext cx="4124739" cy="201764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CĂN CỨ ĐÁNH GIÁ</a:t>
            </a:r>
          </a:p>
        </p:txBody>
      </p:sp>
      <p:pic>
        <p:nvPicPr>
          <p:cNvPr id="3" name="Content Placeholder 2"/>
          <p:cNvPicPr>
            <a:picLocks noGrp="1" noChangeAspect="1"/>
          </p:cNvPicPr>
          <p:nvPr>
            <p:ph idx="1"/>
          </p:nvPr>
        </p:nvPicPr>
        <p:blipFill>
          <a:blip r:embed="rId2"/>
          <a:stretch>
            <a:fillRect/>
          </a:stretch>
        </p:blipFill>
        <p:spPr>
          <a:xfrm>
            <a:off x="1447800" y="2895600"/>
            <a:ext cx="6555105" cy="1954530"/>
          </a:xfrm>
          <a:prstGeom prst="rect">
            <a:avLst/>
          </a:prstGeom>
        </p:spPr>
      </p:pic>
    </p:spTree>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65</TotalTime>
  <Words>881</Words>
  <Application>Microsoft Office PowerPoint</Application>
  <PresentationFormat>On-screen Show (4:3)</PresentationFormat>
  <Paragraphs>59</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Yu Mincho</vt:lpstr>
      <vt:lpstr>Arial</vt:lpstr>
      <vt:lpstr>Calibri</vt:lpstr>
      <vt:lpstr>Calibri Light</vt:lpstr>
      <vt:lpstr>Candara</vt:lpstr>
      <vt:lpstr>Tahoma</vt:lpstr>
      <vt:lpstr>Times New Roman</vt:lpstr>
      <vt:lpstr>Wingdings</vt:lpstr>
      <vt:lpstr>Retrospect</vt:lpstr>
      <vt:lpstr>PowerPoint Presentation</vt:lpstr>
      <vt:lpstr>NỘI DUNG 3</vt:lpstr>
      <vt:lpstr>MỤC TIÊU</vt:lpstr>
      <vt:lpstr>Thầy/Cô hãy cho biết cấu trúc một bản Kế hoạch giáo dục nhà trường</vt:lpstr>
      <vt:lpstr>CẤU TRÚC</vt:lpstr>
      <vt:lpstr>Thực hành</vt:lpstr>
      <vt:lpstr>Thầy cô sử dụng thông tư nào để  đánh giá kết quả giáo dục HS KTTT?</vt:lpstr>
      <vt:lpstr>ĐÁNH GIÁ KẾT QUẢ GIÁO DỤC HỌC SINH KTTT</vt:lpstr>
      <vt:lpstr>CĂN CỨ ĐÁNH GIÁ</vt:lpstr>
      <vt:lpstr> Thông tư 22/2021/TT-BGDĐT (1)  </vt:lpstr>
      <vt:lpstr>Thông tư 22/2021/TT-BGDĐT (2) </vt:lpstr>
      <vt:lpstr>Thông tư 22/2021/TT-BGDĐT (3) </vt:lpstr>
      <vt:lpstr>Thông tư 22/2021/TT-BGDĐT</vt:lpstr>
      <vt:lpstr>Cám ơn sự chú ý theo dõi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GIÁO DỤC TRẺ KHIẾM THÍNH</dc:title>
  <dc:creator>Thiep</dc:creator>
  <cp:lastModifiedBy>Administrator</cp:lastModifiedBy>
  <cp:revision>97</cp:revision>
  <dcterms:created xsi:type="dcterms:W3CDTF">2012-04-16T22:41:00Z</dcterms:created>
  <dcterms:modified xsi:type="dcterms:W3CDTF">2023-08-14T03:38:28Z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6FACF66E8E6F44D699CC080D1EA668CA</vt:lpwstr>
  </property>
  <property fmtid="{D5CDD505-2E9C-101B-9397-08002B2CF9AE}" pid="3" name="KSOProductBuildVer">
    <vt:lpwstr>1033-11.2.0.11440</vt:lpwstr>
  </property>
</Properties>
</file>