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5" r:id="rId1"/>
    <p:sldMasterId id="2147483676" r:id="rId2"/>
  </p:sldMasterIdLst>
  <p:notesMasterIdLst>
    <p:notesMasterId r:id="rId98"/>
  </p:notesMasterIdLst>
  <p:sldIdLst>
    <p:sldId id="256" r:id="rId3"/>
    <p:sldId id="503" r:id="rId4"/>
    <p:sldId id="257" r:id="rId5"/>
    <p:sldId id="504" r:id="rId6"/>
    <p:sldId id="517" r:id="rId7"/>
    <p:sldId id="258" r:id="rId8"/>
    <p:sldId id="259" r:id="rId9"/>
    <p:sldId id="260" r:id="rId10"/>
    <p:sldId id="474" r:id="rId11"/>
    <p:sldId id="476" r:id="rId12"/>
    <p:sldId id="477" r:id="rId13"/>
    <p:sldId id="478" r:id="rId14"/>
    <p:sldId id="479" r:id="rId15"/>
    <p:sldId id="480" r:id="rId16"/>
    <p:sldId id="481" r:id="rId17"/>
    <p:sldId id="320" r:id="rId18"/>
    <p:sldId id="473" r:id="rId19"/>
    <p:sldId id="326" r:id="rId20"/>
    <p:sldId id="327" r:id="rId21"/>
    <p:sldId id="483" r:id="rId22"/>
    <p:sldId id="514" r:id="rId23"/>
    <p:sldId id="515" r:id="rId24"/>
    <p:sldId id="516" r:id="rId25"/>
    <p:sldId id="328" r:id="rId26"/>
    <p:sldId id="329" r:id="rId27"/>
    <p:sldId id="337" r:id="rId28"/>
    <p:sldId id="482" r:id="rId29"/>
    <p:sldId id="490" r:id="rId30"/>
    <p:sldId id="485" r:id="rId31"/>
    <p:sldId id="486" r:id="rId32"/>
    <p:sldId id="484" r:id="rId33"/>
    <p:sldId id="487" r:id="rId34"/>
    <p:sldId id="492" r:id="rId35"/>
    <p:sldId id="488" r:id="rId36"/>
    <p:sldId id="489" r:id="rId37"/>
    <p:sldId id="491" r:id="rId38"/>
    <p:sldId id="493" r:id="rId39"/>
    <p:sldId id="494" r:id="rId40"/>
    <p:sldId id="495" r:id="rId41"/>
    <p:sldId id="496" r:id="rId42"/>
    <p:sldId id="497" r:id="rId43"/>
    <p:sldId id="502" r:id="rId44"/>
    <p:sldId id="498" r:id="rId45"/>
    <p:sldId id="499" r:id="rId46"/>
    <p:sldId id="505" r:id="rId47"/>
    <p:sldId id="501" r:id="rId48"/>
    <p:sldId id="506" r:id="rId49"/>
    <p:sldId id="507" r:id="rId50"/>
    <p:sldId id="508" r:id="rId51"/>
    <p:sldId id="509" r:id="rId52"/>
    <p:sldId id="510" r:id="rId53"/>
    <p:sldId id="512" r:id="rId54"/>
    <p:sldId id="513" r:id="rId55"/>
    <p:sldId id="261" r:id="rId56"/>
    <p:sldId id="262" r:id="rId57"/>
    <p:sldId id="263" r:id="rId58"/>
    <p:sldId id="264" r:id="rId59"/>
    <p:sldId id="266" r:id="rId60"/>
    <p:sldId id="437" r:id="rId61"/>
    <p:sldId id="438" r:id="rId62"/>
    <p:sldId id="518" r:id="rId63"/>
    <p:sldId id="439" r:id="rId64"/>
    <p:sldId id="440" r:id="rId65"/>
    <p:sldId id="441" r:id="rId66"/>
    <p:sldId id="442" r:id="rId67"/>
    <p:sldId id="443" r:id="rId68"/>
    <p:sldId id="444" r:id="rId69"/>
    <p:sldId id="445" r:id="rId70"/>
    <p:sldId id="446" r:id="rId71"/>
    <p:sldId id="447" r:id="rId72"/>
    <p:sldId id="448" r:id="rId73"/>
    <p:sldId id="449" r:id="rId74"/>
    <p:sldId id="450" r:id="rId75"/>
    <p:sldId id="451" r:id="rId76"/>
    <p:sldId id="452" r:id="rId77"/>
    <p:sldId id="453" r:id="rId78"/>
    <p:sldId id="454" r:id="rId79"/>
    <p:sldId id="455" r:id="rId80"/>
    <p:sldId id="456" r:id="rId81"/>
    <p:sldId id="457" r:id="rId82"/>
    <p:sldId id="458" r:id="rId83"/>
    <p:sldId id="459" r:id="rId84"/>
    <p:sldId id="460" r:id="rId85"/>
    <p:sldId id="461" r:id="rId86"/>
    <p:sldId id="462" r:id="rId87"/>
    <p:sldId id="463" r:id="rId88"/>
    <p:sldId id="464" r:id="rId89"/>
    <p:sldId id="465" r:id="rId90"/>
    <p:sldId id="466" r:id="rId91"/>
    <p:sldId id="467" r:id="rId92"/>
    <p:sldId id="468" r:id="rId93"/>
    <p:sldId id="469" r:id="rId94"/>
    <p:sldId id="470" r:id="rId95"/>
    <p:sldId id="471" r:id="rId96"/>
    <p:sldId id="472" r:id="rId97"/>
  </p:sldIdLst>
  <p:sldSz cx="9144000" cy="5143500" type="screen16x9"/>
  <p:notesSz cx="6858000" cy="9144000"/>
  <p:embeddedFontLst>
    <p:embeddedFont>
      <p:font typeface="Quicksand Light" panose="020B0604020202020204" charset="0"/>
      <p:regular r:id="rId99"/>
      <p:bold r:id="rId100"/>
    </p:embeddedFont>
    <p:embeddedFont>
      <p:font typeface="Roboto Slab" panose="020B0604020202020204" charset="0"/>
      <p:regular r:id="rId101"/>
      <p:bold r:id="rId102"/>
    </p:embeddedFont>
    <p:embeddedFont>
      <p:font typeface="Jua" panose="020B0604020202020204" charset="0"/>
      <p:regular r:id="rId103"/>
    </p:embeddedFont>
    <p:embeddedFont>
      <p:font typeface="Anton" panose="020B0604020202020204" charset="0"/>
      <p:regular r:id="rId104"/>
    </p:embeddedFont>
    <p:embeddedFont>
      <p:font typeface="Lato" panose="020B0604020202020204" charset="0"/>
      <p:regular r:id="rId105"/>
      <p:bold r:id="rId106"/>
      <p:italic r:id="rId107"/>
      <p:boldItalic r:id="rId108"/>
    </p:embeddedFont>
    <p:embeddedFont>
      <p:font typeface="Black Han Sans" panose="020B0604020202020204" charset="-127"/>
      <p:regular r:id="rId10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2CD2BB0-8B5C-4E80-B2CB-CFC111CC8455}">
  <a:tblStyle styleId="{F2CD2BB0-8B5C-4E80-B2CB-CFC111CC8455}" styleName="Table_0">
    <a:wholeTbl>
      <a:tcTxStyle>
        <a:font>
          <a:latin typeface="Arial"/>
          <a:ea typeface="Arial"/>
          <a:cs typeface="Arial"/>
        </a:font>
        <a:srgbClr val="000000"/>
      </a:tcTxStyle>
      <a:tcStyle>
        <a:tcBdr>
          <a:left>
            <a:ln cap="flat" cmpd="sng">
              <a:solidFill>
                <a:srgbClr val="000000"/>
              </a:solidFill>
              <a:prstDash val="solid"/>
              <a:round/>
              <a:headEnd type="none" w="sm" len="sm"/>
              <a:tailEnd type="none" w="sm" len="sm"/>
            </a:ln>
          </a:left>
          <a:right>
            <a:ln cap="flat" cmpd="sng">
              <a:solidFill>
                <a:srgbClr val="000000"/>
              </a:solidFill>
              <a:prstDash val="solid"/>
              <a:round/>
              <a:headEnd type="none" w="sm" len="sm"/>
              <a:tailEnd type="none" w="sm" len="sm"/>
            </a:ln>
          </a:right>
          <a:top>
            <a:ln cap="flat" cmpd="sng">
              <a:solidFill>
                <a:srgbClr val="000000"/>
              </a:solidFill>
              <a:prstDash val="solid"/>
              <a:round/>
              <a:headEnd type="none" w="sm" len="sm"/>
              <a:tailEnd type="none" w="sm" len="sm"/>
            </a:ln>
          </a:top>
          <a:bottom>
            <a:ln cap="flat" cmpd="sng">
              <a:solidFill>
                <a:srgbClr val="000000"/>
              </a:solidFill>
              <a:prstDash val="solid"/>
              <a:round/>
              <a:headEnd type="none" w="sm" len="sm"/>
              <a:tailEnd type="none" w="sm" len="sm"/>
            </a:ln>
          </a:bottom>
          <a:insideH>
            <a:ln cap="flat" cmpd="sng">
              <a:solidFill>
                <a:srgbClr val="000000"/>
              </a:solidFill>
              <a:prstDash val="solid"/>
              <a:round/>
              <a:headEnd type="none" w="sm" len="sm"/>
              <a:tailEnd type="none" w="sm" len="sm"/>
            </a:ln>
          </a:insideH>
          <a:insideV>
            <a:ln cap="flat" cmpd="sng">
              <a:solidFill>
                <a:srgbClr val="000000"/>
              </a:solidFill>
              <a:prstDash val="solid"/>
              <a:round/>
              <a:headEnd type="none" w="sm" len="sm"/>
              <a:tailEnd type="none" w="sm" len="sm"/>
            </a:ln>
          </a:insideV>
        </a:tcBdr>
        <a:fill>
          <a:solidFill>
            <a:srgbClr val="FBE4D5"/>
          </a:solidFill>
        </a:fill>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2131C45A-2EEF-4D18-BC25-CB6F3CE8E12B}" styleName="Table_1">
    <a:wholeTbl>
      <a:tcTxStyle>
        <a:font>
          <a:latin typeface="Arial"/>
          <a:ea typeface="Arial"/>
          <a:cs typeface="Arial"/>
        </a:font>
        <a:srgbClr val="000000"/>
      </a:tcTxStyle>
      <a:tcStyle>
        <a:tcBdr>
          <a:left>
            <a:ln cap="flat" cmpd="sng">
              <a:solidFill>
                <a:srgbClr val="000000"/>
              </a:solidFill>
              <a:prstDash val="solid"/>
              <a:round/>
              <a:headEnd type="none" w="sm" len="sm"/>
              <a:tailEnd type="none" w="sm" len="sm"/>
            </a:ln>
          </a:left>
          <a:right>
            <a:ln cap="flat" cmpd="sng">
              <a:solidFill>
                <a:srgbClr val="000000"/>
              </a:solidFill>
              <a:prstDash val="solid"/>
              <a:round/>
              <a:headEnd type="none" w="sm" len="sm"/>
              <a:tailEnd type="none" w="sm" len="sm"/>
            </a:ln>
          </a:right>
          <a:top>
            <a:ln cap="flat" cmpd="sng">
              <a:solidFill>
                <a:srgbClr val="000000"/>
              </a:solidFill>
              <a:prstDash val="solid"/>
              <a:round/>
              <a:headEnd type="none" w="sm" len="sm"/>
              <a:tailEnd type="none" w="sm" len="sm"/>
            </a:ln>
          </a:top>
          <a:bottom>
            <a:ln cap="flat" cmpd="sng">
              <a:solidFill>
                <a:srgbClr val="000000"/>
              </a:solidFill>
              <a:prstDash val="solid"/>
              <a:round/>
              <a:headEnd type="none" w="sm" len="sm"/>
              <a:tailEnd type="none" w="sm" len="sm"/>
            </a:ln>
          </a:bottom>
          <a:insideH>
            <a:ln cap="flat" cmpd="sng">
              <a:solidFill>
                <a:srgbClr val="000000"/>
              </a:solidFill>
              <a:prstDash val="solid"/>
              <a:round/>
              <a:headEnd type="none" w="sm" len="sm"/>
              <a:tailEnd type="none" w="sm" len="sm"/>
            </a:ln>
          </a:insideH>
          <a:insideV>
            <a:ln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F8B36EBD-EF95-42FB-9408-88C8E80EF66F}" styleName="Table_2">
    <a:wholeTbl>
      <a:tcTxStyle>
        <a:font>
          <a:latin typeface="Arial"/>
          <a:ea typeface="Arial"/>
          <a:cs typeface="Arial"/>
        </a:font>
        <a:srgbClr val="000000"/>
      </a:tcTxStyle>
      <a:tcStyle>
        <a:tcBdr>
          <a:left>
            <a:ln cap="flat" cmpd="sng">
              <a:solidFill>
                <a:srgbClr val="000000"/>
              </a:solidFill>
              <a:prstDash val="solid"/>
              <a:round/>
              <a:headEnd type="none" w="sm" len="sm"/>
              <a:tailEnd type="none" w="sm" len="sm"/>
            </a:ln>
          </a:left>
          <a:right>
            <a:ln cap="flat" cmpd="sng">
              <a:solidFill>
                <a:srgbClr val="000000"/>
              </a:solidFill>
              <a:prstDash val="solid"/>
              <a:round/>
              <a:headEnd type="none" w="sm" len="sm"/>
              <a:tailEnd type="none" w="sm" len="sm"/>
            </a:ln>
          </a:right>
          <a:top>
            <a:ln cap="flat" cmpd="sng">
              <a:solidFill>
                <a:srgbClr val="000000"/>
              </a:solidFill>
              <a:prstDash val="solid"/>
              <a:round/>
              <a:headEnd type="none" w="sm" len="sm"/>
              <a:tailEnd type="none" w="sm" len="sm"/>
            </a:ln>
          </a:top>
          <a:bottom>
            <a:ln cap="flat" cmpd="sng">
              <a:solidFill>
                <a:srgbClr val="000000"/>
              </a:solidFill>
              <a:prstDash val="solid"/>
              <a:round/>
              <a:headEnd type="none" w="sm" len="sm"/>
              <a:tailEnd type="none" w="sm" len="sm"/>
            </a:ln>
          </a:bottom>
          <a:insideH>
            <a:ln cap="flat" cmpd="sng">
              <a:solidFill>
                <a:srgbClr val="000000"/>
              </a:solidFill>
              <a:prstDash val="solid"/>
              <a:round/>
              <a:headEnd type="none" w="sm" len="sm"/>
              <a:tailEnd type="none" w="sm" len="sm"/>
            </a:ln>
          </a:insideH>
          <a:insideV>
            <a:ln cap="flat" cmpd="sng">
              <a:solidFill>
                <a:srgbClr val="000000"/>
              </a:solidFill>
              <a:prstDash val="solid"/>
              <a:round/>
              <a:headEnd type="none" w="sm" len="sm"/>
              <a:tailEnd type="none" w="sm" len="sm"/>
            </a:ln>
          </a:insideV>
        </a:tcBdr>
        <a:fill>
          <a:solidFill>
            <a:srgbClr val="D9E2F3"/>
          </a:solidFill>
        </a:fill>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361" autoAdjust="0"/>
    <p:restoredTop sz="93842" autoAdjust="0"/>
  </p:normalViewPr>
  <p:slideViewPr>
    <p:cSldViewPr snapToGrid="0">
      <p:cViewPr varScale="1">
        <p:scale>
          <a:sx n="72" d="100"/>
          <a:sy n="72" d="100"/>
        </p:scale>
        <p:origin x="538" y="45"/>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theme" Target="theme/theme1.xml"/><Relationship Id="rId16" Type="http://schemas.openxmlformats.org/officeDocument/2006/relationships/slide" Target="slides/slide14.xml"/><Relationship Id="rId107" Type="http://schemas.openxmlformats.org/officeDocument/2006/relationships/font" Target="fonts/font9.fntdata"/><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font" Target="fonts/font4.fntdata"/><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tableStyles" Target="tableStyles.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font" Target="fonts/font5.fntdata"/><Relationship Id="rId108" Type="http://schemas.openxmlformats.org/officeDocument/2006/relationships/font" Target="fonts/font10.fntdata"/><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font" Target="fonts/font8.fntdata"/><Relationship Id="rId114" Type="http://schemas.microsoft.com/office/2016/11/relationships/changesInfo" Target="changesInfos/changesInfo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font" Target="fonts/font1.fntdata"/><Relationship Id="rId101" Type="http://schemas.openxmlformats.org/officeDocument/2006/relationships/font" Target="fonts/font3.fntdata"/><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font" Target="fonts/font11.fntdata"/><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font" Target="fonts/font6.fntdata"/><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presProps" Target="presProps.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font" Target="fonts/font2.fntdata"/><Relationship Id="rId105" Type="http://schemas.openxmlformats.org/officeDocument/2006/relationships/font" Target="fonts/font7.fntdata"/><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notesMaster" Target="notesMasters/notesMaster1.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rần Thị Văng" userId="b51f6eb8-d001-40d2-9a88-448d46ca9f28" providerId="ADAL" clId="{5DAE80B9-3EB8-429E-ABC0-B56883624976}"/>
    <pc:docChg chg="undo redo custSel addSld delSld modSld sldOrd">
      <pc:chgData name="Trần Thị Văng" userId="b51f6eb8-d001-40d2-9a88-448d46ca9f28" providerId="ADAL" clId="{5DAE80B9-3EB8-429E-ABC0-B56883624976}" dt="2022-12-04T16:54:26.018" v="12646" actId="1076"/>
      <pc:docMkLst>
        <pc:docMk/>
      </pc:docMkLst>
      <pc:sldChg chg="modSp mod">
        <pc:chgData name="Trần Thị Văng" userId="b51f6eb8-d001-40d2-9a88-448d46ca9f28" providerId="ADAL" clId="{5DAE80B9-3EB8-429E-ABC0-B56883624976}" dt="2022-12-03T09:35:21.404" v="944" actId="14100"/>
        <pc:sldMkLst>
          <pc:docMk/>
          <pc:sldMk cId="0" sldId="256"/>
        </pc:sldMkLst>
        <pc:spChg chg="mod">
          <ac:chgData name="Trần Thị Văng" userId="b51f6eb8-d001-40d2-9a88-448d46ca9f28" providerId="ADAL" clId="{5DAE80B9-3EB8-429E-ABC0-B56883624976}" dt="2022-12-03T08:16:27.810" v="146" actId="207"/>
          <ac:spMkLst>
            <pc:docMk/>
            <pc:sldMk cId="0" sldId="256"/>
            <ac:spMk id="288" creationId="{00000000-0000-0000-0000-000000000000}"/>
          </ac:spMkLst>
        </pc:spChg>
        <pc:spChg chg="mod">
          <ac:chgData name="Trần Thị Văng" userId="b51f6eb8-d001-40d2-9a88-448d46ca9f28" providerId="ADAL" clId="{5DAE80B9-3EB8-429E-ABC0-B56883624976}" dt="2022-12-03T09:35:21.404" v="944" actId="14100"/>
          <ac:spMkLst>
            <pc:docMk/>
            <pc:sldMk cId="0" sldId="256"/>
            <ac:spMk id="368" creationId="{00000000-0000-0000-0000-000000000000}"/>
          </ac:spMkLst>
        </pc:spChg>
        <pc:grpChg chg="mod">
          <ac:chgData name="Trần Thị Văng" userId="b51f6eb8-d001-40d2-9a88-448d46ca9f28" providerId="ADAL" clId="{5DAE80B9-3EB8-429E-ABC0-B56883624976}" dt="2022-12-02T09:52:11.186" v="12" actId="1076"/>
          <ac:grpSpMkLst>
            <pc:docMk/>
            <pc:sldMk cId="0" sldId="256"/>
            <ac:grpSpMk id="289" creationId="{00000000-0000-0000-0000-000000000000}"/>
          </ac:grpSpMkLst>
        </pc:grpChg>
      </pc:sldChg>
      <pc:sldChg chg="modSp mod">
        <pc:chgData name="Trần Thị Văng" userId="b51f6eb8-d001-40d2-9a88-448d46ca9f28" providerId="ADAL" clId="{5DAE80B9-3EB8-429E-ABC0-B56883624976}" dt="2022-12-02T09:56:35.228" v="145" actId="1076"/>
        <pc:sldMkLst>
          <pc:docMk/>
          <pc:sldMk cId="0" sldId="257"/>
        </pc:sldMkLst>
        <pc:spChg chg="mod">
          <ac:chgData name="Trần Thị Văng" userId="b51f6eb8-d001-40d2-9a88-448d46ca9f28" providerId="ADAL" clId="{5DAE80B9-3EB8-429E-ABC0-B56883624976}" dt="2022-12-02T09:56:35.228" v="145" actId="1076"/>
          <ac:spMkLst>
            <pc:docMk/>
            <pc:sldMk cId="0" sldId="257"/>
            <ac:spMk id="375" creationId="{00000000-0000-0000-0000-000000000000}"/>
          </ac:spMkLst>
        </pc:spChg>
        <pc:spChg chg="mod">
          <ac:chgData name="Trần Thị Văng" userId="b51f6eb8-d001-40d2-9a88-448d46ca9f28" providerId="ADAL" clId="{5DAE80B9-3EB8-429E-ABC0-B56883624976}" dt="2022-12-02T09:56:30.063" v="144" actId="1076"/>
          <ac:spMkLst>
            <pc:docMk/>
            <pc:sldMk cId="0" sldId="257"/>
            <ac:spMk id="426" creationId="{00000000-0000-0000-0000-000000000000}"/>
          </ac:spMkLst>
        </pc:spChg>
      </pc:sldChg>
      <pc:sldChg chg="modSp mod">
        <pc:chgData name="Trần Thị Văng" userId="b51f6eb8-d001-40d2-9a88-448d46ca9f28" providerId="ADAL" clId="{5DAE80B9-3EB8-429E-ABC0-B56883624976}" dt="2022-12-03T09:25:59.710" v="790" actId="255"/>
        <pc:sldMkLst>
          <pc:docMk/>
          <pc:sldMk cId="0" sldId="258"/>
        </pc:sldMkLst>
        <pc:spChg chg="mod">
          <ac:chgData name="Trần Thị Văng" userId="b51f6eb8-d001-40d2-9a88-448d46ca9f28" providerId="ADAL" clId="{5DAE80B9-3EB8-429E-ABC0-B56883624976}" dt="2022-12-03T09:25:59.710" v="790" actId="255"/>
          <ac:spMkLst>
            <pc:docMk/>
            <pc:sldMk cId="0" sldId="258"/>
            <ac:spMk id="431" creationId="{00000000-0000-0000-0000-000000000000}"/>
          </ac:spMkLst>
        </pc:spChg>
        <pc:spChg chg="mod">
          <ac:chgData name="Trần Thị Văng" userId="b51f6eb8-d001-40d2-9a88-448d46ca9f28" providerId="ADAL" clId="{5DAE80B9-3EB8-429E-ABC0-B56883624976}" dt="2022-12-03T09:25:45.129" v="789" actId="113"/>
          <ac:spMkLst>
            <pc:docMk/>
            <pc:sldMk cId="0" sldId="258"/>
            <ac:spMk id="432" creationId="{00000000-0000-0000-0000-000000000000}"/>
          </ac:spMkLst>
        </pc:spChg>
      </pc:sldChg>
      <pc:sldChg chg="modSp mod">
        <pc:chgData name="Trần Thị Văng" userId="b51f6eb8-d001-40d2-9a88-448d46ca9f28" providerId="ADAL" clId="{5DAE80B9-3EB8-429E-ABC0-B56883624976}" dt="2022-12-03T09:27:05.446" v="818" actId="1076"/>
        <pc:sldMkLst>
          <pc:docMk/>
          <pc:sldMk cId="0" sldId="259"/>
        </pc:sldMkLst>
        <pc:spChg chg="mod">
          <ac:chgData name="Trần Thị Văng" userId="b51f6eb8-d001-40d2-9a88-448d46ca9f28" providerId="ADAL" clId="{5DAE80B9-3EB8-429E-ABC0-B56883624976}" dt="2022-12-03T09:26:58.990" v="817" actId="20577"/>
          <ac:spMkLst>
            <pc:docMk/>
            <pc:sldMk cId="0" sldId="259"/>
            <ac:spMk id="503" creationId="{00000000-0000-0000-0000-000000000000}"/>
          </ac:spMkLst>
        </pc:spChg>
        <pc:spChg chg="mod">
          <ac:chgData name="Trần Thị Văng" userId="b51f6eb8-d001-40d2-9a88-448d46ca9f28" providerId="ADAL" clId="{5DAE80B9-3EB8-429E-ABC0-B56883624976}" dt="2022-12-03T09:27:05.446" v="818" actId="1076"/>
          <ac:spMkLst>
            <pc:docMk/>
            <pc:sldMk cId="0" sldId="259"/>
            <ac:spMk id="541" creationId="{00000000-0000-0000-0000-000000000000}"/>
          </ac:spMkLst>
        </pc:spChg>
      </pc:sldChg>
      <pc:sldChg chg="addSp delSp modSp mod">
        <pc:chgData name="Trần Thị Văng" userId="b51f6eb8-d001-40d2-9a88-448d46ca9f28" providerId="ADAL" clId="{5DAE80B9-3EB8-429E-ABC0-B56883624976}" dt="2022-12-03T09:34:50.762" v="925" actId="13782"/>
        <pc:sldMkLst>
          <pc:docMk/>
          <pc:sldMk cId="0" sldId="260"/>
        </pc:sldMkLst>
        <pc:spChg chg="mod">
          <ac:chgData name="Trần Thị Văng" userId="b51f6eb8-d001-40d2-9a88-448d46ca9f28" providerId="ADAL" clId="{5DAE80B9-3EB8-429E-ABC0-B56883624976}" dt="2022-12-03T09:27:27.591" v="822" actId="14100"/>
          <ac:spMkLst>
            <pc:docMk/>
            <pc:sldMk cId="0" sldId="260"/>
            <ac:spMk id="546" creationId="{00000000-0000-0000-0000-000000000000}"/>
          </ac:spMkLst>
        </pc:spChg>
        <pc:spChg chg="del">
          <ac:chgData name="Trần Thị Văng" userId="b51f6eb8-d001-40d2-9a88-448d46ca9f28" providerId="ADAL" clId="{5DAE80B9-3EB8-429E-ABC0-B56883624976}" dt="2022-12-03T09:23:18.495" v="688" actId="478"/>
          <ac:spMkLst>
            <pc:docMk/>
            <pc:sldMk cId="0" sldId="260"/>
            <ac:spMk id="547" creationId="{00000000-0000-0000-0000-000000000000}"/>
          </ac:spMkLst>
        </pc:spChg>
        <pc:graphicFrameChg chg="add mod modGraphic">
          <ac:chgData name="Trần Thị Văng" userId="b51f6eb8-d001-40d2-9a88-448d46ca9f28" providerId="ADAL" clId="{5DAE80B9-3EB8-429E-ABC0-B56883624976}" dt="2022-12-03T09:34:50.762" v="925" actId="13782"/>
          <ac:graphicFrameMkLst>
            <pc:docMk/>
            <pc:sldMk cId="0" sldId="260"/>
            <ac:graphicFrameMk id="2" creationId="{6826DF63-A076-019E-AA1E-0037A6E9B96A}"/>
          </ac:graphicFrameMkLst>
        </pc:graphicFrameChg>
        <pc:graphicFrameChg chg="del">
          <ac:chgData name="Trần Thị Văng" userId="b51f6eb8-d001-40d2-9a88-448d46ca9f28" providerId="ADAL" clId="{5DAE80B9-3EB8-429E-ABC0-B56883624976}" dt="2022-12-03T09:23:22.212" v="689" actId="478"/>
          <ac:graphicFrameMkLst>
            <pc:docMk/>
            <pc:sldMk cId="0" sldId="260"/>
            <ac:graphicFrameMk id="548" creationId="{00000000-0000-0000-0000-000000000000}"/>
          </ac:graphicFrameMkLst>
        </pc:graphicFrameChg>
      </pc:sldChg>
      <pc:sldChg chg="del">
        <pc:chgData name="Trần Thị Văng" userId="b51f6eb8-d001-40d2-9a88-448d46ca9f28" providerId="ADAL" clId="{5DAE80B9-3EB8-429E-ABC0-B56883624976}" dt="2022-12-03T09:23:26.507" v="690" actId="47"/>
        <pc:sldMkLst>
          <pc:docMk/>
          <pc:sldMk cId="0" sldId="261"/>
        </pc:sldMkLst>
      </pc:sldChg>
      <pc:sldChg chg="del">
        <pc:chgData name="Trần Thị Văng" userId="b51f6eb8-d001-40d2-9a88-448d46ca9f28" providerId="ADAL" clId="{5DAE80B9-3EB8-429E-ABC0-B56883624976}" dt="2022-12-03T09:23:27.153" v="691" actId="47"/>
        <pc:sldMkLst>
          <pc:docMk/>
          <pc:sldMk cId="0" sldId="262"/>
        </pc:sldMkLst>
      </pc:sldChg>
      <pc:sldChg chg="delSp modSp del mod modNotesTx">
        <pc:chgData name="Trần Thị Văng" userId="b51f6eb8-d001-40d2-9a88-448d46ca9f28" providerId="ADAL" clId="{5DAE80B9-3EB8-429E-ABC0-B56883624976}" dt="2022-12-03T10:06:58.356" v="1536" actId="47"/>
        <pc:sldMkLst>
          <pc:docMk/>
          <pc:sldMk cId="0" sldId="263"/>
        </pc:sldMkLst>
        <pc:spChg chg="mod">
          <ac:chgData name="Trần Thị Văng" userId="b51f6eb8-d001-40d2-9a88-448d46ca9f28" providerId="ADAL" clId="{5DAE80B9-3EB8-429E-ABC0-B56883624976}" dt="2022-12-03T09:42:21.555" v="1280" actId="207"/>
          <ac:spMkLst>
            <pc:docMk/>
            <pc:sldMk cId="0" sldId="263"/>
            <ac:spMk id="565" creationId="{00000000-0000-0000-0000-000000000000}"/>
          </ac:spMkLst>
        </pc:spChg>
        <pc:spChg chg="del">
          <ac:chgData name="Trần Thị Văng" userId="b51f6eb8-d001-40d2-9a88-448d46ca9f28" providerId="ADAL" clId="{5DAE80B9-3EB8-429E-ABC0-B56883624976}" dt="2022-12-03T09:37:50.191" v="1022" actId="478"/>
          <ac:spMkLst>
            <pc:docMk/>
            <pc:sldMk cId="0" sldId="263"/>
            <ac:spMk id="602" creationId="{00000000-0000-0000-0000-000000000000}"/>
          </ac:spMkLst>
        </pc:spChg>
        <pc:spChg chg="mod">
          <ac:chgData name="Trần Thị Văng" userId="b51f6eb8-d001-40d2-9a88-448d46ca9f28" providerId="ADAL" clId="{5DAE80B9-3EB8-429E-ABC0-B56883624976}" dt="2022-12-03T09:42:29.667" v="1282" actId="255"/>
          <ac:spMkLst>
            <pc:docMk/>
            <pc:sldMk cId="0" sldId="263"/>
            <ac:spMk id="603" creationId="{00000000-0000-0000-0000-000000000000}"/>
          </ac:spMkLst>
        </pc:spChg>
      </pc:sldChg>
      <pc:sldChg chg="delSp del mod">
        <pc:chgData name="Trần Thị Văng" userId="b51f6eb8-d001-40d2-9a88-448d46ca9f28" providerId="ADAL" clId="{5DAE80B9-3EB8-429E-ABC0-B56883624976}" dt="2022-12-03T09:42:09.975" v="1279" actId="47"/>
        <pc:sldMkLst>
          <pc:docMk/>
          <pc:sldMk cId="0" sldId="264"/>
        </pc:sldMkLst>
        <pc:spChg chg="del">
          <ac:chgData name="Trần Thị Văng" userId="b51f6eb8-d001-40d2-9a88-448d46ca9f28" providerId="ADAL" clId="{5DAE80B9-3EB8-429E-ABC0-B56883624976}" dt="2022-12-03T08:57:11.219" v="170" actId="478"/>
          <ac:spMkLst>
            <pc:docMk/>
            <pc:sldMk cId="0" sldId="264"/>
            <ac:spMk id="610" creationId="{00000000-0000-0000-0000-000000000000}"/>
          </ac:spMkLst>
        </pc:spChg>
      </pc:sldChg>
      <pc:sldChg chg="addSp delSp modSp del mod modNotesTx">
        <pc:chgData name="Trần Thị Văng" userId="b51f6eb8-d001-40d2-9a88-448d46ca9f28" providerId="ADAL" clId="{5DAE80B9-3EB8-429E-ABC0-B56883624976}" dt="2022-12-03T10:06:59.124" v="1537" actId="47"/>
        <pc:sldMkLst>
          <pc:docMk/>
          <pc:sldMk cId="0" sldId="265"/>
        </pc:sldMkLst>
        <pc:spChg chg="add del mod">
          <ac:chgData name="Trần Thị Văng" userId="b51f6eb8-d001-40d2-9a88-448d46ca9f28" providerId="ADAL" clId="{5DAE80B9-3EB8-429E-ABC0-B56883624976}" dt="2022-12-03T09:43:37.629" v="1289" actId="207"/>
          <ac:spMkLst>
            <pc:docMk/>
            <pc:sldMk cId="0" sldId="265"/>
            <ac:spMk id="2" creationId="{5AD5D80E-A4FE-58BA-BBEB-441948719D75}"/>
          </ac:spMkLst>
        </pc:spChg>
        <pc:spChg chg="add del mod">
          <ac:chgData name="Trần Thị Văng" userId="b51f6eb8-d001-40d2-9a88-448d46ca9f28" providerId="ADAL" clId="{5DAE80B9-3EB8-429E-ABC0-B56883624976}" dt="2022-12-03T09:40:03.348" v="1065" actId="478"/>
          <ac:spMkLst>
            <pc:docMk/>
            <pc:sldMk cId="0" sldId="265"/>
            <ac:spMk id="4" creationId="{10EB1687-C466-CC4B-FF27-B8292ED898AC}"/>
          </ac:spMkLst>
        </pc:spChg>
        <pc:spChg chg="add del mod">
          <ac:chgData name="Trần Thị Văng" userId="b51f6eb8-d001-40d2-9a88-448d46ca9f28" providerId="ADAL" clId="{5DAE80B9-3EB8-429E-ABC0-B56883624976}" dt="2022-12-03T09:40:14.411" v="1068" actId="478"/>
          <ac:spMkLst>
            <pc:docMk/>
            <pc:sldMk cId="0" sldId="265"/>
            <ac:spMk id="6" creationId="{3EC08ABC-32FB-FAE2-EC6C-B383A3505CDD}"/>
          </ac:spMkLst>
        </pc:spChg>
        <pc:spChg chg="add mod">
          <ac:chgData name="Trần Thị Văng" userId="b51f6eb8-d001-40d2-9a88-448d46ca9f28" providerId="ADAL" clId="{5DAE80B9-3EB8-429E-ABC0-B56883624976}" dt="2022-12-03T10:01:55.831" v="1486" actId="1076"/>
          <ac:spMkLst>
            <pc:docMk/>
            <pc:sldMk cId="0" sldId="265"/>
            <ac:spMk id="7" creationId="{463BA9C7-EF3B-D645-1A63-9292B3F6639C}"/>
          </ac:spMkLst>
        </pc:spChg>
        <pc:spChg chg="add mod">
          <ac:chgData name="Trần Thị Văng" userId="b51f6eb8-d001-40d2-9a88-448d46ca9f28" providerId="ADAL" clId="{5DAE80B9-3EB8-429E-ABC0-B56883624976}" dt="2022-12-03T10:02:14.323" v="1489" actId="14100"/>
          <ac:spMkLst>
            <pc:docMk/>
            <pc:sldMk cId="0" sldId="265"/>
            <ac:spMk id="9" creationId="{B44F6332-266E-EF05-ABF8-81D6153E434C}"/>
          </ac:spMkLst>
        </pc:spChg>
        <pc:spChg chg="del mod">
          <ac:chgData name="Trần Thị Văng" userId="b51f6eb8-d001-40d2-9a88-448d46ca9f28" providerId="ADAL" clId="{5DAE80B9-3EB8-429E-ABC0-B56883624976}" dt="2022-12-03T09:40:22.147" v="1070" actId="478"/>
          <ac:spMkLst>
            <pc:docMk/>
            <pc:sldMk cId="0" sldId="265"/>
            <ac:spMk id="615" creationId="{00000000-0000-0000-0000-000000000000}"/>
          </ac:spMkLst>
        </pc:spChg>
        <pc:spChg chg="del mod">
          <ac:chgData name="Trần Thị Văng" userId="b51f6eb8-d001-40d2-9a88-448d46ca9f28" providerId="ADAL" clId="{5DAE80B9-3EB8-429E-ABC0-B56883624976}" dt="2022-12-03T10:01:52.597" v="1485" actId="478"/>
          <ac:spMkLst>
            <pc:docMk/>
            <pc:sldMk cId="0" sldId="265"/>
            <ac:spMk id="616" creationId="{00000000-0000-0000-0000-000000000000}"/>
          </ac:spMkLst>
        </pc:spChg>
        <pc:spChg chg="del mod">
          <ac:chgData name="Trần Thị Văng" userId="b51f6eb8-d001-40d2-9a88-448d46ca9f28" providerId="ADAL" clId="{5DAE80B9-3EB8-429E-ABC0-B56883624976}" dt="2022-12-03T09:41:50.080" v="1216" actId="478"/>
          <ac:spMkLst>
            <pc:docMk/>
            <pc:sldMk cId="0" sldId="265"/>
            <ac:spMk id="617" creationId="{00000000-0000-0000-0000-000000000000}"/>
          </ac:spMkLst>
        </pc:spChg>
        <pc:graphicFrameChg chg="add del mod modGraphic">
          <ac:chgData name="Trần Thị Văng" userId="b51f6eb8-d001-40d2-9a88-448d46ca9f28" providerId="ADAL" clId="{5DAE80B9-3EB8-429E-ABC0-B56883624976}" dt="2022-12-03T09:44:16.449" v="1292" actId="1032"/>
          <ac:graphicFrameMkLst>
            <pc:docMk/>
            <pc:sldMk cId="0" sldId="265"/>
            <ac:graphicFrameMk id="8" creationId="{C744545F-D30A-7130-1AB2-374E9BC70619}"/>
          </ac:graphicFrameMkLst>
        </pc:graphicFrameChg>
      </pc:sldChg>
      <pc:sldChg chg="del">
        <pc:chgData name="Trần Thị Văng" userId="b51f6eb8-d001-40d2-9a88-448d46ca9f28" providerId="ADAL" clId="{5DAE80B9-3EB8-429E-ABC0-B56883624976}" dt="2022-12-03T09:44:45.361" v="1295" actId="47"/>
        <pc:sldMkLst>
          <pc:docMk/>
          <pc:sldMk cId="0" sldId="266"/>
        </pc:sldMkLst>
      </pc:sldChg>
      <pc:sldChg chg="del">
        <pc:chgData name="Trần Thị Văng" userId="b51f6eb8-d001-40d2-9a88-448d46ca9f28" providerId="ADAL" clId="{5DAE80B9-3EB8-429E-ABC0-B56883624976}" dt="2022-12-03T10:03:03.157" v="1490" actId="47"/>
        <pc:sldMkLst>
          <pc:docMk/>
          <pc:sldMk cId="0" sldId="267"/>
        </pc:sldMkLst>
      </pc:sldChg>
      <pc:sldChg chg="del">
        <pc:chgData name="Trần Thị Văng" userId="b51f6eb8-d001-40d2-9a88-448d46ca9f28" providerId="ADAL" clId="{5DAE80B9-3EB8-429E-ABC0-B56883624976}" dt="2022-12-03T10:07:00.600" v="1539" actId="47"/>
        <pc:sldMkLst>
          <pc:docMk/>
          <pc:sldMk cId="0" sldId="268"/>
        </pc:sldMkLst>
      </pc:sldChg>
      <pc:sldChg chg="del">
        <pc:chgData name="Trần Thị Văng" userId="b51f6eb8-d001-40d2-9a88-448d46ca9f28" providerId="ADAL" clId="{5DAE80B9-3EB8-429E-ABC0-B56883624976}" dt="2022-12-03T10:07:01.380" v="1540" actId="47"/>
        <pc:sldMkLst>
          <pc:docMk/>
          <pc:sldMk cId="0" sldId="269"/>
        </pc:sldMkLst>
      </pc:sldChg>
      <pc:sldChg chg="del">
        <pc:chgData name="Trần Thị Văng" userId="b51f6eb8-d001-40d2-9a88-448d46ca9f28" providerId="ADAL" clId="{5DAE80B9-3EB8-429E-ABC0-B56883624976}" dt="2022-12-03T10:07:02.207" v="1541" actId="47"/>
        <pc:sldMkLst>
          <pc:docMk/>
          <pc:sldMk cId="0" sldId="270"/>
        </pc:sldMkLst>
      </pc:sldChg>
      <pc:sldChg chg="add del">
        <pc:chgData name="Trần Thị Văng" userId="b51f6eb8-d001-40d2-9a88-448d46ca9f28" providerId="ADAL" clId="{5DAE80B9-3EB8-429E-ABC0-B56883624976}" dt="2022-12-03T09:04:15.640" v="303" actId="47"/>
        <pc:sldMkLst>
          <pc:docMk/>
          <pc:sldMk cId="0" sldId="271"/>
        </pc:sldMkLst>
      </pc:sldChg>
      <pc:sldChg chg="add del">
        <pc:chgData name="Trần Thị Văng" userId="b51f6eb8-d001-40d2-9a88-448d46ca9f28" providerId="ADAL" clId="{5DAE80B9-3EB8-429E-ABC0-B56883624976}" dt="2022-12-03T09:04:16.914" v="304" actId="47"/>
        <pc:sldMkLst>
          <pc:docMk/>
          <pc:sldMk cId="0" sldId="272"/>
        </pc:sldMkLst>
      </pc:sldChg>
      <pc:sldChg chg="del">
        <pc:chgData name="Trần Thị Văng" userId="b51f6eb8-d001-40d2-9a88-448d46ca9f28" providerId="ADAL" clId="{5DAE80B9-3EB8-429E-ABC0-B56883624976}" dt="2022-12-03T09:04:17.660" v="305" actId="47"/>
        <pc:sldMkLst>
          <pc:docMk/>
          <pc:sldMk cId="0" sldId="273"/>
        </pc:sldMkLst>
      </pc:sldChg>
      <pc:sldChg chg="modSp del mod">
        <pc:chgData name="Trần Thị Văng" userId="b51f6eb8-d001-40d2-9a88-448d46ca9f28" providerId="ADAL" clId="{5DAE80B9-3EB8-429E-ABC0-B56883624976}" dt="2022-12-03T09:04:18.307" v="306" actId="47"/>
        <pc:sldMkLst>
          <pc:docMk/>
          <pc:sldMk cId="0" sldId="274"/>
        </pc:sldMkLst>
        <pc:graphicFrameChg chg="mod">
          <ac:chgData name="Trần Thị Văng" userId="b51f6eb8-d001-40d2-9a88-448d46ca9f28" providerId="ADAL" clId="{5DAE80B9-3EB8-429E-ABC0-B56883624976}" dt="2022-12-03T08:59:15.926" v="181" actId="1076"/>
          <ac:graphicFrameMkLst>
            <pc:docMk/>
            <pc:sldMk cId="0" sldId="274"/>
            <ac:graphicFrameMk id="719" creationId="{00000000-0000-0000-0000-000000000000}"/>
          </ac:graphicFrameMkLst>
        </pc:graphicFrameChg>
      </pc:sldChg>
      <pc:sldChg chg="del">
        <pc:chgData name="Trần Thị Văng" userId="b51f6eb8-d001-40d2-9a88-448d46ca9f28" providerId="ADAL" clId="{5DAE80B9-3EB8-429E-ABC0-B56883624976}" dt="2022-12-03T09:04:18.957" v="307" actId="47"/>
        <pc:sldMkLst>
          <pc:docMk/>
          <pc:sldMk cId="0" sldId="275"/>
        </pc:sldMkLst>
      </pc:sldChg>
      <pc:sldChg chg="add del">
        <pc:chgData name="Trần Thị Văng" userId="b51f6eb8-d001-40d2-9a88-448d46ca9f28" providerId="ADAL" clId="{5DAE80B9-3EB8-429E-ABC0-B56883624976}" dt="2022-12-03T09:04:19.911" v="308" actId="47"/>
        <pc:sldMkLst>
          <pc:docMk/>
          <pc:sldMk cId="0" sldId="276"/>
        </pc:sldMkLst>
      </pc:sldChg>
      <pc:sldChg chg="add del">
        <pc:chgData name="Trần Thị Văng" userId="b51f6eb8-d001-40d2-9a88-448d46ca9f28" providerId="ADAL" clId="{5DAE80B9-3EB8-429E-ABC0-B56883624976}" dt="2022-12-03T09:04:25.605" v="320" actId="47"/>
        <pc:sldMkLst>
          <pc:docMk/>
          <pc:sldMk cId="0" sldId="277"/>
        </pc:sldMkLst>
      </pc:sldChg>
      <pc:sldChg chg="del">
        <pc:chgData name="Trần Thị Văng" userId="b51f6eb8-d001-40d2-9a88-448d46ca9f28" providerId="ADAL" clId="{5DAE80B9-3EB8-429E-ABC0-B56883624976}" dt="2022-12-03T09:04:26.764" v="321" actId="47"/>
        <pc:sldMkLst>
          <pc:docMk/>
          <pc:sldMk cId="0" sldId="278"/>
        </pc:sldMkLst>
      </pc:sldChg>
      <pc:sldChg chg="del">
        <pc:chgData name="Trần Thị Văng" userId="b51f6eb8-d001-40d2-9a88-448d46ca9f28" providerId="ADAL" clId="{5DAE80B9-3EB8-429E-ABC0-B56883624976}" dt="2022-12-03T09:04:27.369" v="322" actId="47"/>
        <pc:sldMkLst>
          <pc:docMk/>
          <pc:sldMk cId="0" sldId="279"/>
        </pc:sldMkLst>
      </pc:sldChg>
      <pc:sldChg chg="del">
        <pc:chgData name="Trần Thị Văng" userId="b51f6eb8-d001-40d2-9a88-448d46ca9f28" providerId="ADAL" clId="{5DAE80B9-3EB8-429E-ABC0-B56883624976}" dt="2022-12-03T09:04:27.967" v="323" actId="47"/>
        <pc:sldMkLst>
          <pc:docMk/>
          <pc:sldMk cId="0" sldId="280"/>
        </pc:sldMkLst>
      </pc:sldChg>
      <pc:sldChg chg="del">
        <pc:chgData name="Trần Thị Văng" userId="b51f6eb8-d001-40d2-9a88-448d46ca9f28" providerId="ADAL" clId="{5DAE80B9-3EB8-429E-ABC0-B56883624976}" dt="2022-12-03T09:04:28.890" v="324" actId="47"/>
        <pc:sldMkLst>
          <pc:docMk/>
          <pc:sldMk cId="0" sldId="281"/>
        </pc:sldMkLst>
      </pc:sldChg>
      <pc:sldChg chg="del">
        <pc:chgData name="Trần Thị Văng" userId="b51f6eb8-d001-40d2-9a88-448d46ca9f28" providerId="ADAL" clId="{5DAE80B9-3EB8-429E-ABC0-B56883624976}" dt="2022-12-03T09:04:38.705" v="325" actId="47"/>
        <pc:sldMkLst>
          <pc:docMk/>
          <pc:sldMk cId="0" sldId="282"/>
        </pc:sldMkLst>
      </pc:sldChg>
      <pc:sldChg chg="del">
        <pc:chgData name="Trần Thị Văng" userId="b51f6eb8-d001-40d2-9a88-448d46ca9f28" providerId="ADAL" clId="{5DAE80B9-3EB8-429E-ABC0-B56883624976}" dt="2022-12-03T09:04:39.946" v="326" actId="47"/>
        <pc:sldMkLst>
          <pc:docMk/>
          <pc:sldMk cId="0" sldId="283"/>
        </pc:sldMkLst>
      </pc:sldChg>
      <pc:sldChg chg="del">
        <pc:chgData name="Trần Thị Văng" userId="b51f6eb8-d001-40d2-9a88-448d46ca9f28" providerId="ADAL" clId="{5DAE80B9-3EB8-429E-ABC0-B56883624976}" dt="2022-12-03T09:04:40.869" v="327" actId="47"/>
        <pc:sldMkLst>
          <pc:docMk/>
          <pc:sldMk cId="0" sldId="284"/>
        </pc:sldMkLst>
      </pc:sldChg>
      <pc:sldChg chg="del">
        <pc:chgData name="Trần Thị Văng" userId="b51f6eb8-d001-40d2-9a88-448d46ca9f28" providerId="ADAL" clId="{5DAE80B9-3EB8-429E-ABC0-B56883624976}" dt="2022-12-03T09:04:41.569" v="328" actId="47"/>
        <pc:sldMkLst>
          <pc:docMk/>
          <pc:sldMk cId="0" sldId="285"/>
        </pc:sldMkLst>
      </pc:sldChg>
      <pc:sldChg chg="del">
        <pc:chgData name="Trần Thị Văng" userId="b51f6eb8-d001-40d2-9a88-448d46ca9f28" providerId="ADAL" clId="{5DAE80B9-3EB8-429E-ABC0-B56883624976}" dt="2022-12-03T09:04:42.251" v="329" actId="47"/>
        <pc:sldMkLst>
          <pc:docMk/>
          <pc:sldMk cId="0" sldId="286"/>
        </pc:sldMkLst>
      </pc:sldChg>
      <pc:sldChg chg="del">
        <pc:chgData name="Trần Thị Văng" userId="b51f6eb8-d001-40d2-9a88-448d46ca9f28" providerId="ADAL" clId="{5DAE80B9-3EB8-429E-ABC0-B56883624976}" dt="2022-12-03T09:04:43.024" v="330" actId="47"/>
        <pc:sldMkLst>
          <pc:docMk/>
          <pc:sldMk cId="0" sldId="287"/>
        </pc:sldMkLst>
      </pc:sldChg>
      <pc:sldChg chg="del">
        <pc:chgData name="Trần Thị Văng" userId="b51f6eb8-d001-40d2-9a88-448d46ca9f28" providerId="ADAL" clId="{5DAE80B9-3EB8-429E-ABC0-B56883624976}" dt="2022-12-03T09:04:43.736" v="331" actId="47"/>
        <pc:sldMkLst>
          <pc:docMk/>
          <pc:sldMk cId="0" sldId="288"/>
        </pc:sldMkLst>
      </pc:sldChg>
      <pc:sldChg chg="del">
        <pc:chgData name="Trần Thị Văng" userId="b51f6eb8-d001-40d2-9a88-448d46ca9f28" providerId="ADAL" clId="{5DAE80B9-3EB8-429E-ABC0-B56883624976}" dt="2022-12-03T09:04:44.434" v="332" actId="47"/>
        <pc:sldMkLst>
          <pc:docMk/>
          <pc:sldMk cId="0" sldId="289"/>
        </pc:sldMkLst>
      </pc:sldChg>
      <pc:sldChg chg="del">
        <pc:chgData name="Trần Thị Văng" userId="b51f6eb8-d001-40d2-9a88-448d46ca9f28" providerId="ADAL" clId="{5DAE80B9-3EB8-429E-ABC0-B56883624976}" dt="2022-12-03T09:04:45.130" v="333" actId="47"/>
        <pc:sldMkLst>
          <pc:docMk/>
          <pc:sldMk cId="0" sldId="290"/>
        </pc:sldMkLst>
      </pc:sldChg>
      <pc:sldChg chg="del">
        <pc:chgData name="Trần Thị Văng" userId="b51f6eb8-d001-40d2-9a88-448d46ca9f28" providerId="ADAL" clId="{5DAE80B9-3EB8-429E-ABC0-B56883624976}" dt="2022-12-03T09:04:46.133" v="334" actId="47"/>
        <pc:sldMkLst>
          <pc:docMk/>
          <pc:sldMk cId="0" sldId="291"/>
        </pc:sldMkLst>
      </pc:sldChg>
      <pc:sldChg chg="del">
        <pc:chgData name="Trần Thị Văng" userId="b51f6eb8-d001-40d2-9a88-448d46ca9f28" providerId="ADAL" clId="{5DAE80B9-3EB8-429E-ABC0-B56883624976}" dt="2022-12-03T09:04:46.706" v="335" actId="47"/>
        <pc:sldMkLst>
          <pc:docMk/>
          <pc:sldMk cId="0" sldId="292"/>
        </pc:sldMkLst>
      </pc:sldChg>
      <pc:sldChg chg="del">
        <pc:chgData name="Trần Thị Văng" userId="b51f6eb8-d001-40d2-9a88-448d46ca9f28" providerId="ADAL" clId="{5DAE80B9-3EB8-429E-ABC0-B56883624976}" dt="2022-12-03T09:04:47.250" v="336" actId="47"/>
        <pc:sldMkLst>
          <pc:docMk/>
          <pc:sldMk cId="0" sldId="293"/>
        </pc:sldMkLst>
      </pc:sldChg>
      <pc:sldChg chg="del">
        <pc:chgData name="Trần Thị Văng" userId="b51f6eb8-d001-40d2-9a88-448d46ca9f28" providerId="ADAL" clId="{5DAE80B9-3EB8-429E-ABC0-B56883624976}" dt="2022-12-03T09:04:48.114" v="337" actId="47"/>
        <pc:sldMkLst>
          <pc:docMk/>
          <pc:sldMk cId="0" sldId="294"/>
        </pc:sldMkLst>
      </pc:sldChg>
      <pc:sldChg chg="del">
        <pc:chgData name="Trần Thị Văng" userId="b51f6eb8-d001-40d2-9a88-448d46ca9f28" providerId="ADAL" clId="{5DAE80B9-3EB8-429E-ABC0-B56883624976}" dt="2022-12-03T09:04:48.535" v="338" actId="47"/>
        <pc:sldMkLst>
          <pc:docMk/>
          <pc:sldMk cId="0" sldId="295"/>
        </pc:sldMkLst>
      </pc:sldChg>
      <pc:sldChg chg="del">
        <pc:chgData name="Trần Thị Văng" userId="b51f6eb8-d001-40d2-9a88-448d46ca9f28" providerId="ADAL" clId="{5DAE80B9-3EB8-429E-ABC0-B56883624976}" dt="2022-12-03T09:04:48.804" v="339" actId="47"/>
        <pc:sldMkLst>
          <pc:docMk/>
          <pc:sldMk cId="0" sldId="296"/>
        </pc:sldMkLst>
      </pc:sldChg>
      <pc:sldChg chg="del">
        <pc:chgData name="Trần Thị Văng" userId="b51f6eb8-d001-40d2-9a88-448d46ca9f28" providerId="ADAL" clId="{5DAE80B9-3EB8-429E-ABC0-B56883624976}" dt="2022-12-03T09:04:49.022" v="340" actId="47"/>
        <pc:sldMkLst>
          <pc:docMk/>
          <pc:sldMk cId="0" sldId="297"/>
        </pc:sldMkLst>
      </pc:sldChg>
      <pc:sldChg chg="del">
        <pc:chgData name="Trần Thị Văng" userId="b51f6eb8-d001-40d2-9a88-448d46ca9f28" providerId="ADAL" clId="{5DAE80B9-3EB8-429E-ABC0-B56883624976}" dt="2022-12-03T09:04:49.226" v="341" actId="47"/>
        <pc:sldMkLst>
          <pc:docMk/>
          <pc:sldMk cId="0" sldId="298"/>
        </pc:sldMkLst>
      </pc:sldChg>
      <pc:sldChg chg="del">
        <pc:chgData name="Trần Thị Văng" userId="b51f6eb8-d001-40d2-9a88-448d46ca9f28" providerId="ADAL" clId="{5DAE80B9-3EB8-429E-ABC0-B56883624976}" dt="2022-12-03T09:04:49.641" v="342" actId="47"/>
        <pc:sldMkLst>
          <pc:docMk/>
          <pc:sldMk cId="0" sldId="299"/>
        </pc:sldMkLst>
      </pc:sldChg>
      <pc:sldChg chg="del">
        <pc:chgData name="Trần Thị Văng" userId="b51f6eb8-d001-40d2-9a88-448d46ca9f28" providerId="ADAL" clId="{5DAE80B9-3EB8-429E-ABC0-B56883624976}" dt="2022-12-03T09:04:50.128" v="343" actId="47"/>
        <pc:sldMkLst>
          <pc:docMk/>
          <pc:sldMk cId="0" sldId="300"/>
        </pc:sldMkLst>
      </pc:sldChg>
      <pc:sldChg chg="del">
        <pc:chgData name="Trần Thị Văng" userId="b51f6eb8-d001-40d2-9a88-448d46ca9f28" providerId="ADAL" clId="{5DAE80B9-3EB8-429E-ABC0-B56883624976}" dt="2022-12-03T09:04:50.338" v="344" actId="47"/>
        <pc:sldMkLst>
          <pc:docMk/>
          <pc:sldMk cId="0" sldId="301"/>
        </pc:sldMkLst>
      </pc:sldChg>
      <pc:sldChg chg="del">
        <pc:chgData name="Trần Thị Văng" userId="b51f6eb8-d001-40d2-9a88-448d46ca9f28" providerId="ADAL" clId="{5DAE80B9-3EB8-429E-ABC0-B56883624976}" dt="2022-12-03T09:04:50.530" v="345" actId="47"/>
        <pc:sldMkLst>
          <pc:docMk/>
          <pc:sldMk cId="0" sldId="302"/>
        </pc:sldMkLst>
      </pc:sldChg>
      <pc:sldChg chg="del">
        <pc:chgData name="Trần Thị Văng" userId="b51f6eb8-d001-40d2-9a88-448d46ca9f28" providerId="ADAL" clId="{5DAE80B9-3EB8-429E-ABC0-B56883624976}" dt="2022-12-03T09:04:50.765" v="346" actId="47"/>
        <pc:sldMkLst>
          <pc:docMk/>
          <pc:sldMk cId="0" sldId="303"/>
        </pc:sldMkLst>
      </pc:sldChg>
      <pc:sldChg chg="del">
        <pc:chgData name="Trần Thị Văng" userId="b51f6eb8-d001-40d2-9a88-448d46ca9f28" providerId="ADAL" clId="{5DAE80B9-3EB8-429E-ABC0-B56883624976}" dt="2022-12-03T09:04:51.326" v="347" actId="47"/>
        <pc:sldMkLst>
          <pc:docMk/>
          <pc:sldMk cId="0" sldId="304"/>
        </pc:sldMkLst>
      </pc:sldChg>
      <pc:sldChg chg="del">
        <pc:chgData name="Trần Thị Văng" userId="b51f6eb8-d001-40d2-9a88-448d46ca9f28" providerId="ADAL" clId="{5DAE80B9-3EB8-429E-ABC0-B56883624976}" dt="2022-12-03T09:04:51.853" v="348" actId="47"/>
        <pc:sldMkLst>
          <pc:docMk/>
          <pc:sldMk cId="0" sldId="305"/>
        </pc:sldMkLst>
      </pc:sldChg>
      <pc:sldChg chg="del">
        <pc:chgData name="Trần Thị Văng" userId="b51f6eb8-d001-40d2-9a88-448d46ca9f28" providerId="ADAL" clId="{5DAE80B9-3EB8-429E-ABC0-B56883624976}" dt="2022-12-03T09:04:52.460" v="349" actId="47"/>
        <pc:sldMkLst>
          <pc:docMk/>
          <pc:sldMk cId="0" sldId="306"/>
        </pc:sldMkLst>
      </pc:sldChg>
      <pc:sldChg chg="del">
        <pc:chgData name="Trần Thị Văng" userId="b51f6eb8-d001-40d2-9a88-448d46ca9f28" providerId="ADAL" clId="{5DAE80B9-3EB8-429E-ABC0-B56883624976}" dt="2022-12-03T09:04:53.011" v="350" actId="47"/>
        <pc:sldMkLst>
          <pc:docMk/>
          <pc:sldMk cId="0" sldId="307"/>
        </pc:sldMkLst>
      </pc:sldChg>
      <pc:sldChg chg="del">
        <pc:chgData name="Trần Thị Văng" userId="b51f6eb8-d001-40d2-9a88-448d46ca9f28" providerId="ADAL" clId="{5DAE80B9-3EB8-429E-ABC0-B56883624976}" dt="2022-12-03T09:04:53.518" v="351" actId="47"/>
        <pc:sldMkLst>
          <pc:docMk/>
          <pc:sldMk cId="0" sldId="308"/>
        </pc:sldMkLst>
      </pc:sldChg>
      <pc:sldChg chg="del ord">
        <pc:chgData name="Trần Thị Văng" userId="b51f6eb8-d001-40d2-9a88-448d46ca9f28" providerId="ADAL" clId="{5DAE80B9-3EB8-429E-ABC0-B56883624976}" dt="2022-12-03T09:03:24.049" v="301" actId="2696"/>
        <pc:sldMkLst>
          <pc:docMk/>
          <pc:sldMk cId="0" sldId="309"/>
        </pc:sldMkLst>
      </pc:sldChg>
      <pc:sldChg chg="add del">
        <pc:chgData name="Trần Thị Văng" userId="b51f6eb8-d001-40d2-9a88-448d46ca9f28" providerId="ADAL" clId="{5DAE80B9-3EB8-429E-ABC0-B56883624976}" dt="2022-12-03T09:04:25.052" v="319" actId="47"/>
        <pc:sldMkLst>
          <pc:docMk/>
          <pc:sldMk cId="77366732" sldId="309"/>
        </pc:sldMkLst>
      </pc:sldChg>
      <pc:sldChg chg="del ord">
        <pc:chgData name="Trần Thị Văng" userId="b51f6eb8-d001-40d2-9a88-448d46ca9f28" providerId="ADAL" clId="{5DAE80B9-3EB8-429E-ABC0-B56883624976}" dt="2022-12-03T09:03:24.049" v="301" actId="2696"/>
        <pc:sldMkLst>
          <pc:docMk/>
          <pc:sldMk cId="0" sldId="310"/>
        </pc:sldMkLst>
      </pc:sldChg>
      <pc:sldChg chg="add del">
        <pc:chgData name="Trần Thị Văng" userId="b51f6eb8-d001-40d2-9a88-448d46ca9f28" providerId="ADAL" clId="{5DAE80B9-3EB8-429E-ABC0-B56883624976}" dt="2022-12-03T09:04:20.553" v="309" actId="47"/>
        <pc:sldMkLst>
          <pc:docMk/>
          <pc:sldMk cId="451333215" sldId="310"/>
        </pc:sldMkLst>
      </pc:sldChg>
      <pc:sldChg chg="del ord">
        <pc:chgData name="Trần Thị Văng" userId="b51f6eb8-d001-40d2-9a88-448d46ca9f28" providerId="ADAL" clId="{5DAE80B9-3EB8-429E-ABC0-B56883624976}" dt="2022-12-03T09:03:24.049" v="301" actId="2696"/>
        <pc:sldMkLst>
          <pc:docMk/>
          <pc:sldMk cId="0" sldId="311"/>
        </pc:sldMkLst>
      </pc:sldChg>
      <pc:sldChg chg="add del">
        <pc:chgData name="Trần Thị Văng" userId="b51f6eb8-d001-40d2-9a88-448d46ca9f28" providerId="ADAL" clId="{5DAE80B9-3EB8-429E-ABC0-B56883624976}" dt="2022-12-03T09:04:21.144" v="310" actId="47"/>
        <pc:sldMkLst>
          <pc:docMk/>
          <pc:sldMk cId="2603955162" sldId="311"/>
        </pc:sldMkLst>
      </pc:sldChg>
      <pc:sldChg chg="del ord">
        <pc:chgData name="Trần Thị Văng" userId="b51f6eb8-d001-40d2-9a88-448d46ca9f28" providerId="ADAL" clId="{5DAE80B9-3EB8-429E-ABC0-B56883624976}" dt="2022-12-03T09:03:24.049" v="301" actId="2696"/>
        <pc:sldMkLst>
          <pc:docMk/>
          <pc:sldMk cId="0" sldId="312"/>
        </pc:sldMkLst>
      </pc:sldChg>
      <pc:sldChg chg="add del">
        <pc:chgData name="Trần Thị Văng" userId="b51f6eb8-d001-40d2-9a88-448d46ca9f28" providerId="ADAL" clId="{5DAE80B9-3EB8-429E-ABC0-B56883624976}" dt="2022-12-03T09:04:21.392" v="311" actId="47"/>
        <pc:sldMkLst>
          <pc:docMk/>
          <pc:sldMk cId="962545426" sldId="312"/>
        </pc:sldMkLst>
      </pc:sldChg>
      <pc:sldChg chg="del ord">
        <pc:chgData name="Trần Thị Văng" userId="b51f6eb8-d001-40d2-9a88-448d46ca9f28" providerId="ADAL" clId="{5DAE80B9-3EB8-429E-ABC0-B56883624976}" dt="2022-12-03T09:03:24.049" v="301" actId="2696"/>
        <pc:sldMkLst>
          <pc:docMk/>
          <pc:sldMk cId="0" sldId="313"/>
        </pc:sldMkLst>
      </pc:sldChg>
      <pc:sldChg chg="add del">
        <pc:chgData name="Trần Thị Văng" userId="b51f6eb8-d001-40d2-9a88-448d46ca9f28" providerId="ADAL" clId="{5DAE80B9-3EB8-429E-ABC0-B56883624976}" dt="2022-12-03T09:04:21.775" v="312" actId="47"/>
        <pc:sldMkLst>
          <pc:docMk/>
          <pc:sldMk cId="1018947232" sldId="313"/>
        </pc:sldMkLst>
      </pc:sldChg>
      <pc:sldChg chg="del ord">
        <pc:chgData name="Trần Thị Văng" userId="b51f6eb8-d001-40d2-9a88-448d46ca9f28" providerId="ADAL" clId="{5DAE80B9-3EB8-429E-ABC0-B56883624976}" dt="2022-12-03T09:03:24.049" v="301" actId="2696"/>
        <pc:sldMkLst>
          <pc:docMk/>
          <pc:sldMk cId="0" sldId="314"/>
        </pc:sldMkLst>
      </pc:sldChg>
      <pc:sldChg chg="add del setBg">
        <pc:chgData name="Trần Thị Văng" userId="b51f6eb8-d001-40d2-9a88-448d46ca9f28" providerId="ADAL" clId="{5DAE80B9-3EB8-429E-ABC0-B56883624976}" dt="2022-12-03T09:04:22.363" v="313" actId="47"/>
        <pc:sldMkLst>
          <pc:docMk/>
          <pc:sldMk cId="4270805597" sldId="314"/>
        </pc:sldMkLst>
      </pc:sldChg>
      <pc:sldChg chg="del ord">
        <pc:chgData name="Trần Thị Văng" userId="b51f6eb8-d001-40d2-9a88-448d46ca9f28" providerId="ADAL" clId="{5DAE80B9-3EB8-429E-ABC0-B56883624976}" dt="2022-12-03T09:03:24.049" v="301" actId="2696"/>
        <pc:sldMkLst>
          <pc:docMk/>
          <pc:sldMk cId="0" sldId="315"/>
        </pc:sldMkLst>
      </pc:sldChg>
      <pc:sldChg chg="add del">
        <pc:chgData name="Trần Thị Văng" userId="b51f6eb8-d001-40d2-9a88-448d46ca9f28" providerId="ADAL" clId="{5DAE80B9-3EB8-429E-ABC0-B56883624976}" dt="2022-12-03T09:04:22.707" v="314" actId="47"/>
        <pc:sldMkLst>
          <pc:docMk/>
          <pc:sldMk cId="2874513406" sldId="315"/>
        </pc:sldMkLst>
      </pc:sldChg>
      <pc:sldChg chg="del ord">
        <pc:chgData name="Trần Thị Văng" userId="b51f6eb8-d001-40d2-9a88-448d46ca9f28" providerId="ADAL" clId="{5DAE80B9-3EB8-429E-ABC0-B56883624976}" dt="2022-12-03T09:03:24.049" v="301" actId="2696"/>
        <pc:sldMkLst>
          <pc:docMk/>
          <pc:sldMk cId="0" sldId="316"/>
        </pc:sldMkLst>
      </pc:sldChg>
      <pc:sldChg chg="add del">
        <pc:chgData name="Trần Thị Văng" userId="b51f6eb8-d001-40d2-9a88-448d46ca9f28" providerId="ADAL" clId="{5DAE80B9-3EB8-429E-ABC0-B56883624976}" dt="2022-12-03T09:04:23.013" v="315" actId="47"/>
        <pc:sldMkLst>
          <pc:docMk/>
          <pc:sldMk cId="168863578" sldId="316"/>
        </pc:sldMkLst>
      </pc:sldChg>
      <pc:sldChg chg="del ord">
        <pc:chgData name="Trần Thị Văng" userId="b51f6eb8-d001-40d2-9a88-448d46ca9f28" providerId="ADAL" clId="{5DAE80B9-3EB8-429E-ABC0-B56883624976}" dt="2022-12-03T09:03:24.049" v="301" actId="2696"/>
        <pc:sldMkLst>
          <pc:docMk/>
          <pc:sldMk cId="0" sldId="317"/>
        </pc:sldMkLst>
      </pc:sldChg>
      <pc:sldChg chg="add del">
        <pc:chgData name="Trần Thị Văng" userId="b51f6eb8-d001-40d2-9a88-448d46ca9f28" providerId="ADAL" clId="{5DAE80B9-3EB8-429E-ABC0-B56883624976}" dt="2022-12-03T09:04:23.390" v="316" actId="47"/>
        <pc:sldMkLst>
          <pc:docMk/>
          <pc:sldMk cId="688013327" sldId="317"/>
        </pc:sldMkLst>
      </pc:sldChg>
      <pc:sldChg chg="del ord">
        <pc:chgData name="Trần Thị Văng" userId="b51f6eb8-d001-40d2-9a88-448d46ca9f28" providerId="ADAL" clId="{5DAE80B9-3EB8-429E-ABC0-B56883624976}" dt="2022-12-03T09:03:24.049" v="301" actId="2696"/>
        <pc:sldMkLst>
          <pc:docMk/>
          <pc:sldMk cId="0" sldId="318"/>
        </pc:sldMkLst>
      </pc:sldChg>
      <pc:sldChg chg="add del">
        <pc:chgData name="Trần Thị Văng" userId="b51f6eb8-d001-40d2-9a88-448d46ca9f28" providerId="ADAL" clId="{5DAE80B9-3EB8-429E-ABC0-B56883624976}" dt="2022-12-03T09:04:23.927" v="317" actId="47"/>
        <pc:sldMkLst>
          <pc:docMk/>
          <pc:sldMk cId="3106769559" sldId="318"/>
        </pc:sldMkLst>
      </pc:sldChg>
      <pc:sldChg chg="del ord">
        <pc:chgData name="Trần Thị Văng" userId="b51f6eb8-d001-40d2-9a88-448d46ca9f28" providerId="ADAL" clId="{5DAE80B9-3EB8-429E-ABC0-B56883624976}" dt="2022-12-03T09:03:24.049" v="301" actId="2696"/>
        <pc:sldMkLst>
          <pc:docMk/>
          <pc:sldMk cId="0" sldId="319"/>
        </pc:sldMkLst>
      </pc:sldChg>
      <pc:sldChg chg="add del">
        <pc:chgData name="Trần Thị Văng" userId="b51f6eb8-d001-40d2-9a88-448d46ca9f28" providerId="ADAL" clId="{5DAE80B9-3EB8-429E-ABC0-B56883624976}" dt="2022-12-03T09:04:24.475" v="318" actId="47"/>
        <pc:sldMkLst>
          <pc:docMk/>
          <pc:sldMk cId="1677198128" sldId="319"/>
        </pc:sldMkLst>
      </pc:sldChg>
      <pc:sldChg chg="modSp mod">
        <pc:chgData name="Trần Thị Văng" userId="b51f6eb8-d001-40d2-9a88-448d46ca9f28" providerId="ADAL" clId="{5DAE80B9-3EB8-429E-ABC0-B56883624976}" dt="2022-12-03T08:40:04.211" v="169" actId="207"/>
        <pc:sldMkLst>
          <pc:docMk/>
          <pc:sldMk cId="0" sldId="320"/>
        </pc:sldMkLst>
        <pc:spChg chg="mod">
          <ac:chgData name="Trần Thị Văng" userId="b51f6eb8-d001-40d2-9a88-448d46ca9f28" providerId="ADAL" clId="{5DAE80B9-3EB8-429E-ABC0-B56883624976}" dt="2022-12-03T08:39:37.404" v="165" actId="20577"/>
          <ac:spMkLst>
            <pc:docMk/>
            <pc:sldMk cId="0" sldId="320"/>
            <ac:spMk id="1192" creationId="{00000000-0000-0000-0000-000000000000}"/>
          </ac:spMkLst>
        </pc:spChg>
        <pc:spChg chg="mod">
          <ac:chgData name="Trần Thị Văng" userId="b51f6eb8-d001-40d2-9a88-448d46ca9f28" providerId="ADAL" clId="{5DAE80B9-3EB8-429E-ABC0-B56883624976}" dt="2022-12-03T08:40:04.211" v="169" actId="207"/>
          <ac:spMkLst>
            <pc:docMk/>
            <pc:sldMk cId="0" sldId="320"/>
            <ac:spMk id="1204" creationId="{00000000-0000-0000-0000-000000000000}"/>
          </ac:spMkLst>
        </pc:spChg>
      </pc:sldChg>
      <pc:sldChg chg="del">
        <pc:chgData name="Trần Thị Văng" userId="b51f6eb8-d001-40d2-9a88-448d46ca9f28" providerId="ADAL" clId="{5DAE80B9-3EB8-429E-ABC0-B56883624976}" dt="2022-12-03T09:16:37.942" v="362" actId="47"/>
        <pc:sldMkLst>
          <pc:docMk/>
          <pc:sldMk cId="0" sldId="321"/>
        </pc:sldMkLst>
      </pc:sldChg>
      <pc:sldChg chg="del">
        <pc:chgData name="Trần Thị Văng" userId="b51f6eb8-d001-40d2-9a88-448d46ca9f28" providerId="ADAL" clId="{5DAE80B9-3EB8-429E-ABC0-B56883624976}" dt="2022-12-03T09:17:05.103" v="366" actId="47"/>
        <pc:sldMkLst>
          <pc:docMk/>
          <pc:sldMk cId="0" sldId="322"/>
        </pc:sldMkLst>
      </pc:sldChg>
      <pc:sldChg chg="del">
        <pc:chgData name="Trần Thị Văng" userId="b51f6eb8-d001-40d2-9a88-448d46ca9f28" providerId="ADAL" clId="{5DAE80B9-3EB8-429E-ABC0-B56883624976}" dt="2022-12-03T09:18:03.012" v="370" actId="47"/>
        <pc:sldMkLst>
          <pc:docMk/>
          <pc:sldMk cId="0" sldId="323"/>
        </pc:sldMkLst>
      </pc:sldChg>
      <pc:sldChg chg="del">
        <pc:chgData name="Trần Thị Văng" userId="b51f6eb8-d001-40d2-9a88-448d46ca9f28" providerId="ADAL" clId="{5DAE80B9-3EB8-429E-ABC0-B56883624976}" dt="2022-12-03T09:18:09.066" v="371" actId="47"/>
        <pc:sldMkLst>
          <pc:docMk/>
          <pc:sldMk cId="0" sldId="324"/>
        </pc:sldMkLst>
      </pc:sldChg>
      <pc:sldChg chg="del">
        <pc:chgData name="Trần Thị Văng" userId="b51f6eb8-d001-40d2-9a88-448d46ca9f28" providerId="ADAL" clId="{5DAE80B9-3EB8-429E-ABC0-B56883624976}" dt="2022-12-03T09:18:10.462" v="372" actId="47"/>
        <pc:sldMkLst>
          <pc:docMk/>
          <pc:sldMk cId="0" sldId="325"/>
        </pc:sldMkLst>
      </pc:sldChg>
      <pc:sldChg chg="addSp modSp mod">
        <pc:chgData name="Trần Thị Văng" userId="b51f6eb8-d001-40d2-9a88-448d46ca9f28" providerId="ADAL" clId="{5DAE80B9-3EB8-429E-ABC0-B56883624976}" dt="2022-12-03T10:11:30.940" v="1720" actId="1076"/>
        <pc:sldMkLst>
          <pc:docMk/>
          <pc:sldMk cId="0" sldId="326"/>
        </pc:sldMkLst>
        <pc:spChg chg="add mod">
          <ac:chgData name="Trần Thị Văng" userId="b51f6eb8-d001-40d2-9a88-448d46ca9f28" providerId="ADAL" clId="{5DAE80B9-3EB8-429E-ABC0-B56883624976}" dt="2022-12-03T10:10:37.131" v="1609" actId="14100"/>
          <ac:spMkLst>
            <pc:docMk/>
            <pc:sldMk cId="0" sldId="326"/>
            <ac:spMk id="2" creationId="{A37C53D1-C7D5-947F-9E4C-B79A12FDECC9}"/>
          </ac:spMkLst>
        </pc:spChg>
        <pc:spChg chg="mod">
          <ac:chgData name="Trần Thị Văng" userId="b51f6eb8-d001-40d2-9a88-448d46ca9f28" providerId="ADAL" clId="{5DAE80B9-3EB8-429E-ABC0-B56883624976}" dt="2022-12-03T10:11:30.940" v="1720" actId="1076"/>
          <ac:spMkLst>
            <pc:docMk/>
            <pc:sldMk cId="0" sldId="326"/>
            <ac:spMk id="1234" creationId="{00000000-0000-0000-0000-000000000000}"/>
          </ac:spMkLst>
        </pc:spChg>
      </pc:sldChg>
      <pc:sldChg chg="addSp modSp mod">
        <pc:chgData name="Trần Thị Văng" userId="b51f6eb8-d001-40d2-9a88-448d46ca9f28" providerId="ADAL" clId="{5DAE80B9-3EB8-429E-ABC0-B56883624976}" dt="2022-12-03T10:11:43.316" v="1728" actId="20577"/>
        <pc:sldMkLst>
          <pc:docMk/>
          <pc:sldMk cId="0" sldId="327"/>
        </pc:sldMkLst>
        <pc:spChg chg="add mod">
          <ac:chgData name="Trần Thị Văng" userId="b51f6eb8-d001-40d2-9a88-448d46ca9f28" providerId="ADAL" clId="{5DAE80B9-3EB8-429E-ABC0-B56883624976}" dt="2022-12-03T10:11:39.102" v="1721"/>
          <ac:spMkLst>
            <pc:docMk/>
            <pc:sldMk cId="0" sldId="327"/>
            <ac:spMk id="2" creationId="{29229A85-9712-2527-7FD1-9DB942806882}"/>
          </ac:spMkLst>
        </pc:spChg>
        <pc:spChg chg="mod">
          <ac:chgData name="Trần Thị Văng" userId="b51f6eb8-d001-40d2-9a88-448d46ca9f28" providerId="ADAL" clId="{5DAE80B9-3EB8-429E-ABC0-B56883624976}" dt="2022-12-03T10:11:43.316" v="1728" actId="20577"/>
          <ac:spMkLst>
            <pc:docMk/>
            <pc:sldMk cId="0" sldId="327"/>
            <ac:spMk id="1239" creationId="{00000000-0000-0000-0000-000000000000}"/>
          </ac:spMkLst>
        </pc:spChg>
      </pc:sldChg>
      <pc:sldChg chg="addSp modSp mod">
        <pc:chgData name="Trần Thị Văng" userId="b51f6eb8-d001-40d2-9a88-448d46ca9f28" providerId="ADAL" clId="{5DAE80B9-3EB8-429E-ABC0-B56883624976}" dt="2022-12-03T10:12:16.200" v="1738" actId="20577"/>
        <pc:sldMkLst>
          <pc:docMk/>
          <pc:sldMk cId="0" sldId="328"/>
        </pc:sldMkLst>
        <pc:spChg chg="add mod">
          <ac:chgData name="Trần Thị Văng" userId="b51f6eb8-d001-40d2-9a88-448d46ca9f28" providerId="ADAL" clId="{5DAE80B9-3EB8-429E-ABC0-B56883624976}" dt="2022-12-03T10:12:08.258" v="1729"/>
          <ac:spMkLst>
            <pc:docMk/>
            <pc:sldMk cId="0" sldId="328"/>
            <ac:spMk id="2" creationId="{EC316775-CC6D-98C3-158B-71DAC5ADC2EE}"/>
          </ac:spMkLst>
        </pc:spChg>
        <pc:spChg chg="mod">
          <ac:chgData name="Trần Thị Văng" userId="b51f6eb8-d001-40d2-9a88-448d46ca9f28" providerId="ADAL" clId="{5DAE80B9-3EB8-429E-ABC0-B56883624976}" dt="2022-12-03T10:12:16.200" v="1738" actId="20577"/>
          <ac:spMkLst>
            <pc:docMk/>
            <pc:sldMk cId="0" sldId="328"/>
            <ac:spMk id="1244" creationId="{00000000-0000-0000-0000-000000000000}"/>
          </ac:spMkLst>
        </pc:spChg>
      </pc:sldChg>
      <pc:sldChg chg="addSp modSp mod">
        <pc:chgData name="Trần Thị Văng" userId="b51f6eb8-d001-40d2-9a88-448d46ca9f28" providerId="ADAL" clId="{5DAE80B9-3EB8-429E-ABC0-B56883624976}" dt="2022-12-04T02:39:47.247" v="2803" actId="207"/>
        <pc:sldMkLst>
          <pc:docMk/>
          <pc:sldMk cId="0" sldId="329"/>
        </pc:sldMkLst>
        <pc:spChg chg="add mod">
          <ac:chgData name="Trần Thị Văng" userId="b51f6eb8-d001-40d2-9a88-448d46ca9f28" providerId="ADAL" clId="{5DAE80B9-3EB8-429E-ABC0-B56883624976}" dt="2022-12-03T10:17:54.167" v="1923"/>
          <ac:spMkLst>
            <pc:docMk/>
            <pc:sldMk cId="0" sldId="329"/>
            <ac:spMk id="2" creationId="{9367729D-735E-AE65-5A62-5FF11F195360}"/>
          </ac:spMkLst>
        </pc:spChg>
        <pc:spChg chg="mod">
          <ac:chgData name="Trần Thị Văng" userId="b51f6eb8-d001-40d2-9a88-448d46ca9f28" providerId="ADAL" clId="{5DAE80B9-3EB8-429E-ABC0-B56883624976}" dt="2022-12-04T02:39:47.247" v="2803" actId="207"/>
          <ac:spMkLst>
            <pc:docMk/>
            <pc:sldMk cId="0" sldId="329"/>
            <ac:spMk id="1249" creationId="{00000000-0000-0000-0000-000000000000}"/>
          </ac:spMkLst>
        </pc:spChg>
      </pc:sldChg>
      <pc:sldChg chg="del">
        <pc:chgData name="Trần Thị Văng" userId="b51f6eb8-d001-40d2-9a88-448d46ca9f28" providerId="ADAL" clId="{5DAE80B9-3EB8-429E-ABC0-B56883624976}" dt="2022-12-03T10:23:45.153" v="1925" actId="47"/>
        <pc:sldMkLst>
          <pc:docMk/>
          <pc:sldMk cId="0" sldId="330"/>
        </pc:sldMkLst>
      </pc:sldChg>
      <pc:sldChg chg="del">
        <pc:chgData name="Trần Thị Văng" userId="b51f6eb8-d001-40d2-9a88-448d46ca9f28" providerId="ADAL" clId="{5DAE80B9-3EB8-429E-ABC0-B56883624976}" dt="2022-12-03T10:23:46.154" v="1926" actId="47"/>
        <pc:sldMkLst>
          <pc:docMk/>
          <pc:sldMk cId="0" sldId="331"/>
        </pc:sldMkLst>
      </pc:sldChg>
      <pc:sldChg chg="del">
        <pc:chgData name="Trần Thị Văng" userId="b51f6eb8-d001-40d2-9a88-448d46ca9f28" providerId="ADAL" clId="{5DAE80B9-3EB8-429E-ABC0-B56883624976}" dt="2022-12-03T10:23:46.911" v="1927" actId="47"/>
        <pc:sldMkLst>
          <pc:docMk/>
          <pc:sldMk cId="0" sldId="332"/>
        </pc:sldMkLst>
      </pc:sldChg>
      <pc:sldChg chg="del">
        <pc:chgData name="Trần Thị Văng" userId="b51f6eb8-d001-40d2-9a88-448d46ca9f28" providerId="ADAL" clId="{5DAE80B9-3EB8-429E-ABC0-B56883624976}" dt="2022-12-03T10:23:47.471" v="1928" actId="47"/>
        <pc:sldMkLst>
          <pc:docMk/>
          <pc:sldMk cId="0" sldId="333"/>
        </pc:sldMkLst>
      </pc:sldChg>
      <pc:sldChg chg="add del">
        <pc:chgData name="Trần Thị Văng" userId="b51f6eb8-d001-40d2-9a88-448d46ca9f28" providerId="ADAL" clId="{5DAE80B9-3EB8-429E-ABC0-B56883624976}" dt="2022-12-04T16:51:05.063" v="12632" actId="47"/>
        <pc:sldMkLst>
          <pc:docMk/>
          <pc:sldMk cId="0" sldId="334"/>
        </pc:sldMkLst>
      </pc:sldChg>
      <pc:sldChg chg="add del">
        <pc:chgData name="Trần Thị Văng" userId="b51f6eb8-d001-40d2-9a88-448d46ca9f28" providerId="ADAL" clId="{5DAE80B9-3EB8-429E-ABC0-B56883624976}" dt="2022-12-04T16:51:06.411" v="12633" actId="47"/>
        <pc:sldMkLst>
          <pc:docMk/>
          <pc:sldMk cId="0" sldId="335"/>
        </pc:sldMkLst>
      </pc:sldChg>
      <pc:sldChg chg="add del">
        <pc:chgData name="Trần Thị Văng" userId="b51f6eb8-d001-40d2-9a88-448d46ca9f28" providerId="ADAL" clId="{5DAE80B9-3EB8-429E-ABC0-B56883624976}" dt="2022-12-04T16:51:08.381" v="12634" actId="47"/>
        <pc:sldMkLst>
          <pc:docMk/>
          <pc:sldMk cId="0" sldId="336"/>
        </pc:sldMkLst>
      </pc:sldChg>
      <pc:sldChg chg="addSp delSp modSp mod">
        <pc:chgData name="Trần Thị Văng" userId="b51f6eb8-d001-40d2-9a88-448d46ca9f28" providerId="ADAL" clId="{5DAE80B9-3EB8-429E-ABC0-B56883624976}" dt="2022-12-04T03:49:15.643" v="4363" actId="20577"/>
        <pc:sldMkLst>
          <pc:docMk/>
          <pc:sldMk cId="0" sldId="337"/>
        </pc:sldMkLst>
        <pc:spChg chg="add mod">
          <ac:chgData name="Trần Thị Văng" userId="b51f6eb8-d001-40d2-9a88-448d46ca9f28" providerId="ADAL" clId="{5DAE80B9-3EB8-429E-ABC0-B56883624976}" dt="2022-12-03T10:25:03.548" v="2073" actId="14100"/>
          <ac:spMkLst>
            <pc:docMk/>
            <pc:sldMk cId="0" sldId="337"/>
            <ac:spMk id="2" creationId="{8C0776D3-F43C-3634-0DAF-2FD84AE04759}"/>
          </ac:spMkLst>
        </pc:spChg>
        <pc:spChg chg="add mod">
          <ac:chgData name="Trần Thị Văng" userId="b51f6eb8-d001-40d2-9a88-448d46ca9f28" providerId="ADAL" clId="{5DAE80B9-3EB8-429E-ABC0-B56883624976}" dt="2022-12-04T03:49:15.643" v="4363" actId="20577"/>
          <ac:spMkLst>
            <pc:docMk/>
            <pc:sldMk cId="0" sldId="337"/>
            <ac:spMk id="3" creationId="{DE9FB80D-10A5-5F77-8926-2C62DF32444B}"/>
          </ac:spMkLst>
        </pc:spChg>
        <pc:spChg chg="del">
          <ac:chgData name="Trần Thị Văng" userId="b51f6eb8-d001-40d2-9a88-448d46ca9f28" providerId="ADAL" clId="{5DAE80B9-3EB8-429E-ABC0-B56883624976}" dt="2022-12-03T10:24:08.375" v="1931" actId="478"/>
          <ac:spMkLst>
            <pc:docMk/>
            <pc:sldMk cId="0" sldId="337"/>
            <ac:spMk id="1293" creationId="{00000000-0000-0000-0000-000000000000}"/>
          </ac:spMkLst>
        </pc:spChg>
      </pc:sldChg>
      <pc:sldChg chg="del ord">
        <pc:chgData name="Trần Thị Văng" userId="b51f6eb8-d001-40d2-9a88-448d46ca9f28" providerId="ADAL" clId="{5DAE80B9-3EB8-429E-ABC0-B56883624976}" dt="2022-12-03T10:26:35.007" v="2076" actId="2696"/>
        <pc:sldMkLst>
          <pc:docMk/>
          <pc:sldMk cId="0" sldId="338"/>
        </pc:sldMkLst>
      </pc:sldChg>
      <pc:sldChg chg="del ord">
        <pc:chgData name="Trần Thị Văng" userId="b51f6eb8-d001-40d2-9a88-448d46ca9f28" providerId="ADAL" clId="{5DAE80B9-3EB8-429E-ABC0-B56883624976}" dt="2022-12-03T10:26:35.007" v="2076" actId="2696"/>
        <pc:sldMkLst>
          <pc:docMk/>
          <pc:sldMk cId="0" sldId="339"/>
        </pc:sldMkLst>
      </pc:sldChg>
      <pc:sldChg chg="del">
        <pc:chgData name="Trần Thị Văng" userId="b51f6eb8-d001-40d2-9a88-448d46ca9f28" providerId="ADAL" clId="{5DAE80B9-3EB8-429E-ABC0-B56883624976}" dt="2022-12-03T10:26:35.007" v="2076" actId="2696"/>
        <pc:sldMkLst>
          <pc:docMk/>
          <pc:sldMk cId="0" sldId="340"/>
        </pc:sldMkLst>
      </pc:sldChg>
      <pc:sldChg chg="del">
        <pc:chgData name="Trần Thị Văng" userId="b51f6eb8-d001-40d2-9a88-448d46ca9f28" providerId="ADAL" clId="{5DAE80B9-3EB8-429E-ABC0-B56883624976}" dt="2022-12-03T10:26:35.007" v="2076" actId="2696"/>
        <pc:sldMkLst>
          <pc:docMk/>
          <pc:sldMk cId="0" sldId="341"/>
        </pc:sldMkLst>
      </pc:sldChg>
      <pc:sldChg chg="del">
        <pc:chgData name="Trần Thị Văng" userId="b51f6eb8-d001-40d2-9a88-448d46ca9f28" providerId="ADAL" clId="{5DAE80B9-3EB8-429E-ABC0-B56883624976}" dt="2022-12-03T10:26:35.007" v="2076" actId="2696"/>
        <pc:sldMkLst>
          <pc:docMk/>
          <pc:sldMk cId="0" sldId="342"/>
        </pc:sldMkLst>
      </pc:sldChg>
      <pc:sldChg chg="del">
        <pc:chgData name="Trần Thị Văng" userId="b51f6eb8-d001-40d2-9a88-448d46ca9f28" providerId="ADAL" clId="{5DAE80B9-3EB8-429E-ABC0-B56883624976}" dt="2022-12-03T10:26:35.007" v="2076" actId="2696"/>
        <pc:sldMkLst>
          <pc:docMk/>
          <pc:sldMk cId="0" sldId="343"/>
        </pc:sldMkLst>
      </pc:sldChg>
      <pc:sldChg chg="del">
        <pc:chgData name="Trần Thị Văng" userId="b51f6eb8-d001-40d2-9a88-448d46ca9f28" providerId="ADAL" clId="{5DAE80B9-3EB8-429E-ABC0-B56883624976}" dt="2022-12-03T10:26:35.007" v="2076" actId="2696"/>
        <pc:sldMkLst>
          <pc:docMk/>
          <pc:sldMk cId="0" sldId="344"/>
        </pc:sldMkLst>
      </pc:sldChg>
      <pc:sldChg chg="del">
        <pc:chgData name="Trần Thị Văng" userId="b51f6eb8-d001-40d2-9a88-448d46ca9f28" providerId="ADAL" clId="{5DAE80B9-3EB8-429E-ABC0-B56883624976}" dt="2022-12-03T10:26:35.007" v="2076" actId="2696"/>
        <pc:sldMkLst>
          <pc:docMk/>
          <pc:sldMk cId="0" sldId="345"/>
        </pc:sldMkLst>
      </pc:sldChg>
      <pc:sldChg chg="del">
        <pc:chgData name="Trần Thị Văng" userId="b51f6eb8-d001-40d2-9a88-448d46ca9f28" providerId="ADAL" clId="{5DAE80B9-3EB8-429E-ABC0-B56883624976}" dt="2022-12-03T10:26:35.007" v="2076" actId="2696"/>
        <pc:sldMkLst>
          <pc:docMk/>
          <pc:sldMk cId="0" sldId="346"/>
        </pc:sldMkLst>
      </pc:sldChg>
      <pc:sldChg chg="del">
        <pc:chgData name="Trần Thị Văng" userId="b51f6eb8-d001-40d2-9a88-448d46ca9f28" providerId="ADAL" clId="{5DAE80B9-3EB8-429E-ABC0-B56883624976}" dt="2022-12-03T10:26:35.007" v="2076" actId="2696"/>
        <pc:sldMkLst>
          <pc:docMk/>
          <pc:sldMk cId="0" sldId="347"/>
        </pc:sldMkLst>
      </pc:sldChg>
      <pc:sldChg chg="del">
        <pc:chgData name="Trần Thị Văng" userId="b51f6eb8-d001-40d2-9a88-448d46ca9f28" providerId="ADAL" clId="{5DAE80B9-3EB8-429E-ABC0-B56883624976}" dt="2022-12-03T10:26:35.007" v="2076" actId="2696"/>
        <pc:sldMkLst>
          <pc:docMk/>
          <pc:sldMk cId="0" sldId="348"/>
        </pc:sldMkLst>
      </pc:sldChg>
      <pc:sldChg chg="del">
        <pc:chgData name="Trần Thị Văng" userId="b51f6eb8-d001-40d2-9a88-448d46ca9f28" providerId="ADAL" clId="{5DAE80B9-3EB8-429E-ABC0-B56883624976}" dt="2022-12-03T10:26:35.007" v="2076" actId="2696"/>
        <pc:sldMkLst>
          <pc:docMk/>
          <pc:sldMk cId="0" sldId="349"/>
        </pc:sldMkLst>
      </pc:sldChg>
      <pc:sldChg chg="del">
        <pc:chgData name="Trần Thị Văng" userId="b51f6eb8-d001-40d2-9a88-448d46ca9f28" providerId="ADAL" clId="{5DAE80B9-3EB8-429E-ABC0-B56883624976}" dt="2022-12-03T10:26:35.007" v="2076" actId="2696"/>
        <pc:sldMkLst>
          <pc:docMk/>
          <pc:sldMk cId="0" sldId="350"/>
        </pc:sldMkLst>
      </pc:sldChg>
      <pc:sldChg chg="del">
        <pc:chgData name="Trần Thị Văng" userId="b51f6eb8-d001-40d2-9a88-448d46ca9f28" providerId="ADAL" clId="{5DAE80B9-3EB8-429E-ABC0-B56883624976}" dt="2022-12-03T10:26:35.007" v="2076" actId="2696"/>
        <pc:sldMkLst>
          <pc:docMk/>
          <pc:sldMk cId="0" sldId="351"/>
        </pc:sldMkLst>
      </pc:sldChg>
      <pc:sldChg chg="del">
        <pc:chgData name="Trần Thị Văng" userId="b51f6eb8-d001-40d2-9a88-448d46ca9f28" providerId="ADAL" clId="{5DAE80B9-3EB8-429E-ABC0-B56883624976}" dt="2022-12-03T10:26:35.007" v="2076" actId="2696"/>
        <pc:sldMkLst>
          <pc:docMk/>
          <pc:sldMk cId="0" sldId="352"/>
        </pc:sldMkLst>
      </pc:sldChg>
      <pc:sldChg chg="del">
        <pc:chgData name="Trần Thị Văng" userId="b51f6eb8-d001-40d2-9a88-448d46ca9f28" providerId="ADAL" clId="{5DAE80B9-3EB8-429E-ABC0-B56883624976}" dt="2022-12-03T10:26:35.007" v="2076" actId="2696"/>
        <pc:sldMkLst>
          <pc:docMk/>
          <pc:sldMk cId="0" sldId="353"/>
        </pc:sldMkLst>
      </pc:sldChg>
      <pc:sldChg chg="del">
        <pc:chgData name="Trần Thị Văng" userId="b51f6eb8-d001-40d2-9a88-448d46ca9f28" providerId="ADAL" clId="{5DAE80B9-3EB8-429E-ABC0-B56883624976}" dt="2022-12-03T10:26:35.007" v="2076" actId="2696"/>
        <pc:sldMkLst>
          <pc:docMk/>
          <pc:sldMk cId="0" sldId="354"/>
        </pc:sldMkLst>
      </pc:sldChg>
      <pc:sldChg chg="del">
        <pc:chgData name="Trần Thị Văng" userId="b51f6eb8-d001-40d2-9a88-448d46ca9f28" providerId="ADAL" clId="{5DAE80B9-3EB8-429E-ABC0-B56883624976}" dt="2022-12-03T10:26:35.007" v="2076" actId="2696"/>
        <pc:sldMkLst>
          <pc:docMk/>
          <pc:sldMk cId="0" sldId="355"/>
        </pc:sldMkLst>
      </pc:sldChg>
      <pc:sldChg chg="del">
        <pc:chgData name="Trần Thị Văng" userId="b51f6eb8-d001-40d2-9a88-448d46ca9f28" providerId="ADAL" clId="{5DAE80B9-3EB8-429E-ABC0-B56883624976}" dt="2022-12-03T10:26:35.007" v="2076" actId="2696"/>
        <pc:sldMkLst>
          <pc:docMk/>
          <pc:sldMk cId="0" sldId="356"/>
        </pc:sldMkLst>
      </pc:sldChg>
      <pc:sldChg chg="del">
        <pc:chgData name="Trần Thị Văng" userId="b51f6eb8-d001-40d2-9a88-448d46ca9f28" providerId="ADAL" clId="{5DAE80B9-3EB8-429E-ABC0-B56883624976}" dt="2022-12-03T10:26:35.007" v="2076" actId="2696"/>
        <pc:sldMkLst>
          <pc:docMk/>
          <pc:sldMk cId="0" sldId="357"/>
        </pc:sldMkLst>
      </pc:sldChg>
      <pc:sldChg chg="del">
        <pc:chgData name="Trần Thị Văng" userId="b51f6eb8-d001-40d2-9a88-448d46ca9f28" providerId="ADAL" clId="{5DAE80B9-3EB8-429E-ABC0-B56883624976}" dt="2022-12-03T10:26:35.007" v="2076" actId="2696"/>
        <pc:sldMkLst>
          <pc:docMk/>
          <pc:sldMk cId="0" sldId="358"/>
        </pc:sldMkLst>
      </pc:sldChg>
      <pc:sldChg chg="del">
        <pc:chgData name="Trần Thị Văng" userId="b51f6eb8-d001-40d2-9a88-448d46ca9f28" providerId="ADAL" clId="{5DAE80B9-3EB8-429E-ABC0-B56883624976}" dt="2022-12-03T10:26:35.007" v="2076" actId="2696"/>
        <pc:sldMkLst>
          <pc:docMk/>
          <pc:sldMk cId="0" sldId="359"/>
        </pc:sldMkLst>
      </pc:sldChg>
      <pc:sldChg chg="del">
        <pc:chgData name="Trần Thị Văng" userId="b51f6eb8-d001-40d2-9a88-448d46ca9f28" providerId="ADAL" clId="{5DAE80B9-3EB8-429E-ABC0-B56883624976}" dt="2022-12-03T10:26:35.007" v="2076" actId="2696"/>
        <pc:sldMkLst>
          <pc:docMk/>
          <pc:sldMk cId="0" sldId="360"/>
        </pc:sldMkLst>
      </pc:sldChg>
      <pc:sldChg chg="del">
        <pc:chgData name="Trần Thị Văng" userId="b51f6eb8-d001-40d2-9a88-448d46ca9f28" providerId="ADAL" clId="{5DAE80B9-3EB8-429E-ABC0-B56883624976}" dt="2022-12-03T10:26:35.007" v="2076" actId="2696"/>
        <pc:sldMkLst>
          <pc:docMk/>
          <pc:sldMk cId="0" sldId="361"/>
        </pc:sldMkLst>
      </pc:sldChg>
      <pc:sldChg chg="del">
        <pc:chgData name="Trần Thị Văng" userId="b51f6eb8-d001-40d2-9a88-448d46ca9f28" providerId="ADAL" clId="{5DAE80B9-3EB8-429E-ABC0-B56883624976}" dt="2022-12-03T10:26:35.007" v="2076" actId="2696"/>
        <pc:sldMkLst>
          <pc:docMk/>
          <pc:sldMk cId="0" sldId="362"/>
        </pc:sldMkLst>
      </pc:sldChg>
      <pc:sldChg chg="del">
        <pc:chgData name="Trần Thị Văng" userId="b51f6eb8-d001-40d2-9a88-448d46ca9f28" providerId="ADAL" clId="{5DAE80B9-3EB8-429E-ABC0-B56883624976}" dt="2022-12-03T10:26:35.007" v="2076" actId="2696"/>
        <pc:sldMkLst>
          <pc:docMk/>
          <pc:sldMk cId="0" sldId="363"/>
        </pc:sldMkLst>
      </pc:sldChg>
      <pc:sldChg chg="del">
        <pc:chgData name="Trần Thị Văng" userId="b51f6eb8-d001-40d2-9a88-448d46ca9f28" providerId="ADAL" clId="{5DAE80B9-3EB8-429E-ABC0-B56883624976}" dt="2022-12-03T10:26:35.007" v="2076" actId="2696"/>
        <pc:sldMkLst>
          <pc:docMk/>
          <pc:sldMk cId="0" sldId="364"/>
        </pc:sldMkLst>
      </pc:sldChg>
      <pc:sldChg chg="del">
        <pc:chgData name="Trần Thị Văng" userId="b51f6eb8-d001-40d2-9a88-448d46ca9f28" providerId="ADAL" clId="{5DAE80B9-3EB8-429E-ABC0-B56883624976}" dt="2022-12-03T10:26:35.007" v="2076" actId="2696"/>
        <pc:sldMkLst>
          <pc:docMk/>
          <pc:sldMk cId="0" sldId="365"/>
        </pc:sldMkLst>
      </pc:sldChg>
      <pc:sldChg chg="del">
        <pc:chgData name="Trần Thị Văng" userId="b51f6eb8-d001-40d2-9a88-448d46ca9f28" providerId="ADAL" clId="{5DAE80B9-3EB8-429E-ABC0-B56883624976}" dt="2022-12-03T10:26:35.007" v="2076" actId="2696"/>
        <pc:sldMkLst>
          <pc:docMk/>
          <pc:sldMk cId="0" sldId="366"/>
        </pc:sldMkLst>
      </pc:sldChg>
      <pc:sldChg chg="del">
        <pc:chgData name="Trần Thị Văng" userId="b51f6eb8-d001-40d2-9a88-448d46ca9f28" providerId="ADAL" clId="{5DAE80B9-3EB8-429E-ABC0-B56883624976}" dt="2022-12-03T10:26:35.007" v="2076" actId="2696"/>
        <pc:sldMkLst>
          <pc:docMk/>
          <pc:sldMk cId="0" sldId="367"/>
        </pc:sldMkLst>
      </pc:sldChg>
      <pc:sldChg chg="del">
        <pc:chgData name="Trần Thị Văng" userId="b51f6eb8-d001-40d2-9a88-448d46ca9f28" providerId="ADAL" clId="{5DAE80B9-3EB8-429E-ABC0-B56883624976}" dt="2022-12-03T10:26:35.007" v="2076" actId="2696"/>
        <pc:sldMkLst>
          <pc:docMk/>
          <pc:sldMk cId="0" sldId="368"/>
        </pc:sldMkLst>
      </pc:sldChg>
      <pc:sldChg chg="del">
        <pc:chgData name="Trần Thị Văng" userId="b51f6eb8-d001-40d2-9a88-448d46ca9f28" providerId="ADAL" clId="{5DAE80B9-3EB8-429E-ABC0-B56883624976}" dt="2022-12-03T10:26:35.007" v="2076" actId="2696"/>
        <pc:sldMkLst>
          <pc:docMk/>
          <pc:sldMk cId="0" sldId="369"/>
        </pc:sldMkLst>
      </pc:sldChg>
      <pc:sldChg chg="del">
        <pc:chgData name="Trần Thị Văng" userId="b51f6eb8-d001-40d2-9a88-448d46ca9f28" providerId="ADAL" clId="{5DAE80B9-3EB8-429E-ABC0-B56883624976}" dt="2022-12-03T10:26:35.007" v="2076" actId="2696"/>
        <pc:sldMkLst>
          <pc:docMk/>
          <pc:sldMk cId="0" sldId="370"/>
        </pc:sldMkLst>
      </pc:sldChg>
      <pc:sldChg chg="del">
        <pc:chgData name="Trần Thị Văng" userId="b51f6eb8-d001-40d2-9a88-448d46ca9f28" providerId="ADAL" clId="{5DAE80B9-3EB8-429E-ABC0-B56883624976}" dt="2022-12-03T10:26:35.007" v="2076" actId="2696"/>
        <pc:sldMkLst>
          <pc:docMk/>
          <pc:sldMk cId="0" sldId="371"/>
        </pc:sldMkLst>
      </pc:sldChg>
      <pc:sldChg chg="del">
        <pc:chgData name="Trần Thị Văng" userId="b51f6eb8-d001-40d2-9a88-448d46ca9f28" providerId="ADAL" clId="{5DAE80B9-3EB8-429E-ABC0-B56883624976}" dt="2022-12-03T10:26:35.007" v="2076" actId="2696"/>
        <pc:sldMkLst>
          <pc:docMk/>
          <pc:sldMk cId="0" sldId="372"/>
        </pc:sldMkLst>
      </pc:sldChg>
      <pc:sldChg chg="del">
        <pc:chgData name="Trần Thị Văng" userId="b51f6eb8-d001-40d2-9a88-448d46ca9f28" providerId="ADAL" clId="{5DAE80B9-3EB8-429E-ABC0-B56883624976}" dt="2022-12-03T10:26:35.007" v="2076" actId="2696"/>
        <pc:sldMkLst>
          <pc:docMk/>
          <pc:sldMk cId="0" sldId="373"/>
        </pc:sldMkLst>
      </pc:sldChg>
      <pc:sldChg chg="del">
        <pc:chgData name="Trần Thị Văng" userId="b51f6eb8-d001-40d2-9a88-448d46ca9f28" providerId="ADAL" clId="{5DAE80B9-3EB8-429E-ABC0-B56883624976}" dt="2022-12-03T10:26:35.007" v="2076" actId="2696"/>
        <pc:sldMkLst>
          <pc:docMk/>
          <pc:sldMk cId="0" sldId="374"/>
        </pc:sldMkLst>
      </pc:sldChg>
      <pc:sldChg chg="del">
        <pc:chgData name="Trần Thị Văng" userId="b51f6eb8-d001-40d2-9a88-448d46ca9f28" providerId="ADAL" clId="{5DAE80B9-3EB8-429E-ABC0-B56883624976}" dt="2022-12-03T10:26:35.007" v="2076" actId="2696"/>
        <pc:sldMkLst>
          <pc:docMk/>
          <pc:sldMk cId="0" sldId="375"/>
        </pc:sldMkLst>
      </pc:sldChg>
      <pc:sldChg chg="del">
        <pc:chgData name="Trần Thị Văng" userId="b51f6eb8-d001-40d2-9a88-448d46ca9f28" providerId="ADAL" clId="{5DAE80B9-3EB8-429E-ABC0-B56883624976}" dt="2022-12-03T10:26:35.007" v="2076" actId="2696"/>
        <pc:sldMkLst>
          <pc:docMk/>
          <pc:sldMk cId="0" sldId="376"/>
        </pc:sldMkLst>
      </pc:sldChg>
      <pc:sldChg chg="del">
        <pc:chgData name="Trần Thị Văng" userId="b51f6eb8-d001-40d2-9a88-448d46ca9f28" providerId="ADAL" clId="{5DAE80B9-3EB8-429E-ABC0-B56883624976}" dt="2022-12-03T10:26:35.007" v="2076" actId="2696"/>
        <pc:sldMkLst>
          <pc:docMk/>
          <pc:sldMk cId="0" sldId="377"/>
        </pc:sldMkLst>
      </pc:sldChg>
      <pc:sldChg chg="del">
        <pc:chgData name="Trần Thị Văng" userId="b51f6eb8-d001-40d2-9a88-448d46ca9f28" providerId="ADAL" clId="{5DAE80B9-3EB8-429E-ABC0-B56883624976}" dt="2022-12-03T10:26:35.007" v="2076" actId="2696"/>
        <pc:sldMkLst>
          <pc:docMk/>
          <pc:sldMk cId="0" sldId="378"/>
        </pc:sldMkLst>
      </pc:sldChg>
      <pc:sldChg chg="del">
        <pc:chgData name="Trần Thị Văng" userId="b51f6eb8-d001-40d2-9a88-448d46ca9f28" providerId="ADAL" clId="{5DAE80B9-3EB8-429E-ABC0-B56883624976}" dt="2022-12-03T10:26:35.007" v="2076" actId="2696"/>
        <pc:sldMkLst>
          <pc:docMk/>
          <pc:sldMk cId="0" sldId="379"/>
        </pc:sldMkLst>
      </pc:sldChg>
      <pc:sldChg chg="del">
        <pc:chgData name="Trần Thị Văng" userId="b51f6eb8-d001-40d2-9a88-448d46ca9f28" providerId="ADAL" clId="{5DAE80B9-3EB8-429E-ABC0-B56883624976}" dt="2022-12-03T10:26:35.007" v="2076" actId="2696"/>
        <pc:sldMkLst>
          <pc:docMk/>
          <pc:sldMk cId="0" sldId="380"/>
        </pc:sldMkLst>
      </pc:sldChg>
      <pc:sldChg chg="del">
        <pc:chgData name="Trần Thị Văng" userId="b51f6eb8-d001-40d2-9a88-448d46ca9f28" providerId="ADAL" clId="{5DAE80B9-3EB8-429E-ABC0-B56883624976}" dt="2022-12-03T10:26:35.007" v="2076" actId="2696"/>
        <pc:sldMkLst>
          <pc:docMk/>
          <pc:sldMk cId="0" sldId="381"/>
        </pc:sldMkLst>
      </pc:sldChg>
      <pc:sldChg chg="del">
        <pc:chgData name="Trần Thị Văng" userId="b51f6eb8-d001-40d2-9a88-448d46ca9f28" providerId="ADAL" clId="{5DAE80B9-3EB8-429E-ABC0-B56883624976}" dt="2022-12-03T10:26:35.007" v="2076" actId="2696"/>
        <pc:sldMkLst>
          <pc:docMk/>
          <pc:sldMk cId="0" sldId="382"/>
        </pc:sldMkLst>
      </pc:sldChg>
      <pc:sldChg chg="del">
        <pc:chgData name="Trần Thị Văng" userId="b51f6eb8-d001-40d2-9a88-448d46ca9f28" providerId="ADAL" clId="{5DAE80B9-3EB8-429E-ABC0-B56883624976}" dt="2022-12-03T10:26:35.007" v="2076" actId="2696"/>
        <pc:sldMkLst>
          <pc:docMk/>
          <pc:sldMk cId="0" sldId="383"/>
        </pc:sldMkLst>
      </pc:sldChg>
      <pc:sldChg chg="del">
        <pc:chgData name="Trần Thị Văng" userId="b51f6eb8-d001-40d2-9a88-448d46ca9f28" providerId="ADAL" clId="{5DAE80B9-3EB8-429E-ABC0-B56883624976}" dt="2022-12-03T10:26:35.007" v="2076" actId="2696"/>
        <pc:sldMkLst>
          <pc:docMk/>
          <pc:sldMk cId="0" sldId="384"/>
        </pc:sldMkLst>
      </pc:sldChg>
      <pc:sldChg chg="del">
        <pc:chgData name="Trần Thị Văng" userId="b51f6eb8-d001-40d2-9a88-448d46ca9f28" providerId="ADAL" clId="{5DAE80B9-3EB8-429E-ABC0-B56883624976}" dt="2022-12-03T10:26:35.007" v="2076" actId="2696"/>
        <pc:sldMkLst>
          <pc:docMk/>
          <pc:sldMk cId="0" sldId="385"/>
        </pc:sldMkLst>
      </pc:sldChg>
      <pc:sldChg chg="del">
        <pc:chgData name="Trần Thị Văng" userId="b51f6eb8-d001-40d2-9a88-448d46ca9f28" providerId="ADAL" clId="{5DAE80B9-3EB8-429E-ABC0-B56883624976}" dt="2022-12-03T10:26:35.007" v="2076" actId="2696"/>
        <pc:sldMkLst>
          <pc:docMk/>
          <pc:sldMk cId="0" sldId="386"/>
        </pc:sldMkLst>
      </pc:sldChg>
      <pc:sldChg chg="del">
        <pc:chgData name="Trần Thị Văng" userId="b51f6eb8-d001-40d2-9a88-448d46ca9f28" providerId="ADAL" clId="{5DAE80B9-3EB8-429E-ABC0-B56883624976}" dt="2022-12-03T10:26:35.007" v="2076" actId="2696"/>
        <pc:sldMkLst>
          <pc:docMk/>
          <pc:sldMk cId="0" sldId="387"/>
        </pc:sldMkLst>
      </pc:sldChg>
      <pc:sldChg chg="del">
        <pc:chgData name="Trần Thị Văng" userId="b51f6eb8-d001-40d2-9a88-448d46ca9f28" providerId="ADAL" clId="{5DAE80B9-3EB8-429E-ABC0-B56883624976}" dt="2022-12-03T10:26:35.007" v="2076" actId="2696"/>
        <pc:sldMkLst>
          <pc:docMk/>
          <pc:sldMk cId="0" sldId="388"/>
        </pc:sldMkLst>
      </pc:sldChg>
      <pc:sldChg chg="del">
        <pc:chgData name="Trần Thị Văng" userId="b51f6eb8-d001-40d2-9a88-448d46ca9f28" providerId="ADAL" clId="{5DAE80B9-3EB8-429E-ABC0-B56883624976}" dt="2022-12-03T10:26:35.007" v="2076" actId="2696"/>
        <pc:sldMkLst>
          <pc:docMk/>
          <pc:sldMk cId="0" sldId="389"/>
        </pc:sldMkLst>
      </pc:sldChg>
      <pc:sldChg chg="del">
        <pc:chgData name="Trần Thị Văng" userId="b51f6eb8-d001-40d2-9a88-448d46ca9f28" providerId="ADAL" clId="{5DAE80B9-3EB8-429E-ABC0-B56883624976}" dt="2022-12-03T10:26:35.007" v="2076" actId="2696"/>
        <pc:sldMkLst>
          <pc:docMk/>
          <pc:sldMk cId="0" sldId="390"/>
        </pc:sldMkLst>
      </pc:sldChg>
      <pc:sldChg chg="del">
        <pc:chgData name="Trần Thị Văng" userId="b51f6eb8-d001-40d2-9a88-448d46ca9f28" providerId="ADAL" clId="{5DAE80B9-3EB8-429E-ABC0-B56883624976}" dt="2022-12-03T10:26:35.007" v="2076" actId="2696"/>
        <pc:sldMkLst>
          <pc:docMk/>
          <pc:sldMk cId="0" sldId="391"/>
        </pc:sldMkLst>
      </pc:sldChg>
      <pc:sldChg chg="del">
        <pc:chgData name="Trần Thị Văng" userId="b51f6eb8-d001-40d2-9a88-448d46ca9f28" providerId="ADAL" clId="{5DAE80B9-3EB8-429E-ABC0-B56883624976}" dt="2022-12-03T10:26:35.007" v="2076" actId="2696"/>
        <pc:sldMkLst>
          <pc:docMk/>
          <pc:sldMk cId="0" sldId="392"/>
        </pc:sldMkLst>
      </pc:sldChg>
      <pc:sldChg chg="del">
        <pc:chgData name="Trần Thị Văng" userId="b51f6eb8-d001-40d2-9a88-448d46ca9f28" providerId="ADAL" clId="{5DAE80B9-3EB8-429E-ABC0-B56883624976}" dt="2022-12-03T10:26:35.007" v="2076" actId="2696"/>
        <pc:sldMkLst>
          <pc:docMk/>
          <pc:sldMk cId="0" sldId="393"/>
        </pc:sldMkLst>
      </pc:sldChg>
      <pc:sldChg chg="del">
        <pc:chgData name="Trần Thị Văng" userId="b51f6eb8-d001-40d2-9a88-448d46ca9f28" providerId="ADAL" clId="{5DAE80B9-3EB8-429E-ABC0-B56883624976}" dt="2022-12-03T10:26:35.007" v="2076" actId="2696"/>
        <pc:sldMkLst>
          <pc:docMk/>
          <pc:sldMk cId="0" sldId="394"/>
        </pc:sldMkLst>
      </pc:sldChg>
      <pc:sldChg chg="del">
        <pc:chgData name="Trần Thị Văng" userId="b51f6eb8-d001-40d2-9a88-448d46ca9f28" providerId="ADAL" clId="{5DAE80B9-3EB8-429E-ABC0-B56883624976}" dt="2022-12-03T10:26:35.007" v="2076" actId="2696"/>
        <pc:sldMkLst>
          <pc:docMk/>
          <pc:sldMk cId="0" sldId="395"/>
        </pc:sldMkLst>
      </pc:sldChg>
      <pc:sldChg chg="del">
        <pc:chgData name="Trần Thị Văng" userId="b51f6eb8-d001-40d2-9a88-448d46ca9f28" providerId="ADAL" clId="{5DAE80B9-3EB8-429E-ABC0-B56883624976}" dt="2022-12-03T10:26:35.007" v="2076" actId="2696"/>
        <pc:sldMkLst>
          <pc:docMk/>
          <pc:sldMk cId="0" sldId="396"/>
        </pc:sldMkLst>
      </pc:sldChg>
      <pc:sldChg chg="del">
        <pc:chgData name="Trần Thị Văng" userId="b51f6eb8-d001-40d2-9a88-448d46ca9f28" providerId="ADAL" clId="{5DAE80B9-3EB8-429E-ABC0-B56883624976}" dt="2022-12-03T10:26:35.007" v="2076" actId="2696"/>
        <pc:sldMkLst>
          <pc:docMk/>
          <pc:sldMk cId="0" sldId="397"/>
        </pc:sldMkLst>
      </pc:sldChg>
      <pc:sldChg chg="del">
        <pc:chgData name="Trần Thị Văng" userId="b51f6eb8-d001-40d2-9a88-448d46ca9f28" providerId="ADAL" clId="{5DAE80B9-3EB8-429E-ABC0-B56883624976}" dt="2022-12-03T10:26:35.007" v="2076" actId="2696"/>
        <pc:sldMkLst>
          <pc:docMk/>
          <pc:sldMk cId="0" sldId="398"/>
        </pc:sldMkLst>
      </pc:sldChg>
      <pc:sldChg chg="del">
        <pc:chgData name="Trần Thị Văng" userId="b51f6eb8-d001-40d2-9a88-448d46ca9f28" providerId="ADAL" clId="{5DAE80B9-3EB8-429E-ABC0-B56883624976}" dt="2022-12-03T10:26:35.007" v="2076" actId="2696"/>
        <pc:sldMkLst>
          <pc:docMk/>
          <pc:sldMk cId="0" sldId="399"/>
        </pc:sldMkLst>
      </pc:sldChg>
      <pc:sldChg chg="del">
        <pc:chgData name="Trần Thị Văng" userId="b51f6eb8-d001-40d2-9a88-448d46ca9f28" providerId="ADAL" clId="{5DAE80B9-3EB8-429E-ABC0-B56883624976}" dt="2022-12-03T10:26:35.007" v="2076" actId="2696"/>
        <pc:sldMkLst>
          <pc:docMk/>
          <pc:sldMk cId="0" sldId="400"/>
        </pc:sldMkLst>
      </pc:sldChg>
      <pc:sldChg chg="del">
        <pc:chgData name="Trần Thị Văng" userId="b51f6eb8-d001-40d2-9a88-448d46ca9f28" providerId="ADAL" clId="{5DAE80B9-3EB8-429E-ABC0-B56883624976}" dt="2022-12-03T10:26:35.007" v="2076" actId="2696"/>
        <pc:sldMkLst>
          <pc:docMk/>
          <pc:sldMk cId="0" sldId="401"/>
        </pc:sldMkLst>
      </pc:sldChg>
      <pc:sldChg chg="del">
        <pc:chgData name="Trần Thị Văng" userId="b51f6eb8-d001-40d2-9a88-448d46ca9f28" providerId="ADAL" clId="{5DAE80B9-3EB8-429E-ABC0-B56883624976}" dt="2022-12-03T10:26:35.007" v="2076" actId="2696"/>
        <pc:sldMkLst>
          <pc:docMk/>
          <pc:sldMk cId="0" sldId="402"/>
        </pc:sldMkLst>
      </pc:sldChg>
      <pc:sldChg chg="del">
        <pc:chgData name="Trần Thị Văng" userId="b51f6eb8-d001-40d2-9a88-448d46ca9f28" providerId="ADAL" clId="{5DAE80B9-3EB8-429E-ABC0-B56883624976}" dt="2022-12-03T10:26:35.007" v="2076" actId="2696"/>
        <pc:sldMkLst>
          <pc:docMk/>
          <pc:sldMk cId="0" sldId="403"/>
        </pc:sldMkLst>
      </pc:sldChg>
      <pc:sldChg chg="del">
        <pc:chgData name="Trần Thị Văng" userId="b51f6eb8-d001-40d2-9a88-448d46ca9f28" providerId="ADAL" clId="{5DAE80B9-3EB8-429E-ABC0-B56883624976}" dt="2022-12-03T10:26:35.007" v="2076" actId="2696"/>
        <pc:sldMkLst>
          <pc:docMk/>
          <pc:sldMk cId="0" sldId="404"/>
        </pc:sldMkLst>
      </pc:sldChg>
      <pc:sldChg chg="del">
        <pc:chgData name="Trần Thị Văng" userId="b51f6eb8-d001-40d2-9a88-448d46ca9f28" providerId="ADAL" clId="{5DAE80B9-3EB8-429E-ABC0-B56883624976}" dt="2022-12-03T10:26:35.007" v="2076" actId="2696"/>
        <pc:sldMkLst>
          <pc:docMk/>
          <pc:sldMk cId="0" sldId="405"/>
        </pc:sldMkLst>
      </pc:sldChg>
      <pc:sldChg chg="del">
        <pc:chgData name="Trần Thị Văng" userId="b51f6eb8-d001-40d2-9a88-448d46ca9f28" providerId="ADAL" clId="{5DAE80B9-3EB8-429E-ABC0-B56883624976}" dt="2022-12-03T10:26:35.007" v="2076" actId="2696"/>
        <pc:sldMkLst>
          <pc:docMk/>
          <pc:sldMk cId="0" sldId="406"/>
        </pc:sldMkLst>
      </pc:sldChg>
      <pc:sldChg chg="del">
        <pc:chgData name="Trần Thị Văng" userId="b51f6eb8-d001-40d2-9a88-448d46ca9f28" providerId="ADAL" clId="{5DAE80B9-3EB8-429E-ABC0-B56883624976}" dt="2022-12-03T10:26:35.007" v="2076" actId="2696"/>
        <pc:sldMkLst>
          <pc:docMk/>
          <pc:sldMk cId="0" sldId="407"/>
        </pc:sldMkLst>
      </pc:sldChg>
      <pc:sldChg chg="del">
        <pc:chgData name="Trần Thị Văng" userId="b51f6eb8-d001-40d2-9a88-448d46ca9f28" providerId="ADAL" clId="{5DAE80B9-3EB8-429E-ABC0-B56883624976}" dt="2022-12-03T10:26:35.007" v="2076" actId="2696"/>
        <pc:sldMkLst>
          <pc:docMk/>
          <pc:sldMk cId="0" sldId="408"/>
        </pc:sldMkLst>
      </pc:sldChg>
      <pc:sldChg chg="del">
        <pc:chgData name="Trần Thị Văng" userId="b51f6eb8-d001-40d2-9a88-448d46ca9f28" providerId="ADAL" clId="{5DAE80B9-3EB8-429E-ABC0-B56883624976}" dt="2022-12-03T10:26:35.007" v="2076" actId="2696"/>
        <pc:sldMkLst>
          <pc:docMk/>
          <pc:sldMk cId="0" sldId="409"/>
        </pc:sldMkLst>
      </pc:sldChg>
      <pc:sldChg chg="del">
        <pc:chgData name="Trần Thị Văng" userId="b51f6eb8-d001-40d2-9a88-448d46ca9f28" providerId="ADAL" clId="{5DAE80B9-3EB8-429E-ABC0-B56883624976}" dt="2022-12-03T10:26:35.007" v="2076" actId="2696"/>
        <pc:sldMkLst>
          <pc:docMk/>
          <pc:sldMk cId="0" sldId="410"/>
        </pc:sldMkLst>
      </pc:sldChg>
      <pc:sldChg chg="del">
        <pc:chgData name="Trần Thị Văng" userId="b51f6eb8-d001-40d2-9a88-448d46ca9f28" providerId="ADAL" clId="{5DAE80B9-3EB8-429E-ABC0-B56883624976}" dt="2022-12-03T10:26:35.007" v="2076" actId="2696"/>
        <pc:sldMkLst>
          <pc:docMk/>
          <pc:sldMk cId="0" sldId="411"/>
        </pc:sldMkLst>
      </pc:sldChg>
      <pc:sldChg chg="del">
        <pc:chgData name="Trần Thị Văng" userId="b51f6eb8-d001-40d2-9a88-448d46ca9f28" providerId="ADAL" clId="{5DAE80B9-3EB8-429E-ABC0-B56883624976}" dt="2022-12-03T10:26:35.007" v="2076" actId="2696"/>
        <pc:sldMkLst>
          <pc:docMk/>
          <pc:sldMk cId="0" sldId="412"/>
        </pc:sldMkLst>
      </pc:sldChg>
      <pc:sldChg chg="del">
        <pc:chgData name="Trần Thị Văng" userId="b51f6eb8-d001-40d2-9a88-448d46ca9f28" providerId="ADAL" clId="{5DAE80B9-3EB8-429E-ABC0-B56883624976}" dt="2022-12-03T10:26:35.007" v="2076" actId="2696"/>
        <pc:sldMkLst>
          <pc:docMk/>
          <pc:sldMk cId="0" sldId="413"/>
        </pc:sldMkLst>
      </pc:sldChg>
      <pc:sldChg chg="del">
        <pc:chgData name="Trần Thị Văng" userId="b51f6eb8-d001-40d2-9a88-448d46ca9f28" providerId="ADAL" clId="{5DAE80B9-3EB8-429E-ABC0-B56883624976}" dt="2022-12-03T10:26:35.007" v="2076" actId="2696"/>
        <pc:sldMkLst>
          <pc:docMk/>
          <pc:sldMk cId="0" sldId="414"/>
        </pc:sldMkLst>
      </pc:sldChg>
      <pc:sldChg chg="del">
        <pc:chgData name="Trần Thị Văng" userId="b51f6eb8-d001-40d2-9a88-448d46ca9f28" providerId="ADAL" clId="{5DAE80B9-3EB8-429E-ABC0-B56883624976}" dt="2022-12-03T10:26:35.007" v="2076" actId="2696"/>
        <pc:sldMkLst>
          <pc:docMk/>
          <pc:sldMk cId="0" sldId="415"/>
        </pc:sldMkLst>
      </pc:sldChg>
      <pc:sldChg chg="del">
        <pc:chgData name="Trần Thị Văng" userId="b51f6eb8-d001-40d2-9a88-448d46ca9f28" providerId="ADAL" clId="{5DAE80B9-3EB8-429E-ABC0-B56883624976}" dt="2022-12-03T10:26:35.007" v="2076" actId="2696"/>
        <pc:sldMkLst>
          <pc:docMk/>
          <pc:sldMk cId="0" sldId="416"/>
        </pc:sldMkLst>
      </pc:sldChg>
      <pc:sldChg chg="del">
        <pc:chgData name="Trần Thị Văng" userId="b51f6eb8-d001-40d2-9a88-448d46ca9f28" providerId="ADAL" clId="{5DAE80B9-3EB8-429E-ABC0-B56883624976}" dt="2022-12-03T10:26:35.007" v="2076" actId="2696"/>
        <pc:sldMkLst>
          <pc:docMk/>
          <pc:sldMk cId="0" sldId="417"/>
        </pc:sldMkLst>
      </pc:sldChg>
      <pc:sldChg chg="del">
        <pc:chgData name="Trần Thị Văng" userId="b51f6eb8-d001-40d2-9a88-448d46ca9f28" providerId="ADAL" clId="{5DAE80B9-3EB8-429E-ABC0-B56883624976}" dt="2022-12-03T10:26:35.007" v="2076" actId="2696"/>
        <pc:sldMkLst>
          <pc:docMk/>
          <pc:sldMk cId="0" sldId="418"/>
        </pc:sldMkLst>
      </pc:sldChg>
      <pc:sldChg chg="del">
        <pc:chgData name="Trần Thị Văng" userId="b51f6eb8-d001-40d2-9a88-448d46ca9f28" providerId="ADAL" clId="{5DAE80B9-3EB8-429E-ABC0-B56883624976}" dt="2022-12-03T10:26:35.007" v="2076" actId="2696"/>
        <pc:sldMkLst>
          <pc:docMk/>
          <pc:sldMk cId="0" sldId="419"/>
        </pc:sldMkLst>
      </pc:sldChg>
      <pc:sldChg chg="del">
        <pc:chgData name="Trần Thị Văng" userId="b51f6eb8-d001-40d2-9a88-448d46ca9f28" providerId="ADAL" clId="{5DAE80B9-3EB8-429E-ABC0-B56883624976}" dt="2022-12-03T10:26:35.007" v="2076" actId="2696"/>
        <pc:sldMkLst>
          <pc:docMk/>
          <pc:sldMk cId="0" sldId="420"/>
        </pc:sldMkLst>
      </pc:sldChg>
      <pc:sldChg chg="del">
        <pc:chgData name="Trần Thị Văng" userId="b51f6eb8-d001-40d2-9a88-448d46ca9f28" providerId="ADAL" clId="{5DAE80B9-3EB8-429E-ABC0-B56883624976}" dt="2022-12-03T10:26:35.007" v="2076" actId="2696"/>
        <pc:sldMkLst>
          <pc:docMk/>
          <pc:sldMk cId="0" sldId="421"/>
        </pc:sldMkLst>
      </pc:sldChg>
      <pc:sldChg chg="del">
        <pc:chgData name="Trần Thị Văng" userId="b51f6eb8-d001-40d2-9a88-448d46ca9f28" providerId="ADAL" clId="{5DAE80B9-3EB8-429E-ABC0-B56883624976}" dt="2022-12-03T10:26:35.007" v="2076" actId="2696"/>
        <pc:sldMkLst>
          <pc:docMk/>
          <pc:sldMk cId="0" sldId="422"/>
        </pc:sldMkLst>
      </pc:sldChg>
      <pc:sldChg chg="del">
        <pc:chgData name="Trần Thị Văng" userId="b51f6eb8-d001-40d2-9a88-448d46ca9f28" providerId="ADAL" clId="{5DAE80B9-3EB8-429E-ABC0-B56883624976}" dt="2022-12-03T10:26:35.007" v="2076" actId="2696"/>
        <pc:sldMkLst>
          <pc:docMk/>
          <pc:sldMk cId="0" sldId="423"/>
        </pc:sldMkLst>
      </pc:sldChg>
      <pc:sldChg chg="del">
        <pc:chgData name="Trần Thị Văng" userId="b51f6eb8-d001-40d2-9a88-448d46ca9f28" providerId="ADAL" clId="{5DAE80B9-3EB8-429E-ABC0-B56883624976}" dt="2022-12-03T10:26:35.007" v="2076" actId="2696"/>
        <pc:sldMkLst>
          <pc:docMk/>
          <pc:sldMk cId="0" sldId="424"/>
        </pc:sldMkLst>
      </pc:sldChg>
      <pc:sldChg chg="del">
        <pc:chgData name="Trần Thị Văng" userId="b51f6eb8-d001-40d2-9a88-448d46ca9f28" providerId="ADAL" clId="{5DAE80B9-3EB8-429E-ABC0-B56883624976}" dt="2022-12-03T10:26:35.007" v="2076" actId="2696"/>
        <pc:sldMkLst>
          <pc:docMk/>
          <pc:sldMk cId="0" sldId="425"/>
        </pc:sldMkLst>
      </pc:sldChg>
      <pc:sldChg chg="del">
        <pc:chgData name="Trần Thị Văng" userId="b51f6eb8-d001-40d2-9a88-448d46ca9f28" providerId="ADAL" clId="{5DAE80B9-3EB8-429E-ABC0-B56883624976}" dt="2022-12-03T10:26:35.007" v="2076" actId="2696"/>
        <pc:sldMkLst>
          <pc:docMk/>
          <pc:sldMk cId="0" sldId="426"/>
        </pc:sldMkLst>
      </pc:sldChg>
      <pc:sldChg chg="del">
        <pc:chgData name="Trần Thị Văng" userId="b51f6eb8-d001-40d2-9a88-448d46ca9f28" providerId="ADAL" clId="{5DAE80B9-3EB8-429E-ABC0-B56883624976}" dt="2022-12-03T10:26:35.007" v="2076" actId="2696"/>
        <pc:sldMkLst>
          <pc:docMk/>
          <pc:sldMk cId="0" sldId="427"/>
        </pc:sldMkLst>
      </pc:sldChg>
      <pc:sldChg chg="del">
        <pc:chgData name="Trần Thị Văng" userId="b51f6eb8-d001-40d2-9a88-448d46ca9f28" providerId="ADAL" clId="{5DAE80B9-3EB8-429E-ABC0-B56883624976}" dt="2022-12-03T10:26:35.007" v="2076" actId="2696"/>
        <pc:sldMkLst>
          <pc:docMk/>
          <pc:sldMk cId="0" sldId="428"/>
        </pc:sldMkLst>
      </pc:sldChg>
      <pc:sldChg chg="del">
        <pc:chgData name="Trần Thị Văng" userId="b51f6eb8-d001-40d2-9a88-448d46ca9f28" providerId="ADAL" clId="{5DAE80B9-3EB8-429E-ABC0-B56883624976}" dt="2022-12-03T10:26:35.007" v="2076" actId="2696"/>
        <pc:sldMkLst>
          <pc:docMk/>
          <pc:sldMk cId="0" sldId="429"/>
        </pc:sldMkLst>
      </pc:sldChg>
      <pc:sldChg chg="del">
        <pc:chgData name="Trần Thị Văng" userId="b51f6eb8-d001-40d2-9a88-448d46ca9f28" providerId="ADAL" clId="{5DAE80B9-3EB8-429E-ABC0-B56883624976}" dt="2022-12-03T10:26:35.007" v="2076" actId="2696"/>
        <pc:sldMkLst>
          <pc:docMk/>
          <pc:sldMk cId="0" sldId="430"/>
        </pc:sldMkLst>
      </pc:sldChg>
      <pc:sldChg chg="del">
        <pc:chgData name="Trần Thị Văng" userId="b51f6eb8-d001-40d2-9a88-448d46ca9f28" providerId="ADAL" clId="{5DAE80B9-3EB8-429E-ABC0-B56883624976}" dt="2022-12-03T10:26:35.007" v="2076" actId="2696"/>
        <pc:sldMkLst>
          <pc:docMk/>
          <pc:sldMk cId="0" sldId="431"/>
        </pc:sldMkLst>
      </pc:sldChg>
      <pc:sldChg chg="del">
        <pc:chgData name="Trần Thị Văng" userId="b51f6eb8-d001-40d2-9a88-448d46ca9f28" providerId="ADAL" clId="{5DAE80B9-3EB8-429E-ABC0-B56883624976}" dt="2022-12-03T10:26:35.007" v="2076" actId="2696"/>
        <pc:sldMkLst>
          <pc:docMk/>
          <pc:sldMk cId="0" sldId="432"/>
        </pc:sldMkLst>
      </pc:sldChg>
      <pc:sldChg chg="del">
        <pc:chgData name="Trần Thị Văng" userId="b51f6eb8-d001-40d2-9a88-448d46ca9f28" providerId="ADAL" clId="{5DAE80B9-3EB8-429E-ABC0-B56883624976}" dt="2022-12-03T10:26:35.007" v="2076" actId="2696"/>
        <pc:sldMkLst>
          <pc:docMk/>
          <pc:sldMk cId="0" sldId="433"/>
        </pc:sldMkLst>
      </pc:sldChg>
      <pc:sldChg chg="del">
        <pc:chgData name="Trần Thị Văng" userId="b51f6eb8-d001-40d2-9a88-448d46ca9f28" providerId="ADAL" clId="{5DAE80B9-3EB8-429E-ABC0-B56883624976}" dt="2022-12-03T10:26:35.007" v="2076" actId="2696"/>
        <pc:sldMkLst>
          <pc:docMk/>
          <pc:sldMk cId="0" sldId="434"/>
        </pc:sldMkLst>
      </pc:sldChg>
      <pc:sldChg chg="del">
        <pc:chgData name="Trần Thị Văng" userId="b51f6eb8-d001-40d2-9a88-448d46ca9f28" providerId="ADAL" clId="{5DAE80B9-3EB8-429E-ABC0-B56883624976}" dt="2022-12-03T10:26:35.007" v="2076" actId="2696"/>
        <pc:sldMkLst>
          <pc:docMk/>
          <pc:sldMk cId="0" sldId="435"/>
        </pc:sldMkLst>
      </pc:sldChg>
      <pc:sldChg chg="del">
        <pc:chgData name="Trần Thị Văng" userId="b51f6eb8-d001-40d2-9a88-448d46ca9f28" providerId="ADAL" clId="{5DAE80B9-3EB8-429E-ABC0-B56883624976}" dt="2022-12-03T10:26:35.007" v="2076" actId="2696"/>
        <pc:sldMkLst>
          <pc:docMk/>
          <pc:sldMk cId="0" sldId="436"/>
        </pc:sldMkLst>
      </pc:sldChg>
      <pc:sldChg chg="modSp mod">
        <pc:chgData name="Trần Thị Văng" userId="b51f6eb8-d001-40d2-9a88-448d46ca9f28" providerId="ADAL" clId="{5DAE80B9-3EB8-429E-ABC0-B56883624976}" dt="2022-12-04T16:43:35.418" v="12518" actId="14100"/>
        <pc:sldMkLst>
          <pc:docMk/>
          <pc:sldMk cId="0" sldId="437"/>
        </pc:sldMkLst>
        <pc:spChg chg="mod">
          <ac:chgData name="Trần Thị Văng" userId="b51f6eb8-d001-40d2-9a88-448d46ca9f28" providerId="ADAL" clId="{5DAE80B9-3EB8-429E-ABC0-B56883624976}" dt="2022-12-04T16:43:00.004" v="12322" actId="20577"/>
          <ac:spMkLst>
            <pc:docMk/>
            <pc:sldMk cId="0" sldId="437"/>
            <ac:spMk id="1797" creationId="{00000000-0000-0000-0000-000000000000}"/>
          </ac:spMkLst>
        </pc:spChg>
        <pc:spChg chg="mod">
          <ac:chgData name="Trần Thị Văng" userId="b51f6eb8-d001-40d2-9a88-448d46ca9f28" providerId="ADAL" clId="{5DAE80B9-3EB8-429E-ABC0-B56883624976}" dt="2022-12-04T16:43:35.418" v="12518" actId="14100"/>
          <ac:spMkLst>
            <pc:docMk/>
            <pc:sldMk cId="0" sldId="437"/>
            <ac:spMk id="1798" creationId="{00000000-0000-0000-0000-000000000000}"/>
          </ac:spMkLst>
        </pc:spChg>
      </pc:sldChg>
      <pc:sldChg chg="addSp delSp modSp add mod setBg">
        <pc:chgData name="Trần Thị Văng" userId="b51f6eb8-d001-40d2-9a88-448d46ca9f28" providerId="ADAL" clId="{5DAE80B9-3EB8-429E-ABC0-B56883624976}" dt="2022-12-03T10:10:00.915" v="1589" actId="14100"/>
        <pc:sldMkLst>
          <pc:docMk/>
          <pc:sldMk cId="1817804245" sldId="473"/>
        </pc:sldMkLst>
        <pc:spChg chg="add del mod">
          <ac:chgData name="Trần Thị Văng" userId="b51f6eb8-d001-40d2-9a88-448d46ca9f28" providerId="ADAL" clId="{5DAE80B9-3EB8-429E-ABC0-B56883624976}" dt="2022-12-03T09:19:32.421" v="378"/>
          <ac:spMkLst>
            <pc:docMk/>
            <pc:sldMk cId="1817804245" sldId="473"/>
            <ac:spMk id="3" creationId="{1DAC3AE9-D171-EDB2-E162-9D37F428ACD4}"/>
          </ac:spMkLst>
        </pc:spChg>
        <pc:spChg chg="add mod">
          <ac:chgData name="Trần Thị Văng" userId="b51f6eb8-d001-40d2-9a88-448d46ca9f28" providerId="ADAL" clId="{5DAE80B9-3EB8-429E-ABC0-B56883624976}" dt="2022-12-03T10:10:00.915" v="1589" actId="14100"/>
          <ac:spMkLst>
            <pc:docMk/>
            <pc:sldMk cId="1817804245" sldId="473"/>
            <ac:spMk id="4" creationId="{91C7B336-A056-9C9E-3CE8-C6E116C11F73}"/>
          </ac:spMkLst>
        </pc:spChg>
        <pc:spChg chg="del mod">
          <ac:chgData name="Trần Thị Văng" userId="b51f6eb8-d001-40d2-9a88-448d46ca9f28" providerId="ADAL" clId="{5DAE80B9-3EB8-429E-ABC0-B56883624976}" dt="2022-12-03T09:16:57.885" v="364" actId="478"/>
          <ac:spMkLst>
            <pc:docMk/>
            <pc:sldMk cId="1817804245" sldId="473"/>
            <ac:spMk id="1209" creationId="{00000000-0000-0000-0000-000000000000}"/>
          </ac:spMkLst>
        </pc:spChg>
        <pc:graphicFrameChg chg="add mod modGraphic">
          <ac:chgData name="Trần Thị Văng" userId="b51f6eb8-d001-40d2-9a88-448d46ca9f28" providerId="ADAL" clId="{5DAE80B9-3EB8-429E-ABC0-B56883624976}" dt="2022-12-03T09:22:01.692" v="687" actId="113"/>
          <ac:graphicFrameMkLst>
            <pc:docMk/>
            <pc:sldMk cId="1817804245" sldId="473"/>
            <ac:graphicFrameMk id="2" creationId="{B2F66E21-1AD8-1259-A0DD-828FEC018774}"/>
          </ac:graphicFrameMkLst>
        </pc:graphicFrameChg>
      </pc:sldChg>
      <pc:sldChg chg="addSp delSp modSp add mod">
        <pc:chgData name="Trần Thị Văng" userId="b51f6eb8-d001-40d2-9a88-448d46ca9f28" providerId="ADAL" clId="{5DAE80B9-3EB8-429E-ABC0-B56883624976}" dt="2022-12-03T09:34:37.484" v="924" actId="207"/>
        <pc:sldMkLst>
          <pc:docMk/>
          <pc:sldMk cId="1689035430" sldId="474"/>
        </pc:sldMkLst>
        <pc:spChg chg="mod">
          <ac:chgData name="Trần Thị Văng" userId="b51f6eb8-d001-40d2-9a88-448d46ca9f28" providerId="ADAL" clId="{5DAE80B9-3EB8-429E-ABC0-B56883624976}" dt="2022-12-03T09:31:46.536" v="919" actId="207"/>
          <ac:spMkLst>
            <pc:docMk/>
            <pc:sldMk cId="1689035430" sldId="474"/>
            <ac:spMk id="565" creationId="{00000000-0000-0000-0000-000000000000}"/>
          </ac:spMkLst>
        </pc:spChg>
        <pc:spChg chg="del">
          <ac:chgData name="Trần Thị Văng" userId="b51f6eb8-d001-40d2-9a88-448d46ca9f28" providerId="ADAL" clId="{5DAE80B9-3EB8-429E-ABC0-B56883624976}" dt="2022-12-03T09:30:02.812" v="826" actId="478"/>
          <ac:spMkLst>
            <pc:docMk/>
            <pc:sldMk cId="1689035430" sldId="474"/>
            <ac:spMk id="602" creationId="{00000000-0000-0000-0000-000000000000}"/>
          </ac:spMkLst>
        </pc:spChg>
        <pc:spChg chg="del mod">
          <ac:chgData name="Trần Thị Văng" userId="b51f6eb8-d001-40d2-9a88-448d46ca9f28" providerId="ADAL" clId="{5DAE80B9-3EB8-429E-ABC0-B56883624976}" dt="2022-12-03T09:29:59.482" v="825" actId="478"/>
          <ac:spMkLst>
            <pc:docMk/>
            <pc:sldMk cId="1689035430" sldId="474"/>
            <ac:spMk id="603" creationId="{00000000-0000-0000-0000-000000000000}"/>
          </ac:spMkLst>
        </pc:spChg>
        <pc:graphicFrameChg chg="add mod modGraphic">
          <ac:chgData name="Trần Thị Văng" userId="b51f6eb8-d001-40d2-9a88-448d46ca9f28" providerId="ADAL" clId="{5DAE80B9-3EB8-429E-ABC0-B56883624976}" dt="2022-12-03T09:34:37.484" v="924" actId="207"/>
          <ac:graphicFrameMkLst>
            <pc:docMk/>
            <pc:sldMk cId="1689035430" sldId="474"/>
            <ac:graphicFrameMk id="2" creationId="{899686C5-67E0-DEE0-5DCE-28A0B2F2E76C}"/>
          </ac:graphicFrameMkLst>
        </pc:graphicFrameChg>
      </pc:sldChg>
      <pc:sldChg chg="modSp add del mod setBg">
        <pc:chgData name="Trần Thị Văng" userId="b51f6eb8-d001-40d2-9a88-448d46ca9f28" providerId="ADAL" clId="{5DAE80B9-3EB8-429E-ABC0-B56883624976}" dt="2022-12-03T10:06:59.760" v="1538" actId="47"/>
        <pc:sldMkLst>
          <pc:docMk/>
          <pc:sldMk cId="2945659829" sldId="475"/>
        </pc:sldMkLst>
        <pc:spChg chg="mod">
          <ac:chgData name="Trần Thị Văng" userId="b51f6eb8-d001-40d2-9a88-448d46ca9f28" providerId="ADAL" clId="{5DAE80B9-3EB8-429E-ABC0-B56883624976}" dt="2022-12-03T10:06:08.723" v="1519" actId="20577"/>
          <ac:spMkLst>
            <pc:docMk/>
            <pc:sldMk cId="2945659829" sldId="475"/>
            <ac:spMk id="9" creationId="{B44F6332-266E-EF05-ABF8-81D6153E434C}"/>
          </ac:spMkLst>
        </pc:spChg>
      </pc:sldChg>
      <pc:sldChg chg="modSp add del">
        <pc:chgData name="Trần Thị Văng" userId="b51f6eb8-d001-40d2-9a88-448d46ca9f28" providerId="ADAL" clId="{5DAE80B9-3EB8-429E-ABC0-B56883624976}" dt="2022-12-03T10:06:35.667" v="1535" actId="20577"/>
        <pc:sldMkLst>
          <pc:docMk/>
          <pc:sldMk cId="342206697" sldId="476"/>
        </pc:sldMkLst>
        <pc:graphicFrameChg chg="mod">
          <ac:chgData name="Trần Thị Văng" userId="b51f6eb8-d001-40d2-9a88-448d46ca9f28" providerId="ADAL" clId="{5DAE80B9-3EB8-429E-ABC0-B56883624976}" dt="2022-12-03T10:06:35.667" v="1535" actId="20577"/>
          <ac:graphicFrameMkLst>
            <pc:docMk/>
            <pc:sldMk cId="342206697" sldId="476"/>
            <ac:graphicFrameMk id="4" creationId="{00000000-0000-0000-0000-000000000000}"/>
          </ac:graphicFrameMkLst>
        </pc:graphicFrameChg>
      </pc:sldChg>
      <pc:sldChg chg="add del">
        <pc:chgData name="Trần Thị Văng" userId="b51f6eb8-d001-40d2-9a88-448d46ca9f28" providerId="ADAL" clId="{5DAE80B9-3EB8-429E-ABC0-B56883624976}" dt="2022-12-03T10:06:08.530" v="1518"/>
        <pc:sldMkLst>
          <pc:docMk/>
          <pc:sldMk cId="2996881718" sldId="477"/>
        </pc:sldMkLst>
      </pc:sldChg>
      <pc:sldChg chg="add del">
        <pc:chgData name="Trần Thị Văng" userId="b51f6eb8-d001-40d2-9a88-448d46ca9f28" providerId="ADAL" clId="{5DAE80B9-3EB8-429E-ABC0-B56883624976}" dt="2022-12-03T10:06:08.530" v="1518"/>
        <pc:sldMkLst>
          <pc:docMk/>
          <pc:sldMk cId="4268535387" sldId="478"/>
        </pc:sldMkLst>
      </pc:sldChg>
      <pc:sldChg chg="add del">
        <pc:chgData name="Trần Thị Văng" userId="b51f6eb8-d001-40d2-9a88-448d46ca9f28" providerId="ADAL" clId="{5DAE80B9-3EB8-429E-ABC0-B56883624976}" dt="2022-12-03T10:06:08.530" v="1518"/>
        <pc:sldMkLst>
          <pc:docMk/>
          <pc:sldMk cId="1960171078" sldId="479"/>
        </pc:sldMkLst>
      </pc:sldChg>
      <pc:sldChg chg="modSp add del mod">
        <pc:chgData name="Trần Thị Văng" userId="b51f6eb8-d001-40d2-9a88-448d46ca9f28" providerId="ADAL" clId="{5DAE80B9-3EB8-429E-ABC0-B56883624976}" dt="2022-12-03T10:06:08.530" v="1518"/>
        <pc:sldMkLst>
          <pc:docMk/>
          <pc:sldMk cId="3621623404" sldId="480"/>
        </pc:sldMkLst>
        <pc:spChg chg="mod">
          <ac:chgData name="Trần Thị Văng" userId="b51f6eb8-d001-40d2-9a88-448d46ca9f28" providerId="ADAL" clId="{5DAE80B9-3EB8-429E-ABC0-B56883624976}" dt="2022-12-03T10:06:08.530" v="1518"/>
          <ac:spMkLst>
            <pc:docMk/>
            <pc:sldMk cId="3621623404" sldId="480"/>
            <ac:spMk id="2" creationId="{00000000-0000-0000-0000-000000000000}"/>
          </ac:spMkLst>
        </pc:spChg>
      </pc:sldChg>
      <pc:sldChg chg="modSp add del">
        <pc:chgData name="Trần Thị Văng" userId="b51f6eb8-d001-40d2-9a88-448d46ca9f28" providerId="ADAL" clId="{5DAE80B9-3EB8-429E-ABC0-B56883624976}" dt="2022-12-03T10:07:26.447" v="1582" actId="20577"/>
        <pc:sldMkLst>
          <pc:docMk/>
          <pc:sldMk cId="492198155" sldId="481"/>
        </pc:sldMkLst>
        <pc:graphicFrameChg chg="mod">
          <ac:chgData name="Trần Thị Văng" userId="b51f6eb8-d001-40d2-9a88-448d46ca9f28" providerId="ADAL" clId="{5DAE80B9-3EB8-429E-ABC0-B56883624976}" dt="2022-12-03T10:07:26.447" v="1582" actId="20577"/>
          <ac:graphicFrameMkLst>
            <pc:docMk/>
            <pc:sldMk cId="492198155" sldId="481"/>
            <ac:graphicFrameMk id="4" creationId="{00000000-0000-0000-0000-000000000000}"/>
          </ac:graphicFrameMkLst>
        </pc:graphicFrameChg>
      </pc:sldChg>
      <pc:sldChg chg="addSp modSp add mod">
        <pc:chgData name="Trần Thị Văng" userId="b51f6eb8-d001-40d2-9a88-448d46ca9f28" providerId="ADAL" clId="{5DAE80B9-3EB8-429E-ABC0-B56883624976}" dt="2022-12-04T03:30:19.296" v="3549" actId="20577"/>
        <pc:sldMkLst>
          <pc:docMk/>
          <pc:sldMk cId="3220666780" sldId="482"/>
        </pc:sldMkLst>
        <pc:spChg chg="add mod">
          <ac:chgData name="Trần Thị Văng" userId="b51f6eb8-d001-40d2-9a88-448d46ca9f28" providerId="ADAL" clId="{5DAE80B9-3EB8-429E-ABC0-B56883624976}" dt="2022-12-04T03:29:42.163" v="3535" actId="1076"/>
          <ac:spMkLst>
            <pc:docMk/>
            <pc:sldMk cId="3220666780" sldId="482"/>
            <ac:spMk id="2" creationId="{3736E6F3-0F03-66E7-6F30-A06B74F68E82}"/>
          </ac:spMkLst>
        </pc:spChg>
        <pc:spChg chg="mod">
          <ac:chgData name="Trần Thị Văng" userId="b51f6eb8-d001-40d2-9a88-448d46ca9f28" providerId="ADAL" clId="{5DAE80B9-3EB8-429E-ABC0-B56883624976}" dt="2022-12-04T03:30:19.296" v="3549" actId="20577"/>
          <ac:spMkLst>
            <pc:docMk/>
            <pc:sldMk cId="3220666780" sldId="482"/>
            <ac:spMk id="1808" creationId="{00000000-0000-0000-0000-000000000000}"/>
          </ac:spMkLst>
        </pc:spChg>
      </pc:sldChg>
      <pc:sldChg chg="modSp add mod">
        <pc:chgData name="Trần Thị Văng" userId="b51f6eb8-d001-40d2-9a88-448d46ca9f28" providerId="ADAL" clId="{5DAE80B9-3EB8-429E-ABC0-B56883624976}" dt="2022-12-03T10:34:11.266" v="2802" actId="20577"/>
        <pc:sldMkLst>
          <pc:docMk/>
          <pc:sldMk cId="1542006209" sldId="483"/>
        </pc:sldMkLst>
        <pc:spChg chg="mod">
          <ac:chgData name="Trần Thị Văng" userId="b51f6eb8-d001-40d2-9a88-448d46ca9f28" providerId="ADAL" clId="{5DAE80B9-3EB8-429E-ABC0-B56883624976}" dt="2022-12-03T10:34:11.266" v="2802" actId="20577"/>
          <ac:spMkLst>
            <pc:docMk/>
            <pc:sldMk cId="1542006209" sldId="483"/>
            <ac:spMk id="1239" creationId="{00000000-0000-0000-0000-000000000000}"/>
          </ac:spMkLst>
        </pc:spChg>
      </pc:sldChg>
      <pc:sldChg chg="modSp add mod ord">
        <pc:chgData name="Trần Thị Văng" userId="b51f6eb8-d001-40d2-9a88-448d46ca9f28" providerId="ADAL" clId="{5DAE80B9-3EB8-429E-ABC0-B56883624976}" dt="2022-12-04T03:50:21.678" v="4412"/>
        <pc:sldMkLst>
          <pc:docMk/>
          <pc:sldMk cId="3521408114" sldId="484"/>
        </pc:sldMkLst>
        <pc:spChg chg="mod">
          <ac:chgData name="Trần Thị Văng" userId="b51f6eb8-d001-40d2-9a88-448d46ca9f28" providerId="ADAL" clId="{5DAE80B9-3EB8-429E-ABC0-B56883624976}" dt="2022-12-04T03:39:16.216" v="3860" actId="20577"/>
          <ac:spMkLst>
            <pc:docMk/>
            <pc:sldMk cId="3521408114" sldId="484"/>
            <ac:spMk id="1808" creationId="{00000000-0000-0000-0000-000000000000}"/>
          </ac:spMkLst>
        </pc:spChg>
      </pc:sldChg>
      <pc:sldChg chg="modSp add mod">
        <pc:chgData name="Trần Thị Văng" userId="b51f6eb8-d001-40d2-9a88-448d46ca9f28" providerId="ADAL" clId="{5DAE80B9-3EB8-429E-ABC0-B56883624976}" dt="2022-12-04T03:53:08.481" v="4555" actId="5793"/>
        <pc:sldMkLst>
          <pc:docMk/>
          <pc:sldMk cId="3556410233" sldId="485"/>
        </pc:sldMkLst>
        <pc:spChg chg="mod">
          <ac:chgData name="Trần Thị Văng" userId="b51f6eb8-d001-40d2-9a88-448d46ca9f28" providerId="ADAL" clId="{5DAE80B9-3EB8-429E-ABC0-B56883624976}" dt="2022-12-04T03:53:08.481" v="4555" actId="5793"/>
          <ac:spMkLst>
            <pc:docMk/>
            <pc:sldMk cId="3556410233" sldId="485"/>
            <ac:spMk id="1808" creationId="{00000000-0000-0000-0000-000000000000}"/>
          </ac:spMkLst>
        </pc:spChg>
      </pc:sldChg>
      <pc:sldChg chg="modSp add mod ord">
        <pc:chgData name="Trần Thị Văng" userId="b51f6eb8-d001-40d2-9a88-448d46ca9f28" providerId="ADAL" clId="{5DAE80B9-3EB8-429E-ABC0-B56883624976}" dt="2022-12-04T03:56:53.983" v="4710"/>
        <pc:sldMkLst>
          <pc:docMk/>
          <pc:sldMk cId="2169017763" sldId="486"/>
        </pc:sldMkLst>
        <pc:spChg chg="mod">
          <ac:chgData name="Trần Thị Văng" userId="b51f6eb8-d001-40d2-9a88-448d46ca9f28" providerId="ADAL" clId="{5DAE80B9-3EB8-429E-ABC0-B56883624976}" dt="2022-12-04T03:56:42.946" v="4708" actId="1076"/>
          <ac:spMkLst>
            <pc:docMk/>
            <pc:sldMk cId="2169017763" sldId="486"/>
            <ac:spMk id="1808" creationId="{00000000-0000-0000-0000-000000000000}"/>
          </ac:spMkLst>
        </pc:spChg>
      </pc:sldChg>
      <pc:sldChg chg="modSp add mod">
        <pc:chgData name="Trần Thị Văng" userId="b51f6eb8-d001-40d2-9a88-448d46ca9f28" providerId="ADAL" clId="{5DAE80B9-3EB8-429E-ABC0-B56883624976}" dt="2022-12-04T04:00:56.712" v="5303" actId="114"/>
        <pc:sldMkLst>
          <pc:docMk/>
          <pc:sldMk cId="2579517147" sldId="487"/>
        </pc:sldMkLst>
        <pc:spChg chg="mod">
          <ac:chgData name="Trần Thị Văng" userId="b51f6eb8-d001-40d2-9a88-448d46ca9f28" providerId="ADAL" clId="{5DAE80B9-3EB8-429E-ABC0-B56883624976}" dt="2022-12-04T04:00:56.712" v="5303" actId="114"/>
          <ac:spMkLst>
            <pc:docMk/>
            <pc:sldMk cId="2579517147" sldId="487"/>
            <ac:spMk id="1808" creationId="{00000000-0000-0000-0000-000000000000}"/>
          </ac:spMkLst>
        </pc:spChg>
      </pc:sldChg>
      <pc:sldChg chg="modSp add mod ord">
        <pc:chgData name="Trần Thị Văng" userId="b51f6eb8-d001-40d2-9a88-448d46ca9f28" providerId="ADAL" clId="{5DAE80B9-3EB8-429E-ABC0-B56883624976}" dt="2022-12-04T10:51:22.770" v="8842"/>
        <pc:sldMkLst>
          <pc:docMk/>
          <pc:sldMk cId="144689992" sldId="488"/>
        </pc:sldMkLst>
        <pc:spChg chg="mod">
          <ac:chgData name="Trần Thị Văng" userId="b51f6eb8-d001-40d2-9a88-448d46ca9f28" providerId="ADAL" clId="{5DAE80B9-3EB8-429E-ABC0-B56883624976}" dt="2022-12-04T04:02:53.372" v="5339" actId="20577"/>
          <ac:spMkLst>
            <pc:docMk/>
            <pc:sldMk cId="144689992" sldId="488"/>
            <ac:spMk id="2" creationId="{3736E6F3-0F03-66E7-6F30-A06B74F68E82}"/>
          </ac:spMkLst>
        </pc:spChg>
        <pc:spChg chg="mod">
          <ac:chgData name="Trần Thị Văng" userId="b51f6eb8-d001-40d2-9a88-448d46ca9f28" providerId="ADAL" clId="{5DAE80B9-3EB8-429E-ABC0-B56883624976}" dt="2022-12-04T10:41:09.323" v="7463" actId="948"/>
          <ac:spMkLst>
            <pc:docMk/>
            <pc:sldMk cId="144689992" sldId="488"/>
            <ac:spMk id="1808" creationId="{00000000-0000-0000-0000-000000000000}"/>
          </ac:spMkLst>
        </pc:spChg>
      </pc:sldChg>
      <pc:sldChg chg="modSp add mod ord">
        <pc:chgData name="Trần Thị Văng" userId="b51f6eb8-d001-40d2-9a88-448d46ca9f28" providerId="ADAL" clId="{5DAE80B9-3EB8-429E-ABC0-B56883624976}" dt="2022-12-04T10:51:22.770" v="8842"/>
        <pc:sldMkLst>
          <pc:docMk/>
          <pc:sldMk cId="2960351036" sldId="489"/>
        </pc:sldMkLst>
        <pc:spChg chg="mod">
          <ac:chgData name="Trần Thị Văng" userId="b51f6eb8-d001-40d2-9a88-448d46ca9f28" providerId="ADAL" clId="{5DAE80B9-3EB8-429E-ABC0-B56883624976}" dt="2022-12-04T10:44:27.663" v="8254" actId="20577"/>
          <ac:spMkLst>
            <pc:docMk/>
            <pc:sldMk cId="2960351036" sldId="489"/>
            <ac:spMk id="1808" creationId="{00000000-0000-0000-0000-000000000000}"/>
          </ac:spMkLst>
        </pc:spChg>
      </pc:sldChg>
      <pc:sldChg chg="modSp add mod ord">
        <pc:chgData name="Trần Thị Văng" userId="b51f6eb8-d001-40d2-9a88-448d46ca9f28" providerId="ADAL" clId="{5DAE80B9-3EB8-429E-ABC0-B56883624976}" dt="2022-12-04T04:18:14.167" v="5427"/>
        <pc:sldMkLst>
          <pc:docMk/>
          <pc:sldMk cId="2861025820" sldId="490"/>
        </pc:sldMkLst>
        <pc:spChg chg="mod">
          <ac:chgData name="Trần Thị Văng" userId="b51f6eb8-d001-40d2-9a88-448d46ca9f28" providerId="ADAL" clId="{5DAE80B9-3EB8-429E-ABC0-B56883624976}" dt="2022-12-04T04:15:45.878" v="5385" actId="20577"/>
          <ac:spMkLst>
            <pc:docMk/>
            <pc:sldMk cId="2861025820" sldId="490"/>
            <ac:spMk id="1808" creationId="{00000000-0000-0000-0000-000000000000}"/>
          </ac:spMkLst>
        </pc:spChg>
      </pc:sldChg>
      <pc:sldChg chg="modSp add mod">
        <pc:chgData name="Trần Thị Văng" userId="b51f6eb8-d001-40d2-9a88-448d46ca9f28" providerId="ADAL" clId="{5DAE80B9-3EB8-429E-ABC0-B56883624976}" dt="2022-12-04T10:38:36.799" v="6931" actId="20577"/>
        <pc:sldMkLst>
          <pc:docMk/>
          <pc:sldMk cId="1447891703" sldId="491"/>
        </pc:sldMkLst>
        <pc:spChg chg="mod">
          <ac:chgData name="Trần Thị Văng" userId="b51f6eb8-d001-40d2-9a88-448d46ca9f28" providerId="ADAL" clId="{5DAE80B9-3EB8-429E-ABC0-B56883624976}" dt="2022-12-04T04:17:51.271" v="5419" actId="20577"/>
          <ac:spMkLst>
            <pc:docMk/>
            <pc:sldMk cId="1447891703" sldId="491"/>
            <ac:spMk id="2" creationId="{3736E6F3-0F03-66E7-6F30-A06B74F68E82}"/>
          </ac:spMkLst>
        </pc:spChg>
        <pc:spChg chg="mod">
          <ac:chgData name="Trần Thị Văng" userId="b51f6eb8-d001-40d2-9a88-448d46ca9f28" providerId="ADAL" clId="{5DAE80B9-3EB8-429E-ABC0-B56883624976}" dt="2022-12-04T10:38:36.799" v="6931" actId="20577"/>
          <ac:spMkLst>
            <pc:docMk/>
            <pc:sldMk cId="1447891703" sldId="491"/>
            <ac:spMk id="1808" creationId="{00000000-0000-0000-0000-000000000000}"/>
          </ac:spMkLst>
        </pc:spChg>
      </pc:sldChg>
      <pc:sldChg chg="modSp add mod ord">
        <pc:chgData name="Trần Thị Văng" userId="b51f6eb8-d001-40d2-9a88-448d46ca9f28" providerId="ADAL" clId="{5DAE80B9-3EB8-429E-ABC0-B56883624976}" dt="2022-12-04T10:32:30.783" v="5901" actId="20577"/>
        <pc:sldMkLst>
          <pc:docMk/>
          <pc:sldMk cId="1236501492" sldId="492"/>
        </pc:sldMkLst>
        <pc:spChg chg="mod">
          <ac:chgData name="Trần Thị Văng" userId="b51f6eb8-d001-40d2-9a88-448d46ca9f28" providerId="ADAL" clId="{5DAE80B9-3EB8-429E-ABC0-B56883624976}" dt="2022-12-04T04:18:40.617" v="5493" actId="20577"/>
          <ac:spMkLst>
            <pc:docMk/>
            <pc:sldMk cId="1236501492" sldId="492"/>
            <ac:spMk id="2" creationId="{3736E6F3-0F03-66E7-6F30-A06B74F68E82}"/>
          </ac:spMkLst>
        </pc:spChg>
        <pc:spChg chg="mod">
          <ac:chgData name="Trần Thị Văng" userId="b51f6eb8-d001-40d2-9a88-448d46ca9f28" providerId="ADAL" clId="{5DAE80B9-3EB8-429E-ABC0-B56883624976}" dt="2022-12-04T10:32:30.783" v="5901" actId="20577"/>
          <ac:spMkLst>
            <pc:docMk/>
            <pc:sldMk cId="1236501492" sldId="492"/>
            <ac:spMk id="1808" creationId="{00000000-0000-0000-0000-000000000000}"/>
          </ac:spMkLst>
        </pc:spChg>
      </pc:sldChg>
      <pc:sldChg chg="modSp add mod">
        <pc:chgData name="Trần Thị Văng" userId="b51f6eb8-d001-40d2-9a88-448d46ca9f28" providerId="ADAL" clId="{5DAE80B9-3EB8-429E-ABC0-B56883624976}" dt="2022-12-04T04:18:28.493" v="5460" actId="20577"/>
        <pc:sldMkLst>
          <pc:docMk/>
          <pc:sldMk cId="3432617255" sldId="493"/>
        </pc:sldMkLst>
        <pc:spChg chg="mod">
          <ac:chgData name="Trần Thị Văng" userId="b51f6eb8-d001-40d2-9a88-448d46ca9f28" providerId="ADAL" clId="{5DAE80B9-3EB8-429E-ABC0-B56883624976}" dt="2022-12-04T04:18:28.493" v="5460" actId="20577"/>
          <ac:spMkLst>
            <pc:docMk/>
            <pc:sldMk cId="3432617255" sldId="493"/>
            <ac:spMk id="2" creationId="{3736E6F3-0F03-66E7-6F30-A06B74F68E82}"/>
          </ac:spMkLst>
        </pc:spChg>
      </pc:sldChg>
      <pc:sldChg chg="modSp add mod">
        <pc:chgData name="Trần Thị Văng" userId="b51f6eb8-d001-40d2-9a88-448d46ca9f28" providerId="ADAL" clId="{5DAE80B9-3EB8-429E-ABC0-B56883624976}" dt="2022-12-04T10:47:46.101" v="8839" actId="20577"/>
        <pc:sldMkLst>
          <pc:docMk/>
          <pc:sldMk cId="1862915446" sldId="494"/>
        </pc:sldMkLst>
        <pc:spChg chg="mod">
          <ac:chgData name="Trần Thị Văng" userId="b51f6eb8-d001-40d2-9a88-448d46ca9f28" providerId="ADAL" clId="{5DAE80B9-3EB8-429E-ABC0-B56883624976}" dt="2022-12-04T04:18:55.357" v="5534" actId="20577"/>
          <ac:spMkLst>
            <pc:docMk/>
            <pc:sldMk cId="1862915446" sldId="494"/>
            <ac:spMk id="2" creationId="{3736E6F3-0F03-66E7-6F30-A06B74F68E82}"/>
          </ac:spMkLst>
        </pc:spChg>
        <pc:spChg chg="mod">
          <ac:chgData name="Trần Thị Văng" userId="b51f6eb8-d001-40d2-9a88-448d46ca9f28" providerId="ADAL" clId="{5DAE80B9-3EB8-429E-ABC0-B56883624976}" dt="2022-12-04T10:47:46.101" v="8839" actId="20577"/>
          <ac:spMkLst>
            <pc:docMk/>
            <pc:sldMk cId="1862915446" sldId="494"/>
            <ac:spMk id="1808" creationId="{00000000-0000-0000-0000-000000000000}"/>
          </ac:spMkLst>
        </pc:spChg>
      </pc:sldChg>
      <pc:sldChg chg="modSp add mod">
        <pc:chgData name="Trần Thị Văng" userId="b51f6eb8-d001-40d2-9a88-448d46ca9f28" providerId="ADAL" clId="{5DAE80B9-3EB8-429E-ABC0-B56883624976}" dt="2022-12-04T04:19:21.574" v="5639" actId="20577"/>
        <pc:sldMkLst>
          <pc:docMk/>
          <pc:sldMk cId="3176913594" sldId="495"/>
        </pc:sldMkLst>
        <pc:spChg chg="mod">
          <ac:chgData name="Trần Thị Văng" userId="b51f6eb8-d001-40d2-9a88-448d46ca9f28" providerId="ADAL" clId="{5DAE80B9-3EB8-429E-ABC0-B56883624976}" dt="2022-12-04T04:19:04.516" v="5565" actId="20577"/>
          <ac:spMkLst>
            <pc:docMk/>
            <pc:sldMk cId="3176913594" sldId="495"/>
            <ac:spMk id="2" creationId="{3736E6F3-0F03-66E7-6F30-A06B74F68E82}"/>
          </ac:spMkLst>
        </pc:spChg>
        <pc:spChg chg="mod">
          <ac:chgData name="Trần Thị Văng" userId="b51f6eb8-d001-40d2-9a88-448d46ca9f28" providerId="ADAL" clId="{5DAE80B9-3EB8-429E-ABC0-B56883624976}" dt="2022-12-04T04:19:21.574" v="5639" actId="20577"/>
          <ac:spMkLst>
            <pc:docMk/>
            <pc:sldMk cId="3176913594" sldId="495"/>
            <ac:spMk id="1808" creationId="{00000000-0000-0000-0000-000000000000}"/>
          </ac:spMkLst>
        </pc:spChg>
      </pc:sldChg>
      <pc:sldChg chg="modSp add mod">
        <pc:chgData name="Trần Thị Văng" userId="b51f6eb8-d001-40d2-9a88-448d46ca9f28" providerId="ADAL" clId="{5DAE80B9-3EB8-429E-ABC0-B56883624976}" dt="2022-12-04T10:52:44.194" v="9016" actId="20577"/>
        <pc:sldMkLst>
          <pc:docMk/>
          <pc:sldMk cId="1511257492" sldId="496"/>
        </pc:sldMkLst>
        <pc:spChg chg="mod">
          <ac:chgData name="Trần Thị Văng" userId="b51f6eb8-d001-40d2-9a88-448d46ca9f28" providerId="ADAL" clId="{5DAE80B9-3EB8-429E-ABC0-B56883624976}" dt="2022-12-04T10:51:59.965" v="8900" actId="20577"/>
          <ac:spMkLst>
            <pc:docMk/>
            <pc:sldMk cId="1511257492" sldId="496"/>
            <ac:spMk id="2" creationId="{3736E6F3-0F03-66E7-6F30-A06B74F68E82}"/>
          </ac:spMkLst>
        </pc:spChg>
        <pc:spChg chg="mod">
          <ac:chgData name="Trần Thị Văng" userId="b51f6eb8-d001-40d2-9a88-448d46ca9f28" providerId="ADAL" clId="{5DAE80B9-3EB8-429E-ABC0-B56883624976}" dt="2022-12-04T10:52:44.194" v="9016" actId="20577"/>
          <ac:spMkLst>
            <pc:docMk/>
            <pc:sldMk cId="1511257492" sldId="496"/>
            <ac:spMk id="1808" creationId="{00000000-0000-0000-0000-000000000000}"/>
          </ac:spMkLst>
        </pc:spChg>
      </pc:sldChg>
      <pc:sldChg chg="modSp add mod">
        <pc:chgData name="Trần Thị Văng" userId="b51f6eb8-d001-40d2-9a88-448d46ca9f28" providerId="ADAL" clId="{5DAE80B9-3EB8-429E-ABC0-B56883624976}" dt="2022-12-04T16:14:53.732" v="10021" actId="20577"/>
        <pc:sldMkLst>
          <pc:docMk/>
          <pc:sldMk cId="4212385504" sldId="497"/>
        </pc:sldMkLst>
        <pc:spChg chg="mod">
          <ac:chgData name="Trần Thị Văng" userId="b51f6eb8-d001-40d2-9a88-448d46ca9f28" providerId="ADAL" clId="{5DAE80B9-3EB8-429E-ABC0-B56883624976}" dt="2022-12-04T10:53:04.527" v="9085" actId="20577"/>
          <ac:spMkLst>
            <pc:docMk/>
            <pc:sldMk cId="4212385504" sldId="497"/>
            <ac:spMk id="2" creationId="{3736E6F3-0F03-66E7-6F30-A06B74F68E82}"/>
          </ac:spMkLst>
        </pc:spChg>
        <pc:spChg chg="mod">
          <ac:chgData name="Trần Thị Văng" userId="b51f6eb8-d001-40d2-9a88-448d46ca9f28" providerId="ADAL" clId="{5DAE80B9-3EB8-429E-ABC0-B56883624976}" dt="2022-12-04T16:14:53.732" v="10021" actId="20577"/>
          <ac:spMkLst>
            <pc:docMk/>
            <pc:sldMk cId="4212385504" sldId="497"/>
            <ac:spMk id="1808" creationId="{00000000-0000-0000-0000-000000000000}"/>
          </ac:spMkLst>
        </pc:spChg>
      </pc:sldChg>
      <pc:sldChg chg="modSp add mod">
        <pc:chgData name="Trần Thị Văng" userId="b51f6eb8-d001-40d2-9a88-448d46ca9f28" providerId="ADAL" clId="{5DAE80B9-3EB8-429E-ABC0-B56883624976}" dt="2022-12-04T16:24:53.295" v="10612" actId="20577"/>
        <pc:sldMkLst>
          <pc:docMk/>
          <pc:sldMk cId="3881687325" sldId="498"/>
        </pc:sldMkLst>
        <pc:spChg chg="mod">
          <ac:chgData name="Trần Thị Văng" userId="b51f6eb8-d001-40d2-9a88-448d46ca9f28" providerId="ADAL" clId="{5DAE80B9-3EB8-429E-ABC0-B56883624976}" dt="2022-12-04T15:24:38.213" v="9729" actId="20577"/>
          <ac:spMkLst>
            <pc:docMk/>
            <pc:sldMk cId="3881687325" sldId="498"/>
            <ac:spMk id="2" creationId="{3736E6F3-0F03-66E7-6F30-A06B74F68E82}"/>
          </ac:spMkLst>
        </pc:spChg>
        <pc:spChg chg="mod">
          <ac:chgData name="Trần Thị Văng" userId="b51f6eb8-d001-40d2-9a88-448d46ca9f28" providerId="ADAL" clId="{5DAE80B9-3EB8-429E-ABC0-B56883624976}" dt="2022-12-04T16:24:53.295" v="10612" actId="20577"/>
          <ac:spMkLst>
            <pc:docMk/>
            <pc:sldMk cId="3881687325" sldId="498"/>
            <ac:spMk id="1808" creationId="{00000000-0000-0000-0000-000000000000}"/>
          </ac:spMkLst>
        </pc:spChg>
      </pc:sldChg>
      <pc:sldChg chg="modSp add mod">
        <pc:chgData name="Trần Thị Văng" userId="b51f6eb8-d001-40d2-9a88-448d46ca9f28" providerId="ADAL" clId="{5DAE80B9-3EB8-429E-ABC0-B56883624976}" dt="2022-12-04T15:25:20.014" v="9785" actId="20577"/>
        <pc:sldMkLst>
          <pc:docMk/>
          <pc:sldMk cId="3502938079" sldId="499"/>
        </pc:sldMkLst>
        <pc:spChg chg="mod">
          <ac:chgData name="Trần Thị Văng" userId="b51f6eb8-d001-40d2-9a88-448d46ca9f28" providerId="ADAL" clId="{5DAE80B9-3EB8-429E-ABC0-B56883624976}" dt="2022-12-04T15:25:20.014" v="9785" actId="20577"/>
          <ac:spMkLst>
            <pc:docMk/>
            <pc:sldMk cId="3502938079" sldId="499"/>
            <ac:spMk id="2" creationId="{3736E6F3-0F03-66E7-6F30-A06B74F68E82}"/>
          </ac:spMkLst>
        </pc:spChg>
      </pc:sldChg>
      <pc:sldChg chg="modSp add del mod">
        <pc:chgData name="Trần Thị Văng" userId="b51f6eb8-d001-40d2-9a88-448d46ca9f28" providerId="ADAL" clId="{5DAE80B9-3EB8-429E-ABC0-B56883624976}" dt="2022-12-04T16:16:19.340" v="10082" actId="47"/>
        <pc:sldMkLst>
          <pc:docMk/>
          <pc:sldMk cId="2254956798" sldId="500"/>
        </pc:sldMkLst>
        <pc:spChg chg="mod">
          <ac:chgData name="Trần Thị Văng" userId="b51f6eb8-d001-40d2-9a88-448d46ca9f28" providerId="ADAL" clId="{5DAE80B9-3EB8-429E-ABC0-B56883624976}" dt="2022-12-04T15:25:31.352" v="9843" actId="20577"/>
          <ac:spMkLst>
            <pc:docMk/>
            <pc:sldMk cId="2254956798" sldId="500"/>
            <ac:spMk id="2" creationId="{3736E6F3-0F03-66E7-6F30-A06B74F68E82}"/>
          </ac:spMkLst>
        </pc:spChg>
        <pc:spChg chg="mod">
          <ac:chgData name="Trần Thị Văng" userId="b51f6eb8-d001-40d2-9a88-448d46ca9f28" providerId="ADAL" clId="{5DAE80B9-3EB8-429E-ABC0-B56883624976}" dt="2022-12-04T16:15:23.087" v="10024" actId="20577"/>
          <ac:spMkLst>
            <pc:docMk/>
            <pc:sldMk cId="2254956798" sldId="500"/>
            <ac:spMk id="1808" creationId="{00000000-0000-0000-0000-000000000000}"/>
          </ac:spMkLst>
        </pc:spChg>
      </pc:sldChg>
      <pc:sldChg chg="modSp add mod">
        <pc:chgData name="Trần Thị Văng" userId="b51f6eb8-d001-40d2-9a88-448d46ca9f28" providerId="ADAL" clId="{5DAE80B9-3EB8-429E-ABC0-B56883624976}" dt="2022-12-04T16:16:42.533" v="10196" actId="20577"/>
        <pc:sldMkLst>
          <pc:docMk/>
          <pc:sldMk cId="1135222564" sldId="501"/>
        </pc:sldMkLst>
        <pc:spChg chg="mod">
          <ac:chgData name="Trần Thị Văng" userId="b51f6eb8-d001-40d2-9a88-448d46ca9f28" providerId="ADAL" clId="{5DAE80B9-3EB8-429E-ABC0-B56883624976}" dt="2022-12-04T15:25:43.528" v="9903" actId="20577"/>
          <ac:spMkLst>
            <pc:docMk/>
            <pc:sldMk cId="1135222564" sldId="501"/>
            <ac:spMk id="2" creationId="{3736E6F3-0F03-66E7-6F30-A06B74F68E82}"/>
          </ac:spMkLst>
        </pc:spChg>
        <pc:spChg chg="mod">
          <ac:chgData name="Trần Thị Văng" userId="b51f6eb8-d001-40d2-9a88-448d46ca9f28" providerId="ADAL" clId="{5DAE80B9-3EB8-429E-ABC0-B56883624976}" dt="2022-12-04T16:16:42.533" v="10196" actId="20577"/>
          <ac:spMkLst>
            <pc:docMk/>
            <pc:sldMk cId="1135222564" sldId="501"/>
            <ac:spMk id="1808" creationId="{00000000-0000-0000-0000-000000000000}"/>
          </ac:spMkLst>
        </pc:spChg>
      </pc:sldChg>
      <pc:sldChg chg="modSp add mod">
        <pc:chgData name="Trần Thị Văng" userId="b51f6eb8-d001-40d2-9a88-448d46ca9f28" providerId="ADAL" clId="{5DAE80B9-3EB8-429E-ABC0-B56883624976}" dt="2022-12-04T15:28:45.888" v="9964" actId="14100"/>
        <pc:sldMkLst>
          <pc:docMk/>
          <pc:sldMk cId="2970288187" sldId="502"/>
        </pc:sldMkLst>
        <pc:spChg chg="mod">
          <ac:chgData name="Trần Thị Văng" userId="b51f6eb8-d001-40d2-9a88-448d46ca9f28" providerId="ADAL" clId="{5DAE80B9-3EB8-429E-ABC0-B56883624976}" dt="2022-12-04T15:26:57.936" v="9962" actId="20577"/>
          <ac:spMkLst>
            <pc:docMk/>
            <pc:sldMk cId="2970288187" sldId="502"/>
            <ac:spMk id="2" creationId="{3736E6F3-0F03-66E7-6F30-A06B74F68E82}"/>
          </ac:spMkLst>
        </pc:spChg>
        <pc:spChg chg="mod">
          <ac:chgData name="Trần Thị Văng" userId="b51f6eb8-d001-40d2-9a88-448d46ca9f28" providerId="ADAL" clId="{5DAE80B9-3EB8-429E-ABC0-B56883624976}" dt="2022-12-04T15:28:45.888" v="9964" actId="14100"/>
          <ac:spMkLst>
            <pc:docMk/>
            <pc:sldMk cId="2970288187" sldId="502"/>
            <ac:spMk id="1808" creationId="{00000000-0000-0000-0000-000000000000}"/>
          </ac:spMkLst>
        </pc:spChg>
      </pc:sldChg>
      <pc:sldChg chg="modSp new mod">
        <pc:chgData name="Trần Thị Văng" userId="b51f6eb8-d001-40d2-9a88-448d46ca9f28" providerId="ADAL" clId="{5DAE80B9-3EB8-429E-ABC0-B56883624976}" dt="2022-12-04T15:54:05.496" v="9999" actId="255"/>
        <pc:sldMkLst>
          <pc:docMk/>
          <pc:sldMk cId="2473501338" sldId="503"/>
        </pc:sldMkLst>
        <pc:spChg chg="mod">
          <ac:chgData name="Trần Thị Văng" userId="b51f6eb8-d001-40d2-9a88-448d46ca9f28" providerId="ADAL" clId="{5DAE80B9-3EB8-429E-ABC0-B56883624976}" dt="2022-12-04T15:54:05.496" v="9999" actId="255"/>
          <ac:spMkLst>
            <pc:docMk/>
            <pc:sldMk cId="2473501338" sldId="503"/>
            <ac:spMk id="2" creationId="{CC1F879E-63A2-84FF-1E6C-AC566FD4BAB7}"/>
          </ac:spMkLst>
        </pc:spChg>
        <pc:spChg chg="mod">
          <ac:chgData name="Trần Thị Văng" userId="b51f6eb8-d001-40d2-9a88-448d46ca9f28" providerId="ADAL" clId="{5DAE80B9-3EB8-429E-ABC0-B56883624976}" dt="2022-12-04T15:53:52.233" v="9995" actId="1076"/>
          <ac:spMkLst>
            <pc:docMk/>
            <pc:sldMk cId="2473501338" sldId="503"/>
            <ac:spMk id="3" creationId="{9799FEE0-AC19-07D3-22B0-E07DEF2E3121}"/>
          </ac:spMkLst>
        </pc:spChg>
      </pc:sldChg>
      <pc:sldChg chg="delSp modSp new mod">
        <pc:chgData name="Trần Thị Văng" userId="b51f6eb8-d001-40d2-9a88-448d46ca9f28" providerId="ADAL" clId="{5DAE80B9-3EB8-429E-ABC0-B56883624976}" dt="2022-12-04T15:59:16.672" v="10020" actId="14100"/>
        <pc:sldMkLst>
          <pc:docMk/>
          <pc:sldMk cId="137276942" sldId="504"/>
        </pc:sldMkLst>
        <pc:spChg chg="del">
          <ac:chgData name="Trần Thị Văng" userId="b51f6eb8-d001-40d2-9a88-448d46ca9f28" providerId="ADAL" clId="{5DAE80B9-3EB8-429E-ABC0-B56883624976}" dt="2022-12-04T15:59:00.038" v="10014" actId="478"/>
          <ac:spMkLst>
            <pc:docMk/>
            <pc:sldMk cId="137276942" sldId="504"/>
            <ac:spMk id="2" creationId="{AD4131DF-8E9E-1BA1-74C4-4B2BBD051EB9}"/>
          </ac:spMkLst>
        </pc:spChg>
        <pc:spChg chg="mod">
          <ac:chgData name="Trần Thị Văng" userId="b51f6eb8-d001-40d2-9a88-448d46ca9f28" providerId="ADAL" clId="{5DAE80B9-3EB8-429E-ABC0-B56883624976}" dt="2022-12-04T15:59:16.672" v="10020" actId="14100"/>
          <ac:spMkLst>
            <pc:docMk/>
            <pc:sldMk cId="137276942" sldId="504"/>
            <ac:spMk id="3" creationId="{31A68F9F-DF0E-627E-9BEF-0CF190584ADF}"/>
          </ac:spMkLst>
        </pc:spChg>
      </pc:sldChg>
      <pc:sldChg chg="new del">
        <pc:chgData name="Trần Thị Văng" userId="b51f6eb8-d001-40d2-9a88-448d46ca9f28" providerId="ADAL" clId="{5DAE80B9-3EB8-429E-ABC0-B56883624976}" dt="2022-12-04T15:58:42.255" v="10001" actId="680"/>
        <pc:sldMkLst>
          <pc:docMk/>
          <pc:sldMk cId="355423690" sldId="504"/>
        </pc:sldMkLst>
      </pc:sldChg>
      <pc:sldChg chg="modSp add mod">
        <pc:chgData name="Trần Thị Văng" userId="b51f6eb8-d001-40d2-9a88-448d46ca9f28" providerId="ADAL" clId="{5DAE80B9-3EB8-429E-ABC0-B56883624976}" dt="2022-12-04T16:16:11.202" v="10081" actId="20577"/>
        <pc:sldMkLst>
          <pc:docMk/>
          <pc:sldMk cId="2430690896" sldId="505"/>
        </pc:sldMkLst>
        <pc:spChg chg="mod">
          <ac:chgData name="Trần Thị Văng" userId="b51f6eb8-d001-40d2-9a88-448d46ca9f28" providerId="ADAL" clId="{5DAE80B9-3EB8-429E-ABC0-B56883624976}" dt="2022-12-04T16:16:11.202" v="10081" actId="20577"/>
          <ac:spMkLst>
            <pc:docMk/>
            <pc:sldMk cId="2430690896" sldId="505"/>
            <ac:spMk id="2" creationId="{3736E6F3-0F03-66E7-6F30-A06B74F68E82}"/>
          </ac:spMkLst>
        </pc:spChg>
      </pc:sldChg>
      <pc:sldChg chg="modSp add mod">
        <pc:chgData name="Trần Thị Văng" userId="b51f6eb8-d001-40d2-9a88-448d46ca9f28" providerId="ADAL" clId="{5DAE80B9-3EB8-429E-ABC0-B56883624976}" dt="2022-12-04T16:28:38.862" v="10945" actId="20577"/>
        <pc:sldMkLst>
          <pc:docMk/>
          <pc:sldMk cId="1119366638" sldId="506"/>
        </pc:sldMkLst>
        <pc:spChg chg="mod">
          <ac:chgData name="Trần Thị Văng" userId="b51f6eb8-d001-40d2-9a88-448d46ca9f28" providerId="ADAL" clId="{5DAE80B9-3EB8-429E-ABC0-B56883624976}" dt="2022-12-04T16:25:42.490" v="10681" actId="20577"/>
          <ac:spMkLst>
            <pc:docMk/>
            <pc:sldMk cId="1119366638" sldId="506"/>
            <ac:spMk id="2" creationId="{3736E6F3-0F03-66E7-6F30-A06B74F68E82}"/>
          </ac:spMkLst>
        </pc:spChg>
        <pc:spChg chg="mod">
          <ac:chgData name="Trần Thị Văng" userId="b51f6eb8-d001-40d2-9a88-448d46ca9f28" providerId="ADAL" clId="{5DAE80B9-3EB8-429E-ABC0-B56883624976}" dt="2022-12-04T16:28:38.862" v="10945" actId="20577"/>
          <ac:spMkLst>
            <pc:docMk/>
            <pc:sldMk cId="1119366638" sldId="506"/>
            <ac:spMk id="1808" creationId="{00000000-0000-0000-0000-000000000000}"/>
          </ac:spMkLst>
        </pc:spChg>
      </pc:sldChg>
      <pc:sldChg chg="modSp add mod">
        <pc:chgData name="Trần Thị Văng" userId="b51f6eb8-d001-40d2-9a88-448d46ca9f28" providerId="ADAL" clId="{5DAE80B9-3EB8-429E-ABC0-B56883624976}" dt="2022-12-04T16:30:14.712" v="11384" actId="20577"/>
        <pc:sldMkLst>
          <pc:docMk/>
          <pc:sldMk cId="76820781" sldId="507"/>
        </pc:sldMkLst>
        <pc:spChg chg="mod">
          <ac:chgData name="Trần Thị Văng" userId="b51f6eb8-d001-40d2-9a88-448d46ca9f28" providerId="ADAL" clId="{5DAE80B9-3EB8-429E-ABC0-B56883624976}" dt="2022-12-04T16:30:14.712" v="11384" actId="20577"/>
          <ac:spMkLst>
            <pc:docMk/>
            <pc:sldMk cId="76820781" sldId="507"/>
            <ac:spMk id="2" creationId="{3736E6F3-0F03-66E7-6F30-A06B74F68E82}"/>
          </ac:spMkLst>
        </pc:spChg>
        <pc:spChg chg="mod">
          <ac:chgData name="Trần Thị Văng" userId="b51f6eb8-d001-40d2-9a88-448d46ca9f28" providerId="ADAL" clId="{5DAE80B9-3EB8-429E-ABC0-B56883624976}" dt="2022-12-04T16:29:51.989" v="11302" actId="20577"/>
          <ac:spMkLst>
            <pc:docMk/>
            <pc:sldMk cId="76820781" sldId="507"/>
            <ac:spMk id="1808" creationId="{00000000-0000-0000-0000-000000000000}"/>
          </ac:spMkLst>
        </pc:spChg>
      </pc:sldChg>
      <pc:sldChg chg="modSp add mod">
        <pc:chgData name="Trần Thị Văng" userId="b51f6eb8-d001-40d2-9a88-448d46ca9f28" providerId="ADAL" clId="{5DAE80B9-3EB8-429E-ABC0-B56883624976}" dt="2022-12-04T16:31:20.082" v="11518"/>
        <pc:sldMkLst>
          <pc:docMk/>
          <pc:sldMk cId="1903967371" sldId="508"/>
        </pc:sldMkLst>
        <pc:spChg chg="mod">
          <ac:chgData name="Trần Thị Văng" userId="b51f6eb8-d001-40d2-9a88-448d46ca9f28" providerId="ADAL" clId="{5DAE80B9-3EB8-429E-ABC0-B56883624976}" dt="2022-12-04T16:30:27.901" v="11455" actId="20577"/>
          <ac:spMkLst>
            <pc:docMk/>
            <pc:sldMk cId="1903967371" sldId="508"/>
            <ac:spMk id="2" creationId="{3736E6F3-0F03-66E7-6F30-A06B74F68E82}"/>
          </ac:spMkLst>
        </pc:spChg>
        <pc:spChg chg="mod">
          <ac:chgData name="Trần Thị Văng" userId="b51f6eb8-d001-40d2-9a88-448d46ca9f28" providerId="ADAL" clId="{5DAE80B9-3EB8-429E-ABC0-B56883624976}" dt="2022-12-04T16:31:20.082" v="11518"/>
          <ac:spMkLst>
            <pc:docMk/>
            <pc:sldMk cId="1903967371" sldId="508"/>
            <ac:spMk id="1808" creationId="{00000000-0000-0000-0000-000000000000}"/>
          </ac:spMkLst>
        </pc:spChg>
      </pc:sldChg>
      <pc:sldChg chg="modSp add mod">
        <pc:chgData name="Trần Thị Văng" userId="b51f6eb8-d001-40d2-9a88-448d46ca9f28" providerId="ADAL" clId="{5DAE80B9-3EB8-429E-ABC0-B56883624976}" dt="2022-12-04T16:34:56.558" v="11674" actId="20577"/>
        <pc:sldMkLst>
          <pc:docMk/>
          <pc:sldMk cId="2577225719" sldId="509"/>
        </pc:sldMkLst>
        <pc:spChg chg="mod">
          <ac:chgData name="Trần Thị Văng" userId="b51f6eb8-d001-40d2-9a88-448d46ca9f28" providerId="ADAL" clId="{5DAE80B9-3EB8-429E-ABC0-B56883624976}" dt="2022-12-04T16:30:42.317" v="11517" actId="20577"/>
          <ac:spMkLst>
            <pc:docMk/>
            <pc:sldMk cId="2577225719" sldId="509"/>
            <ac:spMk id="2" creationId="{3736E6F3-0F03-66E7-6F30-A06B74F68E82}"/>
          </ac:spMkLst>
        </pc:spChg>
        <pc:spChg chg="mod">
          <ac:chgData name="Trần Thị Văng" userId="b51f6eb8-d001-40d2-9a88-448d46ca9f28" providerId="ADAL" clId="{5DAE80B9-3EB8-429E-ABC0-B56883624976}" dt="2022-12-04T16:34:56.558" v="11674" actId="20577"/>
          <ac:spMkLst>
            <pc:docMk/>
            <pc:sldMk cId="2577225719" sldId="509"/>
            <ac:spMk id="1808" creationId="{00000000-0000-0000-0000-000000000000}"/>
          </ac:spMkLst>
        </pc:spChg>
      </pc:sldChg>
      <pc:sldChg chg="modSp add mod">
        <pc:chgData name="Trần Thị Văng" userId="b51f6eb8-d001-40d2-9a88-448d46ca9f28" providerId="ADAL" clId="{5DAE80B9-3EB8-429E-ABC0-B56883624976}" dt="2022-12-04T16:35:31.518" v="11757" actId="20577"/>
        <pc:sldMkLst>
          <pc:docMk/>
          <pc:sldMk cId="766043758" sldId="510"/>
        </pc:sldMkLst>
        <pc:spChg chg="mod">
          <ac:chgData name="Trần Thị Văng" userId="b51f6eb8-d001-40d2-9a88-448d46ca9f28" providerId="ADAL" clId="{5DAE80B9-3EB8-429E-ABC0-B56883624976}" dt="2022-12-04T16:35:31.518" v="11757" actId="20577"/>
          <ac:spMkLst>
            <pc:docMk/>
            <pc:sldMk cId="766043758" sldId="510"/>
            <ac:spMk id="2" creationId="{3736E6F3-0F03-66E7-6F30-A06B74F68E82}"/>
          </ac:spMkLst>
        </pc:spChg>
      </pc:sldChg>
      <pc:sldChg chg="add del">
        <pc:chgData name="Trần Thị Văng" userId="b51f6eb8-d001-40d2-9a88-448d46ca9f28" providerId="ADAL" clId="{5DAE80B9-3EB8-429E-ABC0-B56883624976}" dt="2022-12-04T16:36:20.437" v="11758" actId="47"/>
        <pc:sldMkLst>
          <pc:docMk/>
          <pc:sldMk cId="1306703558" sldId="511"/>
        </pc:sldMkLst>
      </pc:sldChg>
      <pc:sldChg chg="modSp add mod">
        <pc:chgData name="Trần Thị Văng" userId="b51f6eb8-d001-40d2-9a88-448d46ca9f28" providerId="ADAL" clId="{5DAE80B9-3EB8-429E-ABC0-B56883624976}" dt="2022-12-04T16:38:24.251" v="12304" actId="20577"/>
        <pc:sldMkLst>
          <pc:docMk/>
          <pc:sldMk cId="3088611393" sldId="512"/>
        </pc:sldMkLst>
        <pc:spChg chg="mod">
          <ac:chgData name="Trần Thị Văng" userId="b51f6eb8-d001-40d2-9a88-448d46ca9f28" providerId="ADAL" clId="{5DAE80B9-3EB8-429E-ABC0-B56883624976}" dt="2022-12-04T16:36:36.630" v="11834" actId="20577"/>
          <ac:spMkLst>
            <pc:docMk/>
            <pc:sldMk cId="3088611393" sldId="512"/>
            <ac:spMk id="2" creationId="{3736E6F3-0F03-66E7-6F30-A06B74F68E82}"/>
          </ac:spMkLst>
        </pc:spChg>
        <pc:spChg chg="mod">
          <ac:chgData name="Trần Thị Văng" userId="b51f6eb8-d001-40d2-9a88-448d46ca9f28" providerId="ADAL" clId="{5DAE80B9-3EB8-429E-ABC0-B56883624976}" dt="2022-12-04T16:38:24.251" v="12304" actId="20577"/>
          <ac:spMkLst>
            <pc:docMk/>
            <pc:sldMk cId="3088611393" sldId="512"/>
            <ac:spMk id="1808" creationId="{00000000-0000-0000-0000-000000000000}"/>
          </ac:spMkLst>
        </pc:spChg>
      </pc:sldChg>
      <pc:sldChg chg="delSp modSp add mod">
        <pc:chgData name="Trần Thị Văng" userId="b51f6eb8-d001-40d2-9a88-448d46ca9f28" providerId="ADAL" clId="{5DAE80B9-3EB8-429E-ABC0-B56883624976}" dt="2022-12-04T16:44:56.375" v="12631" actId="1076"/>
        <pc:sldMkLst>
          <pc:docMk/>
          <pc:sldMk cId="187250637" sldId="513"/>
        </pc:sldMkLst>
        <pc:spChg chg="mod">
          <ac:chgData name="Trần Thị Văng" userId="b51f6eb8-d001-40d2-9a88-448d46ca9f28" providerId="ADAL" clId="{5DAE80B9-3EB8-429E-ABC0-B56883624976}" dt="2022-12-04T16:44:56.375" v="12631" actId="1076"/>
          <ac:spMkLst>
            <pc:docMk/>
            <pc:sldMk cId="187250637" sldId="513"/>
            <ac:spMk id="1797" creationId="{00000000-0000-0000-0000-000000000000}"/>
          </ac:spMkLst>
        </pc:spChg>
        <pc:spChg chg="del">
          <ac:chgData name="Trần Thị Văng" userId="b51f6eb8-d001-40d2-9a88-448d46ca9f28" providerId="ADAL" clId="{5DAE80B9-3EB8-429E-ABC0-B56883624976}" dt="2022-12-04T16:44:36.201" v="12625" actId="478"/>
          <ac:spMkLst>
            <pc:docMk/>
            <pc:sldMk cId="187250637" sldId="513"/>
            <ac:spMk id="1798" creationId="{00000000-0000-0000-0000-000000000000}"/>
          </ac:spMkLst>
        </pc:spChg>
      </pc:sldChg>
      <pc:sldChg chg="new del">
        <pc:chgData name="Trần Thị Văng" userId="b51f6eb8-d001-40d2-9a88-448d46ca9f28" providerId="ADAL" clId="{5DAE80B9-3EB8-429E-ABC0-B56883624976}" dt="2022-12-04T16:51:12.856" v="12636" actId="680"/>
        <pc:sldMkLst>
          <pc:docMk/>
          <pc:sldMk cId="437950648" sldId="514"/>
        </pc:sldMkLst>
      </pc:sldChg>
      <pc:sldChg chg="modSp add mod">
        <pc:chgData name="Trần Thị Văng" userId="b51f6eb8-d001-40d2-9a88-448d46ca9f28" providerId="ADAL" clId="{5DAE80B9-3EB8-429E-ABC0-B56883624976}" dt="2022-12-04T16:53:21.312" v="12640"/>
        <pc:sldMkLst>
          <pc:docMk/>
          <pc:sldMk cId="2345093878" sldId="514"/>
        </pc:sldMkLst>
        <pc:spChg chg="mod">
          <ac:chgData name="Trần Thị Văng" userId="b51f6eb8-d001-40d2-9a88-448d46ca9f28" providerId="ADAL" clId="{5DAE80B9-3EB8-429E-ABC0-B56883624976}" dt="2022-12-04T16:53:21.312" v="12640"/>
          <ac:spMkLst>
            <pc:docMk/>
            <pc:sldMk cId="2345093878" sldId="514"/>
            <ac:spMk id="1239" creationId="{00000000-0000-0000-0000-000000000000}"/>
          </ac:spMkLst>
        </pc:spChg>
      </pc:sldChg>
      <pc:sldChg chg="add del">
        <pc:chgData name="Trần Thị Văng" userId="b51f6eb8-d001-40d2-9a88-448d46ca9f28" providerId="ADAL" clId="{5DAE80B9-3EB8-429E-ABC0-B56883624976}" dt="2022-12-04T16:53:12.021" v="12639"/>
        <pc:sldMkLst>
          <pc:docMk/>
          <pc:sldMk cId="393775476" sldId="515"/>
        </pc:sldMkLst>
      </pc:sldChg>
      <pc:sldChg chg="modSp add mod">
        <pc:chgData name="Trần Thị Văng" userId="b51f6eb8-d001-40d2-9a88-448d46ca9f28" providerId="ADAL" clId="{5DAE80B9-3EB8-429E-ABC0-B56883624976}" dt="2022-12-04T16:53:44.574" v="12642"/>
        <pc:sldMkLst>
          <pc:docMk/>
          <pc:sldMk cId="1275080205" sldId="515"/>
        </pc:sldMkLst>
        <pc:spChg chg="mod">
          <ac:chgData name="Trần Thị Văng" userId="b51f6eb8-d001-40d2-9a88-448d46ca9f28" providerId="ADAL" clId="{5DAE80B9-3EB8-429E-ABC0-B56883624976}" dt="2022-12-04T16:53:44.574" v="12642"/>
          <ac:spMkLst>
            <pc:docMk/>
            <pc:sldMk cId="1275080205" sldId="515"/>
            <ac:spMk id="1239" creationId="{00000000-0000-0000-0000-000000000000}"/>
          </ac:spMkLst>
        </pc:spChg>
      </pc:sldChg>
      <pc:sldChg chg="modSp add mod">
        <pc:chgData name="Trần Thị Văng" userId="b51f6eb8-d001-40d2-9a88-448d46ca9f28" providerId="ADAL" clId="{5DAE80B9-3EB8-429E-ABC0-B56883624976}" dt="2022-12-04T16:54:26.018" v="12646" actId="1076"/>
        <pc:sldMkLst>
          <pc:docMk/>
          <pc:sldMk cId="3673536824" sldId="516"/>
        </pc:sldMkLst>
        <pc:spChg chg="mod">
          <ac:chgData name="Trần Thị Văng" userId="b51f6eb8-d001-40d2-9a88-448d46ca9f28" providerId="ADAL" clId="{5DAE80B9-3EB8-429E-ABC0-B56883624976}" dt="2022-12-04T16:54:26.018" v="12646" actId="1076"/>
          <ac:spMkLst>
            <pc:docMk/>
            <pc:sldMk cId="3673536824" sldId="516"/>
            <ac:spMk id="1239" creationId="{00000000-0000-0000-0000-000000000000}"/>
          </ac:spMkLst>
        </pc:spChg>
      </pc:sldChg>
      <pc:sldMasterChg chg="addSldLayout delSldLayout">
        <pc:chgData name="Trần Thị Văng" userId="b51f6eb8-d001-40d2-9a88-448d46ca9f28" providerId="ADAL" clId="{5DAE80B9-3EB8-429E-ABC0-B56883624976}" dt="2022-12-03T10:26:35.007" v="2076" actId="2696"/>
        <pc:sldMasterMkLst>
          <pc:docMk/>
          <pc:sldMasterMk cId="0" sldId="2147483675"/>
        </pc:sldMasterMkLst>
        <pc:sldLayoutChg chg="del">
          <pc:chgData name="Trần Thị Văng" userId="b51f6eb8-d001-40d2-9a88-448d46ca9f28" providerId="ADAL" clId="{5DAE80B9-3EB8-429E-ABC0-B56883624976}" dt="2022-12-03T10:06:59.760" v="1538" actId="47"/>
          <pc:sldLayoutMkLst>
            <pc:docMk/>
            <pc:sldMasterMk cId="0" sldId="2147483675"/>
            <pc:sldLayoutMk cId="0" sldId="2147483651"/>
          </pc:sldLayoutMkLst>
        </pc:sldLayoutChg>
        <pc:sldLayoutChg chg="del">
          <pc:chgData name="Trần Thị Văng" userId="b51f6eb8-d001-40d2-9a88-448d46ca9f28" providerId="ADAL" clId="{5DAE80B9-3EB8-429E-ABC0-B56883624976}" dt="2022-12-03T10:26:35.007" v="2076" actId="2696"/>
          <pc:sldLayoutMkLst>
            <pc:docMk/>
            <pc:sldMasterMk cId="0" sldId="2147483675"/>
            <pc:sldLayoutMk cId="0" sldId="2147483656"/>
          </pc:sldLayoutMkLst>
        </pc:sldLayoutChg>
        <pc:sldLayoutChg chg="del">
          <pc:chgData name="Trần Thị Văng" userId="b51f6eb8-d001-40d2-9a88-448d46ca9f28" providerId="ADAL" clId="{5DAE80B9-3EB8-429E-ABC0-B56883624976}" dt="2022-12-03T09:04:49.226" v="341" actId="47"/>
          <pc:sldLayoutMkLst>
            <pc:docMk/>
            <pc:sldMasterMk cId="0" sldId="2147483675"/>
            <pc:sldLayoutMk cId="0" sldId="2147483657"/>
          </pc:sldLayoutMkLst>
        </pc:sldLayoutChg>
        <pc:sldLayoutChg chg="del">
          <pc:chgData name="Trần Thị Văng" userId="b51f6eb8-d001-40d2-9a88-448d46ca9f28" providerId="ADAL" clId="{5DAE80B9-3EB8-429E-ABC0-B56883624976}" dt="2022-12-03T10:07:02.207" v="1541" actId="47"/>
          <pc:sldLayoutMkLst>
            <pc:docMk/>
            <pc:sldMasterMk cId="0" sldId="2147483675"/>
            <pc:sldLayoutMk cId="0" sldId="2147483659"/>
          </pc:sldLayoutMkLst>
        </pc:sldLayoutChg>
        <pc:sldLayoutChg chg="add del">
          <pc:chgData name="Trần Thị Văng" userId="b51f6eb8-d001-40d2-9a88-448d46ca9f28" providerId="ADAL" clId="{5DAE80B9-3EB8-429E-ABC0-B56883624976}" dt="2022-12-03T09:04:15.640" v="303" actId="47"/>
          <pc:sldLayoutMkLst>
            <pc:docMk/>
            <pc:sldMasterMk cId="0" sldId="2147483675"/>
            <pc:sldLayoutMk cId="0" sldId="2147483662"/>
          </pc:sldLayoutMkLst>
        </pc:sldLayoutChg>
        <pc:sldLayoutChg chg="del">
          <pc:chgData name="Trần Thị Văng" userId="b51f6eb8-d001-40d2-9a88-448d46ca9f28" providerId="ADAL" clId="{5DAE80B9-3EB8-429E-ABC0-B56883624976}" dt="2022-12-03T09:03:24.049" v="301" actId="2696"/>
          <pc:sldLayoutMkLst>
            <pc:docMk/>
            <pc:sldMasterMk cId="0" sldId="2147483675"/>
            <pc:sldLayoutMk cId="0" sldId="2147483666"/>
          </pc:sldLayoutMkLst>
        </pc:sldLayoutChg>
        <pc:sldLayoutChg chg="del">
          <pc:chgData name="Trần Thị Văng" userId="b51f6eb8-d001-40d2-9a88-448d46ca9f28" providerId="ADAL" clId="{5DAE80B9-3EB8-429E-ABC0-B56883624976}" dt="2022-12-03T10:26:35.007" v="2076" actId="2696"/>
          <pc:sldLayoutMkLst>
            <pc:docMk/>
            <pc:sldMasterMk cId="0" sldId="2147483675"/>
            <pc:sldLayoutMk cId="0" sldId="2147483667"/>
          </pc:sldLayoutMkLst>
        </pc:sldLayoutChg>
        <pc:sldLayoutChg chg="del">
          <pc:chgData name="Trần Thị Văng" userId="b51f6eb8-d001-40d2-9a88-448d46ca9f28" providerId="ADAL" clId="{5DAE80B9-3EB8-429E-ABC0-B56883624976}" dt="2022-12-03T09:04:25.052" v="319" actId="47"/>
          <pc:sldLayoutMkLst>
            <pc:docMk/>
            <pc:sldMasterMk cId="0" sldId="2147483675"/>
            <pc:sldLayoutMk cId="702613419" sldId="2147483676"/>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7CC6961-4F1B-48FA-A75E-0E772DE61EA7}" type="doc">
      <dgm:prSet loTypeId="urn:microsoft.com/office/officeart/2005/8/layout/arrow3" loCatId="relationship" qsTypeId="urn:microsoft.com/office/officeart/2005/8/quickstyle/simple1" qsCatId="simple" csTypeId="urn:microsoft.com/office/officeart/2005/8/colors/accent0_1" csCatId="mainScheme" phldr="1"/>
      <dgm:spPr/>
      <dgm:t>
        <a:bodyPr/>
        <a:lstStyle/>
        <a:p>
          <a:endParaRPr lang="en-US"/>
        </a:p>
      </dgm:t>
    </dgm:pt>
    <dgm:pt modelId="{253884D4-38C8-4C8D-9DF0-5A191745D476}">
      <dgm:prSet phldrT="[Text]" custT="1"/>
      <dgm:spPr/>
      <dgm:t>
        <a:bodyPr/>
        <a:lstStyle/>
        <a:p>
          <a:r>
            <a:rPr lang="en-US" sz="2000" dirty="0" err="1">
              <a:solidFill>
                <a:srgbClr val="FF0000"/>
              </a:solidFill>
            </a:rPr>
            <a:t>Cấu</a:t>
          </a:r>
          <a:r>
            <a:rPr lang="en-US" sz="2000" dirty="0">
              <a:solidFill>
                <a:srgbClr val="FF0000"/>
              </a:solidFill>
            </a:rPr>
            <a:t> </a:t>
          </a:r>
          <a:r>
            <a:rPr lang="en-US" sz="2000" dirty="0" err="1">
              <a:solidFill>
                <a:srgbClr val="FF0000"/>
              </a:solidFill>
            </a:rPr>
            <a:t>trúc</a:t>
          </a:r>
          <a:r>
            <a:rPr lang="en-US" sz="2000" dirty="0">
              <a:solidFill>
                <a:srgbClr val="FF0000"/>
              </a:solidFill>
            </a:rPr>
            <a:t> </a:t>
          </a:r>
        </a:p>
        <a:p>
          <a:r>
            <a:rPr lang="en-US" sz="2000" dirty="0" err="1">
              <a:solidFill>
                <a:srgbClr val="FF0000"/>
              </a:solidFill>
            </a:rPr>
            <a:t>cơ</a:t>
          </a:r>
          <a:r>
            <a:rPr lang="en-US" sz="2000" dirty="0">
              <a:solidFill>
                <a:srgbClr val="FF0000"/>
              </a:solidFill>
            </a:rPr>
            <a:t> </a:t>
          </a:r>
          <a:r>
            <a:rPr lang="en-US" sz="2000" dirty="0" err="1">
              <a:solidFill>
                <a:srgbClr val="FF0000"/>
              </a:solidFill>
            </a:rPr>
            <a:t>quan</a:t>
          </a:r>
          <a:r>
            <a:rPr lang="en-US" sz="2000" dirty="0">
              <a:solidFill>
                <a:srgbClr val="FF0000"/>
              </a:solidFill>
            </a:rPr>
            <a:t> </a:t>
          </a:r>
          <a:r>
            <a:rPr lang="en-US" sz="2000" dirty="0" err="1">
              <a:solidFill>
                <a:srgbClr val="FF0000"/>
              </a:solidFill>
            </a:rPr>
            <a:t>thị</a:t>
          </a:r>
          <a:r>
            <a:rPr lang="en-US" sz="2000" dirty="0">
              <a:solidFill>
                <a:srgbClr val="FF0000"/>
              </a:solidFill>
            </a:rPr>
            <a:t> </a:t>
          </a:r>
          <a:r>
            <a:rPr lang="en-US" sz="2000" dirty="0" err="1">
              <a:solidFill>
                <a:srgbClr val="FF0000"/>
              </a:solidFill>
            </a:rPr>
            <a:t>giác</a:t>
          </a:r>
          <a:r>
            <a:rPr lang="en-US" sz="2000" dirty="0">
              <a:solidFill>
                <a:srgbClr val="FF0000"/>
              </a:solidFill>
            </a:rPr>
            <a:t> </a:t>
          </a:r>
        </a:p>
      </dgm:t>
    </dgm:pt>
    <dgm:pt modelId="{88937225-A7B2-4D8E-80CA-878D27A6F910}" type="parTrans" cxnId="{8BD8F686-9F0E-4522-8431-2674B6968584}">
      <dgm:prSet/>
      <dgm:spPr/>
      <dgm:t>
        <a:bodyPr/>
        <a:lstStyle/>
        <a:p>
          <a:endParaRPr lang="en-US">
            <a:solidFill>
              <a:srgbClr val="FF0000"/>
            </a:solidFill>
          </a:endParaRPr>
        </a:p>
      </dgm:t>
    </dgm:pt>
    <dgm:pt modelId="{8E040AB3-B84B-467E-88D8-F52EB7A94A6C}" type="sibTrans" cxnId="{8BD8F686-9F0E-4522-8431-2674B6968584}">
      <dgm:prSet/>
      <dgm:spPr/>
      <dgm:t>
        <a:bodyPr/>
        <a:lstStyle/>
        <a:p>
          <a:endParaRPr lang="en-US">
            <a:solidFill>
              <a:srgbClr val="FF0000"/>
            </a:solidFill>
          </a:endParaRPr>
        </a:p>
      </dgm:t>
    </dgm:pt>
    <dgm:pt modelId="{8A366C42-7949-419D-8C39-7D89187B9D1C}">
      <dgm:prSet phldrT="[Text]" custT="1"/>
      <dgm:spPr/>
      <dgm:t>
        <a:bodyPr/>
        <a:lstStyle/>
        <a:p>
          <a:r>
            <a:rPr lang="en-US" sz="2000" dirty="0" err="1">
              <a:solidFill>
                <a:srgbClr val="FF0000"/>
              </a:solidFill>
            </a:rPr>
            <a:t>Hành</a:t>
          </a:r>
          <a:r>
            <a:rPr lang="en-US" sz="2000" dirty="0">
              <a:solidFill>
                <a:srgbClr val="FF0000"/>
              </a:solidFill>
            </a:rPr>
            <a:t> vi </a:t>
          </a:r>
          <a:r>
            <a:rPr lang="en-US" sz="2000" dirty="0" err="1">
              <a:solidFill>
                <a:srgbClr val="FF0000"/>
              </a:solidFill>
            </a:rPr>
            <a:t>thị</a:t>
          </a:r>
          <a:r>
            <a:rPr lang="en-US" sz="2000" dirty="0">
              <a:solidFill>
                <a:srgbClr val="FF0000"/>
              </a:solidFill>
            </a:rPr>
            <a:t> </a:t>
          </a:r>
          <a:r>
            <a:rPr lang="en-US" sz="2000" dirty="0" err="1">
              <a:solidFill>
                <a:srgbClr val="FF0000"/>
              </a:solidFill>
            </a:rPr>
            <a:t>giác</a:t>
          </a:r>
          <a:endParaRPr lang="en-US" sz="2000" dirty="0">
            <a:solidFill>
              <a:srgbClr val="FF0000"/>
            </a:solidFill>
          </a:endParaRPr>
        </a:p>
      </dgm:t>
    </dgm:pt>
    <dgm:pt modelId="{BC04AFBD-C59E-4303-8D16-C5FBD186C88C}" type="parTrans" cxnId="{B17E9028-92CF-4D55-839B-0D84A1E53BC5}">
      <dgm:prSet/>
      <dgm:spPr/>
      <dgm:t>
        <a:bodyPr/>
        <a:lstStyle/>
        <a:p>
          <a:endParaRPr lang="en-US">
            <a:solidFill>
              <a:srgbClr val="FF0000"/>
            </a:solidFill>
          </a:endParaRPr>
        </a:p>
      </dgm:t>
    </dgm:pt>
    <dgm:pt modelId="{A92E5C18-3460-4015-8503-A4D01FCD8B18}" type="sibTrans" cxnId="{B17E9028-92CF-4D55-839B-0D84A1E53BC5}">
      <dgm:prSet/>
      <dgm:spPr/>
      <dgm:t>
        <a:bodyPr/>
        <a:lstStyle/>
        <a:p>
          <a:endParaRPr lang="en-US">
            <a:solidFill>
              <a:srgbClr val="FF0000"/>
            </a:solidFill>
          </a:endParaRPr>
        </a:p>
      </dgm:t>
    </dgm:pt>
    <dgm:pt modelId="{850D8C5E-A25A-4DA0-A4C5-317A6FF211E4}" type="pres">
      <dgm:prSet presAssocID="{57CC6961-4F1B-48FA-A75E-0E772DE61EA7}" presName="compositeShape" presStyleCnt="0">
        <dgm:presLayoutVars>
          <dgm:chMax val="2"/>
          <dgm:dir/>
          <dgm:resizeHandles val="exact"/>
        </dgm:presLayoutVars>
      </dgm:prSet>
      <dgm:spPr/>
      <dgm:t>
        <a:bodyPr/>
        <a:lstStyle/>
        <a:p>
          <a:endParaRPr lang="en-US"/>
        </a:p>
      </dgm:t>
    </dgm:pt>
    <dgm:pt modelId="{1D852AA9-7089-47DB-8FE4-4DDF4664A31C}" type="pres">
      <dgm:prSet presAssocID="{57CC6961-4F1B-48FA-A75E-0E772DE61EA7}" presName="divider" presStyleLbl="fgShp" presStyleIdx="0" presStyleCnt="1"/>
      <dgm:spPr/>
    </dgm:pt>
    <dgm:pt modelId="{0F363FE9-E036-4406-A428-B1D6CE445534}" type="pres">
      <dgm:prSet presAssocID="{253884D4-38C8-4C8D-9DF0-5A191745D476}" presName="downArrow" presStyleLbl="node1" presStyleIdx="0" presStyleCnt="2"/>
      <dgm:spPr/>
    </dgm:pt>
    <dgm:pt modelId="{3D479602-EBCE-4A8A-9198-8D746364295A}" type="pres">
      <dgm:prSet presAssocID="{253884D4-38C8-4C8D-9DF0-5A191745D476}" presName="downArrowText" presStyleLbl="revTx" presStyleIdx="0" presStyleCnt="2">
        <dgm:presLayoutVars>
          <dgm:bulletEnabled val="1"/>
        </dgm:presLayoutVars>
      </dgm:prSet>
      <dgm:spPr/>
      <dgm:t>
        <a:bodyPr/>
        <a:lstStyle/>
        <a:p>
          <a:endParaRPr lang="en-US"/>
        </a:p>
      </dgm:t>
    </dgm:pt>
    <dgm:pt modelId="{8525911D-9A7F-463F-8045-621FC3659FE7}" type="pres">
      <dgm:prSet presAssocID="{8A366C42-7949-419D-8C39-7D89187B9D1C}" presName="upArrow" presStyleLbl="node1" presStyleIdx="1" presStyleCnt="2"/>
      <dgm:spPr/>
    </dgm:pt>
    <dgm:pt modelId="{6DD06225-7CBA-47C1-8DF8-647DEC8C635F}" type="pres">
      <dgm:prSet presAssocID="{8A366C42-7949-419D-8C39-7D89187B9D1C}" presName="upArrowText" presStyleLbl="revTx" presStyleIdx="1" presStyleCnt="2">
        <dgm:presLayoutVars>
          <dgm:bulletEnabled val="1"/>
        </dgm:presLayoutVars>
      </dgm:prSet>
      <dgm:spPr/>
      <dgm:t>
        <a:bodyPr/>
        <a:lstStyle/>
        <a:p>
          <a:endParaRPr lang="en-US"/>
        </a:p>
      </dgm:t>
    </dgm:pt>
  </dgm:ptLst>
  <dgm:cxnLst>
    <dgm:cxn modelId="{B17E9028-92CF-4D55-839B-0D84A1E53BC5}" srcId="{57CC6961-4F1B-48FA-A75E-0E772DE61EA7}" destId="{8A366C42-7949-419D-8C39-7D89187B9D1C}" srcOrd="1" destOrd="0" parTransId="{BC04AFBD-C59E-4303-8D16-C5FBD186C88C}" sibTransId="{A92E5C18-3460-4015-8503-A4D01FCD8B18}"/>
    <dgm:cxn modelId="{8BD8F686-9F0E-4522-8431-2674B6968584}" srcId="{57CC6961-4F1B-48FA-A75E-0E772DE61EA7}" destId="{253884D4-38C8-4C8D-9DF0-5A191745D476}" srcOrd="0" destOrd="0" parTransId="{88937225-A7B2-4D8E-80CA-878D27A6F910}" sibTransId="{8E040AB3-B84B-467E-88D8-F52EB7A94A6C}"/>
    <dgm:cxn modelId="{91C8062B-6F3E-4D7B-A64D-04AE418D9D0E}" type="presOf" srcId="{57CC6961-4F1B-48FA-A75E-0E772DE61EA7}" destId="{850D8C5E-A25A-4DA0-A4C5-317A6FF211E4}" srcOrd="0" destOrd="0" presId="urn:microsoft.com/office/officeart/2005/8/layout/arrow3"/>
    <dgm:cxn modelId="{6D829D5B-5D98-4FCC-9CE2-84C9850D92D2}" type="presOf" srcId="{8A366C42-7949-419D-8C39-7D89187B9D1C}" destId="{6DD06225-7CBA-47C1-8DF8-647DEC8C635F}" srcOrd="0" destOrd="0" presId="urn:microsoft.com/office/officeart/2005/8/layout/arrow3"/>
    <dgm:cxn modelId="{F5C3B655-6EE5-43C8-B346-2BE1AB15A294}" type="presOf" srcId="{253884D4-38C8-4C8D-9DF0-5A191745D476}" destId="{3D479602-EBCE-4A8A-9198-8D746364295A}" srcOrd="0" destOrd="0" presId="urn:microsoft.com/office/officeart/2005/8/layout/arrow3"/>
    <dgm:cxn modelId="{1274C9B2-CA0F-48E3-8A8E-6DAB5DB5A75F}" type="presParOf" srcId="{850D8C5E-A25A-4DA0-A4C5-317A6FF211E4}" destId="{1D852AA9-7089-47DB-8FE4-4DDF4664A31C}" srcOrd="0" destOrd="0" presId="urn:microsoft.com/office/officeart/2005/8/layout/arrow3"/>
    <dgm:cxn modelId="{A824DAC1-1804-47BA-9268-524E580E8DE6}" type="presParOf" srcId="{850D8C5E-A25A-4DA0-A4C5-317A6FF211E4}" destId="{0F363FE9-E036-4406-A428-B1D6CE445534}" srcOrd="1" destOrd="0" presId="urn:microsoft.com/office/officeart/2005/8/layout/arrow3"/>
    <dgm:cxn modelId="{030FE364-DB4E-4697-B36A-3CF3C7D493C2}" type="presParOf" srcId="{850D8C5E-A25A-4DA0-A4C5-317A6FF211E4}" destId="{3D479602-EBCE-4A8A-9198-8D746364295A}" srcOrd="2" destOrd="0" presId="urn:microsoft.com/office/officeart/2005/8/layout/arrow3"/>
    <dgm:cxn modelId="{EDEA260E-DF13-4CA1-8454-51F4E9FA0BCF}" type="presParOf" srcId="{850D8C5E-A25A-4DA0-A4C5-317A6FF211E4}" destId="{8525911D-9A7F-463F-8045-621FC3659FE7}" srcOrd="3" destOrd="0" presId="urn:microsoft.com/office/officeart/2005/8/layout/arrow3"/>
    <dgm:cxn modelId="{4C85BCDD-48D8-489F-95CE-085EE71DFC29}" type="presParOf" srcId="{850D8C5E-A25A-4DA0-A4C5-317A6FF211E4}" destId="{6DD06225-7CBA-47C1-8DF8-647DEC8C635F}" srcOrd="4" destOrd="0" presId="urn:microsoft.com/office/officeart/2005/8/layout/arrow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85AD7E3-71FB-41DD-98CD-06A11F8F23F1}" type="doc">
      <dgm:prSet loTypeId="urn:diagrams.loki3.com/TabbedArc+Icon" loCatId="relationship" qsTypeId="urn:microsoft.com/office/officeart/2005/8/quickstyle/simple1" qsCatId="simple" csTypeId="urn:microsoft.com/office/officeart/2005/8/colors/accent5_2" csCatId="accent5" phldr="1"/>
      <dgm:spPr/>
    </dgm:pt>
    <dgm:pt modelId="{D02F66FB-CB4D-414B-A92D-BF398CAF3CC0}">
      <dgm:prSet phldrT="[Text]"/>
      <dgm:spPr/>
      <dgm:t>
        <a:bodyPr/>
        <a:lstStyle/>
        <a:p>
          <a:r>
            <a:rPr lang="en-US" dirty="0" err="1">
              <a:solidFill>
                <a:srgbClr val="0070C0"/>
              </a:solidFill>
            </a:rPr>
            <a:t>Vận</a:t>
          </a:r>
          <a:r>
            <a:rPr lang="en-US" dirty="0">
              <a:solidFill>
                <a:srgbClr val="0070C0"/>
              </a:solidFill>
            </a:rPr>
            <a:t> </a:t>
          </a:r>
          <a:r>
            <a:rPr lang="en-US" dirty="0" err="1">
              <a:solidFill>
                <a:srgbClr val="0070C0"/>
              </a:solidFill>
            </a:rPr>
            <a:t>động</a:t>
          </a:r>
          <a:endParaRPr lang="en-US" dirty="0">
            <a:solidFill>
              <a:srgbClr val="0070C0"/>
            </a:solidFill>
          </a:endParaRPr>
        </a:p>
      </dgm:t>
    </dgm:pt>
    <dgm:pt modelId="{64176194-F281-4367-8CD1-015CEA249F99}" type="parTrans" cxnId="{25C1477B-AC73-4625-8870-25CA71797217}">
      <dgm:prSet/>
      <dgm:spPr/>
      <dgm:t>
        <a:bodyPr/>
        <a:lstStyle/>
        <a:p>
          <a:endParaRPr lang="en-US">
            <a:solidFill>
              <a:srgbClr val="0070C0"/>
            </a:solidFill>
          </a:endParaRPr>
        </a:p>
      </dgm:t>
    </dgm:pt>
    <dgm:pt modelId="{717A0D24-76E6-41C8-9426-CABD398083CA}" type="sibTrans" cxnId="{25C1477B-AC73-4625-8870-25CA71797217}">
      <dgm:prSet/>
      <dgm:spPr/>
      <dgm:t>
        <a:bodyPr/>
        <a:lstStyle/>
        <a:p>
          <a:endParaRPr lang="en-US">
            <a:solidFill>
              <a:srgbClr val="0070C0"/>
            </a:solidFill>
          </a:endParaRPr>
        </a:p>
      </dgm:t>
    </dgm:pt>
    <dgm:pt modelId="{EA6D8234-9168-4C81-BF15-D30A558CA8D5}">
      <dgm:prSet phldrT="[Text]"/>
      <dgm:spPr/>
      <dgm:t>
        <a:bodyPr/>
        <a:lstStyle/>
        <a:p>
          <a:r>
            <a:rPr lang="en-US" dirty="0" err="1">
              <a:solidFill>
                <a:srgbClr val="0070C0"/>
              </a:solidFill>
            </a:rPr>
            <a:t>Nhận</a:t>
          </a:r>
          <a:r>
            <a:rPr lang="en-US" dirty="0">
              <a:solidFill>
                <a:srgbClr val="0070C0"/>
              </a:solidFill>
            </a:rPr>
            <a:t> </a:t>
          </a:r>
          <a:r>
            <a:rPr lang="en-US" dirty="0" err="1">
              <a:solidFill>
                <a:srgbClr val="0070C0"/>
              </a:solidFill>
            </a:rPr>
            <a:t>thức</a:t>
          </a:r>
          <a:endParaRPr lang="en-US" dirty="0">
            <a:solidFill>
              <a:srgbClr val="0070C0"/>
            </a:solidFill>
          </a:endParaRPr>
        </a:p>
      </dgm:t>
    </dgm:pt>
    <dgm:pt modelId="{8B665F4A-C6E3-4604-B51F-CFA236121E45}" type="parTrans" cxnId="{728E6A70-0383-4083-A464-35CC8ADF58A4}">
      <dgm:prSet/>
      <dgm:spPr/>
      <dgm:t>
        <a:bodyPr/>
        <a:lstStyle/>
        <a:p>
          <a:endParaRPr lang="en-US">
            <a:solidFill>
              <a:srgbClr val="0070C0"/>
            </a:solidFill>
          </a:endParaRPr>
        </a:p>
      </dgm:t>
    </dgm:pt>
    <dgm:pt modelId="{C75B3506-B726-43B7-B9A4-0C0A53E34473}" type="sibTrans" cxnId="{728E6A70-0383-4083-A464-35CC8ADF58A4}">
      <dgm:prSet/>
      <dgm:spPr/>
      <dgm:t>
        <a:bodyPr/>
        <a:lstStyle/>
        <a:p>
          <a:endParaRPr lang="en-US">
            <a:solidFill>
              <a:srgbClr val="0070C0"/>
            </a:solidFill>
          </a:endParaRPr>
        </a:p>
      </dgm:t>
    </dgm:pt>
    <dgm:pt modelId="{4748F409-8C27-4321-BFD1-462C88384AD4}">
      <dgm:prSet phldrT="[Text]"/>
      <dgm:spPr/>
      <dgm:t>
        <a:bodyPr/>
        <a:lstStyle/>
        <a:p>
          <a:r>
            <a:rPr lang="en-US" dirty="0" err="1">
              <a:solidFill>
                <a:srgbClr val="0070C0"/>
              </a:solidFill>
            </a:rPr>
            <a:t>Ngôn</a:t>
          </a:r>
          <a:r>
            <a:rPr lang="en-US" dirty="0">
              <a:solidFill>
                <a:srgbClr val="0070C0"/>
              </a:solidFill>
            </a:rPr>
            <a:t> </a:t>
          </a:r>
          <a:r>
            <a:rPr lang="en-US" dirty="0" err="1">
              <a:solidFill>
                <a:srgbClr val="0070C0"/>
              </a:solidFill>
            </a:rPr>
            <a:t>ngữ</a:t>
          </a:r>
          <a:r>
            <a:rPr lang="en-US" dirty="0">
              <a:solidFill>
                <a:srgbClr val="0070C0"/>
              </a:solidFill>
            </a:rPr>
            <a:t> - </a:t>
          </a:r>
          <a:r>
            <a:rPr lang="en-US" dirty="0" err="1">
              <a:solidFill>
                <a:srgbClr val="0070C0"/>
              </a:solidFill>
            </a:rPr>
            <a:t>giao</a:t>
          </a:r>
          <a:r>
            <a:rPr lang="en-US" dirty="0">
              <a:solidFill>
                <a:srgbClr val="0070C0"/>
              </a:solidFill>
            </a:rPr>
            <a:t> </a:t>
          </a:r>
          <a:r>
            <a:rPr lang="en-US" dirty="0" err="1">
              <a:solidFill>
                <a:srgbClr val="0070C0"/>
              </a:solidFill>
            </a:rPr>
            <a:t>tiếp</a:t>
          </a:r>
          <a:endParaRPr lang="en-US" dirty="0">
            <a:solidFill>
              <a:srgbClr val="0070C0"/>
            </a:solidFill>
          </a:endParaRPr>
        </a:p>
      </dgm:t>
    </dgm:pt>
    <dgm:pt modelId="{76D5BE19-CBBB-4AAF-A74C-81196EC28295}" type="parTrans" cxnId="{DCC5C8C1-158A-4BB1-B0C4-E07A0D022597}">
      <dgm:prSet/>
      <dgm:spPr/>
      <dgm:t>
        <a:bodyPr/>
        <a:lstStyle/>
        <a:p>
          <a:endParaRPr lang="en-US">
            <a:solidFill>
              <a:srgbClr val="0070C0"/>
            </a:solidFill>
          </a:endParaRPr>
        </a:p>
      </dgm:t>
    </dgm:pt>
    <dgm:pt modelId="{BF80D1BE-1F80-49EA-827F-80E85F0F53D8}" type="sibTrans" cxnId="{DCC5C8C1-158A-4BB1-B0C4-E07A0D022597}">
      <dgm:prSet/>
      <dgm:spPr/>
      <dgm:t>
        <a:bodyPr/>
        <a:lstStyle/>
        <a:p>
          <a:endParaRPr lang="en-US">
            <a:solidFill>
              <a:srgbClr val="0070C0"/>
            </a:solidFill>
          </a:endParaRPr>
        </a:p>
      </dgm:t>
    </dgm:pt>
    <dgm:pt modelId="{5EE2DB0E-B309-45E4-A720-0250B96277F7}" type="pres">
      <dgm:prSet presAssocID="{885AD7E3-71FB-41DD-98CD-06A11F8F23F1}" presName="Name0" presStyleCnt="0">
        <dgm:presLayoutVars>
          <dgm:dir/>
          <dgm:resizeHandles val="exact"/>
        </dgm:presLayoutVars>
      </dgm:prSet>
      <dgm:spPr/>
    </dgm:pt>
    <dgm:pt modelId="{3E4A1707-76B4-4DA8-B77B-8431452BE0CB}" type="pres">
      <dgm:prSet presAssocID="{D02F66FB-CB4D-414B-A92D-BF398CAF3CC0}" presName="twoplus" presStyleLbl="node1" presStyleIdx="0" presStyleCnt="3">
        <dgm:presLayoutVars>
          <dgm:bulletEnabled val="1"/>
        </dgm:presLayoutVars>
      </dgm:prSet>
      <dgm:spPr/>
      <dgm:t>
        <a:bodyPr/>
        <a:lstStyle/>
        <a:p>
          <a:endParaRPr lang="en-US"/>
        </a:p>
      </dgm:t>
    </dgm:pt>
    <dgm:pt modelId="{1F9DE00A-36DF-4283-B800-883749EB3D0B}" type="pres">
      <dgm:prSet presAssocID="{EA6D8234-9168-4C81-BF15-D30A558CA8D5}" presName="twoplus" presStyleLbl="node1" presStyleIdx="1" presStyleCnt="3">
        <dgm:presLayoutVars>
          <dgm:bulletEnabled val="1"/>
        </dgm:presLayoutVars>
      </dgm:prSet>
      <dgm:spPr/>
      <dgm:t>
        <a:bodyPr/>
        <a:lstStyle/>
        <a:p>
          <a:endParaRPr lang="en-US"/>
        </a:p>
      </dgm:t>
    </dgm:pt>
    <dgm:pt modelId="{32E12633-B80F-4E1D-8B8C-454D0FBE2BD4}" type="pres">
      <dgm:prSet presAssocID="{4748F409-8C27-4321-BFD1-462C88384AD4}" presName="twoplus" presStyleLbl="node1" presStyleIdx="2" presStyleCnt="3">
        <dgm:presLayoutVars>
          <dgm:bulletEnabled val="1"/>
        </dgm:presLayoutVars>
      </dgm:prSet>
      <dgm:spPr/>
      <dgm:t>
        <a:bodyPr/>
        <a:lstStyle/>
        <a:p>
          <a:endParaRPr lang="en-US"/>
        </a:p>
      </dgm:t>
    </dgm:pt>
  </dgm:ptLst>
  <dgm:cxnLst>
    <dgm:cxn modelId="{8FAEF49D-B37E-49DA-902B-658F46F408FB}" type="presOf" srcId="{EA6D8234-9168-4C81-BF15-D30A558CA8D5}" destId="{1F9DE00A-36DF-4283-B800-883749EB3D0B}" srcOrd="0" destOrd="0" presId="urn:diagrams.loki3.com/TabbedArc+Icon"/>
    <dgm:cxn modelId="{F4C296D9-BC40-4CCD-B838-92DCED6B2872}" type="presOf" srcId="{4748F409-8C27-4321-BFD1-462C88384AD4}" destId="{32E12633-B80F-4E1D-8B8C-454D0FBE2BD4}" srcOrd="0" destOrd="0" presId="urn:diagrams.loki3.com/TabbedArc+Icon"/>
    <dgm:cxn modelId="{728E6A70-0383-4083-A464-35CC8ADF58A4}" srcId="{885AD7E3-71FB-41DD-98CD-06A11F8F23F1}" destId="{EA6D8234-9168-4C81-BF15-D30A558CA8D5}" srcOrd="1" destOrd="0" parTransId="{8B665F4A-C6E3-4604-B51F-CFA236121E45}" sibTransId="{C75B3506-B726-43B7-B9A4-0C0A53E34473}"/>
    <dgm:cxn modelId="{B3B191B2-372F-4FB9-AAA8-042645EF3AAE}" type="presOf" srcId="{D02F66FB-CB4D-414B-A92D-BF398CAF3CC0}" destId="{3E4A1707-76B4-4DA8-B77B-8431452BE0CB}" srcOrd="0" destOrd="0" presId="urn:diagrams.loki3.com/TabbedArc+Icon"/>
    <dgm:cxn modelId="{25C1477B-AC73-4625-8870-25CA71797217}" srcId="{885AD7E3-71FB-41DD-98CD-06A11F8F23F1}" destId="{D02F66FB-CB4D-414B-A92D-BF398CAF3CC0}" srcOrd="0" destOrd="0" parTransId="{64176194-F281-4367-8CD1-015CEA249F99}" sibTransId="{717A0D24-76E6-41C8-9426-CABD398083CA}"/>
    <dgm:cxn modelId="{DCC5C8C1-158A-4BB1-B0C4-E07A0D022597}" srcId="{885AD7E3-71FB-41DD-98CD-06A11F8F23F1}" destId="{4748F409-8C27-4321-BFD1-462C88384AD4}" srcOrd="2" destOrd="0" parTransId="{76D5BE19-CBBB-4AAF-A74C-81196EC28295}" sibTransId="{BF80D1BE-1F80-49EA-827F-80E85F0F53D8}"/>
    <dgm:cxn modelId="{73F95D4D-2743-45DE-95DB-9D743D204CBA}" type="presOf" srcId="{885AD7E3-71FB-41DD-98CD-06A11F8F23F1}" destId="{5EE2DB0E-B309-45E4-A720-0250B96277F7}" srcOrd="0" destOrd="0" presId="urn:diagrams.loki3.com/TabbedArc+Icon"/>
    <dgm:cxn modelId="{133AD2EC-D0A9-4D90-AEBB-C5F17A1B82B5}" type="presParOf" srcId="{5EE2DB0E-B309-45E4-A720-0250B96277F7}" destId="{3E4A1707-76B4-4DA8-B77B-8431452BE0CB}" srcOrd="0" destOrd="0" presId="urn:diagrams.loki3.com/TabbedArc+Icon"/>
    <dgm:cxn modelId="{ADCAE868-0553-4AF3-9046-B2F07C8FCF25}" type="presParOf" srcId="{5EE2DB0E-B309-45E4-A720-0250B96277F7}" destId="{1F9DE00A-36DF-4283-B800-883749EB3D0B}" srcOrd="1" destOrd="0" presId="urn:diagrams.loki3.com/TabbedArc+Icon"/>
    <dgm:cxn modelId="{1DB71018-C589-4AB9-8360-1AB888543F92}" type="presParOf" srcId="{5EE2DB0E-B309-45E4-A720-0250B96277F7}" destId="{32E12633-B80F-4E1D-8B8C-454D0FBE2BD4}" srcOrd="2" destOrd="0" presId="urn:diagrams.loki3.com/TabbedArc+Icon"/>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976AFED0-9E71-4E03-A539-4F50D4D0F5A6}" type="doc">
      <dgm:prSet loTypeId="urn:microsoft.com/office/officeart/2008/layout/HorizontalMultiLevelHierarchy" loCatId="hierarchy" qsTypeId="urn:microsoft.com/office/officeart/2005/8/quickstyle/simple1" qsCatId="simple" csTypeId="urn:microsoft.com/office/officeart/2005/8/colors/colorful2" csCatId="colorful" phldr="1"/>
      <dgm:spPr/>
      <dgm:t>
        <a:bodyPr/>
        <a:lstStyle/>
        <a:p>
          <a:endParaRPr lang="en-US"/>
        </a:p>
      </dgm:t>
    </dgm:pt>
    <dgm:pt modelId="{1D1F2F67-F7B6-48EF-98AF-A26CB85AFB01}">
      <dgm:prSet phldrT="[Text]" custT="1"/>
      <dgm:spPr/>
      <dgm:t>
        <a:bodyPr/>
        <a:lstStyle/>
        <a:p>
          <a:r>
            <a:rPr lang="en-US" sz="1600" b="1">
              <a:solidFill>
                <a:schemeClr val="tx1"/>
              </a:solidFill>
              <a:latin typeface="Times New Roman" panose="02020603050405020304" pitchFamily="18" charset="0"/>
              <a:cs typeface="Times New Roman" panose="02020603050405020304" pitchFamily="18" charset="0"/>
            </a:rPr>
            <a:t>Đặc điểm phát triển thể chất</a:t>
          </a:r>
        </a:p>
        <a:p>
          <a:r>
            <a:rPr lang="en-US" sz="1600" b="1">
              <a:solidFill>
                <a:schemeClr val="tx1"/>
              </a:solidFill>
              <a:latin typeface="Times New Roman" panose="02020603050405020304" pitchFamily="18" charset="0"/>
              <a:cs typeface="Times New Roman" panose="02020603050405020304" pitchFamily="18" charset="0"/>
            </a:rPr>
            <a:t> vận động</a:t>
          </a:r>
          <a:endParaRPr lang="en-US" sz="1600" b="1" dirty="0">
            <a:solidFill>
              <a:schemeClr val="tx1"/>
            </a:solidFill>
            <a:latin typeface="Times New Roman" panose="02020603050405020304" pitchFamily="18" charset="0"/>
            <a:cs typeface="Times New Roman" panose="02020603050405020304" pitchFamily="18" charset="0"/>
          </a:endParaRPr>
        </a:p>
      </dgm:t>
    </dgm:pt>
    <dgm:pt modelId="{58D1985C-6529-4159-8409-DAA8CBC6DD5C}" type="parTrans" cxnId="{B412B066-F5E6-4705-B55C-9B9C619977AB}">
      <dgm:prSet/>
      <dgm:spPr/>
      <dgm:t>
        <a:bodyPr/>
        <a:lstStyle/>
        <a:p>
          <a:endParaRPr lang="en-US" sz="1600">
            <a:solidFill>
              <a:schemeClr val="tx1"/>
            </a:solidFill>
            <a:latin typeface="Times New Roman" panose="02020603050405020304" pitchFamily="18" charset="0"/>
            <a:cs typeface="Times New Roman" panose="02020603050405020304" pitchFamily="18" charset="0"/>
          </a:endParaRPr>
        </a:p>
      </dgm:t>
    </dgm:pt>
    <dgm:pt modelId="{26381B6D-806B-446C-8321-EF2B7D38B0CA}" type="sibTrans" cxnId="{B412B066-F5E6-4705-B55C-9B9C619977AB}">
      <dgm:prSet/>
      <dgm:spPr/>
      <dgm:t>
        <a:bodyPr/>
        <a:lstStyle/>
        <a:p>
          <a:endParaRPr lang="en-US" sz="1600">
            <a:solidFill>
              <a:schemeClr val="tx1"/>
            </a:solidFill>
            <a:latin typeface="Times New Roman" panose="02020603050405020304" pitchFamily="18" charset="0"/>
            <a:cs typeface="Times New Roman" panose="02020603050405020304" pitchFamily="18" charset="0"/>
          </a:endParaRPr>
        </a:p>
      </dgm:t>
    </dgm:pt>
    <dgm:pt modelId="{75A5766C-C18A-4D92-96E0-BDE04AAC5BE8}">
      <dgm:prSet phldrT="[Text]" custT="1"/>
      <dgm:spPr/>
      <dgm:t>
        <a:bodyPr/>
        <a:lstStyle/>
        <a:p>
          <a:r>
            <a:rPr lang="en-US" sz="1600">
              <a:solidFill>
                <a:schemeClr val="tx1"/>
              </a:solidFill>
              <a:latin typeface="Times New Roman" panose="02020603050405020304" pitchFamily="18" charset="0"/>
              <a:cs typeface="Times New Roman" panose="02020603050405020304" pitchFamily="18" charset="0"/>
            </a:rPr>
            <a:t>Khó khăn trong kiểm soát không gian xung quanh</a:t>
          </a:r>
          <a:endParaRPr lang="en-US" sz="1600" dirty="0">
            <a:solidFill>
              <a:schemeClr val="tx1"/>
            </a:solidFill>
            <a:latin typeface="Times New Roman" panose="02020603050405020304" pitchFamily="18" charset="0"/>
            <a:cs typeface="Times New Roman" panose="02020603050405020304" pitchFamily="18" charset="0"/>
          </a:endParaRPr>
        </a:p>
      </dgm:t>
    </dgm:pt>
    <dgm:pt modelId="{FA8867C2-3054-4A44-9B4B-289D64B3EC25}" type="parTrans" cxnId="{E819C8D8-B5F8-4E13-BD9C-8D79CE93F68D}">
      <dgm:prSet custT="1"/>
      <dgm:spPr/>
      <dgm:t>
        <a:bodyPr/>
        <a:lstStyle/>
        <a:p>
          <a:endParaRPr lang="en-US" sz="1600">
            <a:solidFill>
              <a:schemeClr val="tx1"/>
            </a:solidFill>
            <a:latin typeface="Times New Roman" panose="02020603050405020304" pitchFamily="18" charset="0"/>
            <a:cs typeface="Times New Roman" panose="02020603050405020304" pitchFamily="18" charset="0"/>
          </a:endParaRPr>
        </a:p>
      </dgm:t>
    </dgm:pt>
    <dgm:pt modelId="{06DDC9B8-0434-4152-AA4E-70FC42ED314C}" type="sibTrans" cxnId="{E819C8D8-B5F8-4E13-BD9C-8D79CE93F68D}">
      <dgm:prSet/>
      <dgm:spPr/>
      <dgm:t>
        <a:bodyPr/>
        <a:lstStyle/>
        <a:p>
          <a:endParaRPr lang="en-US" sz="1600">
            <a:solidFill>
              <a:schemeClr val="tx1"/>
            </a:solidFill>
            <a:latin typeface="Times New Roman" panose="02020603050405020304" pitchFamily="18" charset="0"/>
            <a:cs typeface="Times New Roman" panose="02020603050405020304" pitchFamily="18" charset="0"/>
          </a:endParaRPr>
        </a:p>
      </dgm:t>
    </dgm:pt>
    <dgm:pt modelId="{D134195B-5E3E-4145-895C-CFA50EEEC202}">
      <dgm:prSet phldrT="[Text]" custT="1"/>
      <dgm:spPr/>
      <dgm:t>
        <a:bodyPr/>
        <a:lstStyle/>
        <a:p>
          <a:r>
            <a:rPr lang="en-US" sz="1600">
              <a:solidFill>
                <a:schemeClr val="tx1"/>
              </a:solidFill>
              <a:latin typeface="Times New Roman" panose="02020603050405020304" pitchFamily="18" charset="0"/>
              <a:cs typeface="Times New Roman" panose="02020603050405020304" pitchFamily="18" charset="0"/>
            </a:rPr>
            <a:t>Có thể sợ vận động, thụ động trong các hoạt động vận động</a:t>
          </a:r>
          <a:endParaRPr lang="en-US" sz="1600" dirty="0">
            <a:solidFill>
              <a:schemeClr val="tx1"/>
            </a:solidFill>
            <a:latin typeface="Times New Roman" panose="02020603050405020304" pitchFamily="18" charset="0"/>
            <a:cs typeface="Times New Roman" panose="02020603050405020304" pitchFamily="18" charset="0"/>
          </a:endParaRPr>
        </a:p>
      </dgm:t>
    </dgm:pt>
    <dgm:pt modelId="{DA3785BD-1748-426A-B1AF-F6621523175A}" type="parTrans" cxnId="{10953434-F0BB-44D5-B4F3-CDB465E284B4}">
      <dgm:prSet custT="1"/>
      <dgm:spPr/>
      <dgm:t>
        <a:bodyPr/>
        <a:lstStyle/>
        <a:p>
          <a:endParaRPr lang="en-US" sz="1600">
            <a:solidFill>
              <a:schemeClr val="tx1"/>
            </a:solidFill>
            <a:latin typeface="Times New Roman" panose="02020603050405020304" pitchFamily="18" charset="0"/>
            <a:cs typeface="Times New Roman" panose="02020603050405020304" pitchFamily="18" charset="0"/>
          </a:endParaRPr>
        </a:p>
      </dgm:t>
    </dgm:pt>
    <dgm:pt modelId="{686CE93B-4C50-4D91-94AA-74B65E6888AC}" type="sibTrans" cxnId="{10953434-F0BB-44D5-B4F3-CDB465E284B4}">
      <dgm:prSet/>
      <dgm:spPr/>
      <dgm:t>
        <a:bodyPr/>
        <a:lstStyle/>
        <a:p>
          <a:endParaRPr lang="en-US" sz="1600">
            <a:solidFill>
              <a:schemeClr val="tx1"/>
            </a:solidFill>
            <a:latin typeface="Times New Roman" panose="02020603050405020304" pitchFamily="18" charset="0"/>
            <a:cs typeface="Times New Roman" panose="02020603050405020304" pitchFamily="18" charset="0"/>
          </a:endParaRPr>
        </a:p>
      </dgm:t>
    </dgm:pt>
    <dgm:pt modelId="{E0B32DE7-C8CF-4189-8EAC-7C36D66452F7}">
      <dgm:prSet custT="1"/>
      <dgm:spPr/>
      <dgm:t>
        <a:bodyPr/>
        <a:lstStyle/>
        <a:p>
          <a:r>
            <a:rPr lang="en-US" sz="1600">
              <a:solidFill>
                <a:schemeClr val="tx1"/>
              </a:solidFill>
              <a:latin typeface="Times New Roman" panose="02020603050405020304" pitchFamily="18" charset="0"/>
              <a:cs typeface="Times New Roman" panose="02020603050405020304" pitchFamily="18" charset="0"/>
            </a:rPr>
            <a:t>Có thể không giám sát và hiễu dễ dàng các cử động của bản thân</a:t>
          </a:r>
          <a:endParaRPr lang="en-US" sz="1600" dirty="0">
            <a:solidFill>
              <a:schemeClr val="tx1"/>
            </a:solidFill>
            <a:latin typeface="Times New Roman" panose="02020603050405020304" pitchFamily="18" charset="0"/>
            <a:cs typeface="Times New Roman" panose="02020603050405020304" pitchFamily="18" charset="0"/>
          </a:endParaRPr>
        </a:p>
      </dgm:t>
    </dgm:pt>
    <dgm:pt modelId="{B64F9CBD-B99F-4668-A35F-7A276C840E95}" type="parTrans" cxnId="{4C7E826E-1C01-4698-8DE2-37E10B675968}">
      <dgm:prSet custT="1"/>
      <dgm:spPr/>
      <dgm:t>
        <a:bodyPr/>
        <a:lstStyle/>
        <a:p>
          <a:endParaRPr lang="en-US" sz="1600">
            <a:solidFill>
              <a:schemeClr val="tx1"/>
            </a:solidFill>
          </a:endParaRPr>
        </a:p>
      </dgm:t>
    </dgm:pt>
    <dgm:pt modelId="{EA841DF1-D59F-4D73-9BBE-A1EA68CF118C}" type="sibTrans" cxnId="{4C7E826E-1C01-4698-8DE2-37E10B675968}">
      <dgm:prSet/>
      <dgm:spPr/>
      <dgm:t>
        <a:bodyPr/>
        <a:lstStyle/>
        <a:p>
          <a:endParaRPr lang="en-US" sz="1600">
            <a:solidFill>
              <a:schemeClr val="tx1"/>
            </a:solidFill>
          </a:endParaRPr>
        </a:p>
      </dgm:t>
    </dgm:pt>
    <dgm:pt modelId="{1FDA9CE4-C864-42F9-903B-996C6FB56B4B}">
      <dgm:prSet custT="1"/>
      <dgm:spPr/>
      <dgm:t>
        <a:bodyPr/>
        <a:lstStyle/>
        <a:p>
          <a:r>
            <a:rPr lang="en-US" sz="1400" dirty="0">
              <a:solidFill>
                <a:schemeClr val="tx1"/>
              </a:solidFill>
            </a:rPr>
            <a:t>Theo </a:t>
          </a:r>
          <a:r>
            <a:rPr lang="en-US" sz="1400" dirty="0" err="1">
              <a:solidFill>
                <a:schemeClr val="tx1"/>
              </a:solidFill>
            </a:rPr>
            <a:t>quy</a:t>
          </a:r>
          <a:r>
            <a:rPr lang="en-US" sz="1400" dirty="0">
              <a:solidFill>
                <a:schemeClr val="tx1"/>
              </a:solidFill>
            </a:rPr>
            <a:t> </a:t>
          </a:r>
          <a:r>
            <a:rPr lang="en-US" sz="1400" dirty="0" err="1">
              <a:solidFill>
                <a:schemeClr val="tx1"/>
              </a:solidFill>
            </a:rPr>
            <a:t>luật</a:t>
          </a:r>
          <a:r>
            <a:rPr lang="en-US" sz="1400" dirty="0">
              <a:solidFill>
                <a:schemeClr val="tx1"/>
              </a:solidFill>
            </a:rPr>
            <a:t> </a:t>
          </a:r>
          <a:r>
            <a:rPr lang="en-US" sz="1400" dirty="0" err="1">
              <a:solidFill>
                <a:schemeClr val="tx1"/>
              </a:solidFill>
            </a:rPr>
            <a:t>không</a:t>
          </a:r>
          <a:r>
            <a:rPr lang="en-US" sz="1400" dirty="0">
              <a:solidFill>
                <a:schemeClr val="tx1"/>
              </a:solidFill>
            </a:rPr>
            <a:t> </a:t>
          </a:r>
          <a:r>
            <a:rPr lang="en-US" sz="1400" dirty="0" err="1">
              <a:solidFill>
                <a:schemeClr val="tx1"/>
              </a:solidFill>
            </a:rPr>
            <a:t>có</a:t>
          </a:r>
          <a:r>
            <a:rPr lang="en-US" sz="1400" dirty="0">
              <a:solidFill>
                <a:schemeClr val="tx1"/>
              </a:solidFill>
            </a:rPr>
            <a:t> </a:t>
          </a:r>
          <a:r>
            <a:rPr lang="en-US" sz="1400" dirty="0" err="1">
              <a:solidFill>
                <a:schemeClr val="tx1"/>
              </a:solidFill>
            </a:rPr>
            <a:t>sự</a:t>
          </a:r>
          <a:r>
            <a:rPr lang="en-US" sz="1400" dirty="0">
              <a:solidFill>
                <a:schemeClr val="tx1"/>
              </a:solidFill>
            </a:rPr>
            <a:t> </a:t>
          </a:r>
          <a:r>
            <a:rPr lang="en-US" sz="1400" dirty="0" err="1">
              <a:solidFill>
                <a:schemeClr val="tx1"/>
              </a:solidFill>
            </a:rPr>
            <a:t>khác</a:t>
          </a:r>
          <a:r>
            <a:rPr lang="en-US" sz="1400" dirty="0">
              <a:solidFill>
                <a:schemeClr val="tx1"/>
              </a:solidFill>
            </a:rPr>
            <a:t> </a:t>
          </a:r>
          <a:r>
            <a:rPr lang="en-US" sz="1400" dirty="0" err="1">
              <a:solidFill>
                <a:schemeClr val="tx1"/>
              </a:solidFill>
            </a:rPr>
            <a:t>biết</a:t>
          </a:r>
          <a:r>
            <a:rPr lang="en-US" sz="1400" dirty="0">
              <a:solidFill>
                <a:schemeClr val="tx1"/>
              </a:solidFill>
            </a:rPr>
            <a:t> về </a:t>
          </a:r>
          <a:r>
            <a:rPr lang="en-US" sz="1400" dirty="0" err="1">
              <a:solidFill>
                <a:schemeClr val="tx1"/>
              </a:solidFill>
            </a:rPr>
            <a:t>chiều</a:t>
          </a:r>
          <a:r>
            <a:rPr lang="en-US" sz="1400" dirty="0">
              <a:solidFill>
                <a:schemeClr val="tx1"/>
              </a:solidFill>
            </a:rPr>
            <a:t> </a:t>
          </a:r>
          <a:r>
            <a:rPr lang="en-US" sz="1400" dirty="0" err="1">
              <a:solidFill>
                <a:schemeClr val="tx1"/>
              </a:solidFill>
            </a:rPr>
            <a:t>cao</a:t>
          </a:r>
          <a:r>
            <a:rPr lang="en-US" sz="1400" dirty="0">
              <a:solidFill>
                <a:schemeClr val="tx1"/>
              </a:solidFill>
            </a:rPr>
            <a:t>, </a:t>
          </a:r>
          <a:r>
            <a:rPr lang="en-US" sz="1400" dirty="0" err="1">
              <a:solidFill>
                <a:schemeClr val="tx1"/>
              </a:solidFill>
            </a:rPr>
            <a:t>cân</a:t>
          </a:r>
          <a:r>
            <a:rPr lang="en-US" sz="1400" dirty="0">
              <a:solidFill>
                <a:schemeClr val="tx1"/>
              </a:solidFill>
            </a:rPr>
            <a:t> </a:t>
          </a:r>
          <a:r>
            <a:rPr lang="en-US" sz="1400" dirty="0" err="1">
              <a:solidFill>
                <a:schemeClr val="tx1"/>
              </a:solidFill>
            </a:rPr>
            <a:t>nặng</a:t>
          </a:r>
          <a:endParaRPr lang="en-US" sz="1400" dirty="0">
            <a:solidFill>
              <a:schemeClr val="tx1"/>
            </a:solidFill>
          </a:endParaRPr>
        </a:p>
      </dgm:t>
    </dgm:pt>
    <dgm:pt modelId="{FBD2255B-9C94-44B9-A151-C53CB7BB831C}" type="parTrans" cxnId="{3E023A29-5121-4B66-B28B-7D79D30F5A39}">
      <dgm:prSet/>
      <dgm:spPr/>
      <dgm:t>
        <a:bodyPr/>
        <a:lstStyle/>
        <a:p>
          <a:endParaRPr lang="en-US">
            <a:solidFill>
              <a:schemeClr val="tx1"/>
            </a:solidFill>
          </a:endParaRPr>
        </a:p>
      </dgm:t>
    </dgm:pt>
    <dgm:pt modelId="{7F64EC92-B557-4905-9374-EDA03BFE8A8A}" type="sibTrans" cxnId="{3E023A29-5121-4B66-B28B-7D79D30F5A39}">
      <dgm:prSet/>
      <dgm:spPr/>
      <dgm:t>
        <a:bodyPr/>
        <a:lstStyle/>
        <a:p>
          <a:endParaRPr lang="en-US">
            <a:solidFill>
              <a:schemeClr val="tx1"/>
            </a:solidFill>
          </a:endParaRPr>
        </a:p>
      </dgm:t>
    </dgm:pt>
    <dgm:pt modelId="{F4E386A5-5D19-4C09-A456-114FF011A746}" type="pres">
      <dgm:prSet presAssocID="{976AFED0-9E71-4E03-A539-4F50D4D0F5A6}" presName="Name0" presStyleCnt="0">
        <dgm:presLayoutVars>
          <dgm:chPref val="1"/>
          <dgm:dir/>
          <dgm:animOne val="branch"/>
          <dgm:animLvl val="lvl"/>
          <dgm:resizeHandles val="exact"/>
        </dgm:presLayoutVars>
      </dgm:prSet>
      <dgm:spPr/>
      <dgm:t>
        <a:bodyPr/>
        <a:lstStyle/>
        <a:p>
          <a:endParaRPr lang="en-US"/>
        </a:p>
      </dgm:t>
    </dgm:pt>
    <dgm:pt modelId="{38506AED-E61F-44AA-B089-1303F256D229}" type="pres">
      <dgm:prSet presAssocID="{1D1F2F67-F7B6-48EF-98AF-A26CB85AFB01}" presName="root1" presStyleCnt="0"/>
      <dgm:spPr/>
    </dgm:pt>
    <dgm:pt modelId="{7ADFAA88-F31D-4C28-A5A5-158EE2E88C3F}" type="pres">
      <dgm:prSet presAssocID="{1D1F2F67-F7B6-48EF-98AF-A26CB85AFB01}" presName="LevelOneTextNode" presStyleLbl="node0" presStyleIdx="0" presStyleCnt="1">
        <dgm:presLayoutVars>
          <dgm:chPref val="3"/>
        </dgm:presLayoutVars>
      </dgm:prSet>
      <dgm:spPr/>
      <dgm:t>
        <a:bodyPr/>
        <a:lstStyle/>
        <a:p>
          <a:endParaRPr lang="en-US"/>
        </a:p>
      </dgm:t>
    </dgm:pt>
    <dgm:pt modelId="{D998CA70-9583-4846-BCD1-6A4F60682C20}" type="pres">
      <dgm:prSet presAssocID="{1D1F2F67-F7B6-48EF-98AF-A26CB85AFB01}" presName="level2hierChild" presStyleCnt="0"/>
      <dgm:spPr/>
    </dgm:pt>
    <dgm:pt modelId="{6E4ADE2D-1521-460E-A882-2FBBE4D2DBE5}" type="pres">
      <dgm:prSet presAssocID="{FBD2255B-9C94-44B9-A151-C53CB7BB831C}" presName="conn2-1" presStyleLbl="parChTrans1D2" presStyleIdx="0" presStyleCnt="4"/>
      <dgm:spPr/>
      <dgm:t>
        <a:bodyPr/>
        <a:lstStyle/>
        <a:p>
          <a:endParaRPr lang="en-US"/>
        </a:p>
      </dgm:t>
    </dgm:pt>
    <dgm:pt modelId="{78C929C9-7653-465F-BB9A-37675D39A3A4}" type="pres">
      <dgm:prSet presAssocID="{FBD2255B-9C94-44B9-A151-C53CB7BB831C}" presName="connTx" presStyleLbl="parChTrans1D2" presStyleIdx="0" presStyleCnt="4"/>
      <dgm:spPr/>
      <dgm:t>
        <a:bodyPr/>
        <a:lstStyle/>
        <a:p>
          <a:endParaRPr lang="en-US"/>
        </a:p>
      </dgm:t>
    </dgm:pt>
    <dgm:pt modelId="{D94CAD4C-D1C2-41F3-9AD2-40E0FB67021E}" type="pres">
      <dgm:prSet presAssocID="{1FDA9CE4-C864-42F9-903B-996C6FB56B4B}" presName="root2" presStyleCnt="0"/>
      <dgm:spPr/>
    </dgm:pt>
    <dgm:pt modelId="{766D2B21-70CC-4B57-8129-31C3A08D4FE6}" type="pres">
      <dgm:prSet presAssocID="{1FDA9CE4-C864-42F9-903B-996C6FB56B4B}" presName="LevelTwoTextNode" presStyleLbl="node2" presStyleIdx="0" presStyleCnt="4" custScaleX="268735">
        <dgm:presLayoutVars>
          <dgm:chPref val="3"/>
        </dgm:presLayoutVars>
      </dgm:prSet>
      <dgm:spPr/>
      <dgm:t>
        <a:bodyPr/>
        <a:lstStyle/>
        <a:p>
          <a:endParaRPr lang="en-US"/>
        </a:p>
      </dgm:t>
    </dgm:pt>
    <dgm:pt modelId="{E1ECB022-F22A-4F00-A18B-E282CAA19849}" type="pres">
      <dgm:prSet presAssocID="{1FDA9CE4-C864-42F9-903B-996C6FB56B4B}" presName="level3hierChild" presStyleCnt="0"/>
      <dgm:spPr/>
    </dgm:pt>
    <dgm:pt modelId="{4FAAF772-3DFD-4A03-9549-B82553DD8D07}" type="pres">
      <dgm:prSet presAssocID="{FA8867C2-3054-4A44-9B4B-289D64B3EC25}" presName="conn2-1" presStyleLbl="parChTrans1D2" presStyleIdx="1" presStyleCnt="4"/>
      <dgm:spPr/>
      <dgm:t>
        <a:bodyPr/>
        <a:lstStyle/>
        <a:p>
          <a:endParaRPr lang="en-US"/>
        </a:p>
      </dgm:t>
    </dgm:pt>
    <dgm:pt modelId="{F4468A03-2D86-41A2-BD2E-732E38F54D93}" type="pres">
      <dgm:prSet presAssocID="{FA8867C2-3054-4A44-9B4B-289D64B3EC25}" presName="connTx" presStyleLbl="parChTrans1D2" presStyleIdx="1" presStyleCnt="4"/>
      <dgm:spPr/>
      <dgm:t>
        <a:bodyPr/>
        <a:lstStyle/>
        <a:p>
          <a:endParaRPr lang="en-US"/>
        </a:p>
      </dgm:t>
    </dgm:pt>
    <dgm:pt modelId="{8DEE9CCF-07C9-4D1D-A95B-90EA4811CC47}" type="pres">
      <dgm:prSet presAssocID="{75A5766C-C18A-4D92-96E0-BDE04AAC5BE8}" presName="root2" presStyleCnt="0"/>
      <dgm:spPr/>
    </dgm:pt>
    <dgm:pt modelId="{CBDD845A-7FA0-4E51-A57E-059310176347}" type="pres">
      <dgm:prSet presAssocID="{75A5766C-C18A-4D92-96E0-BDE04AAC5BE8}" presName="LevelTwoTextNode" presStyleLbl="node2" presStyleIdx="1" presStyleCnt="4" custScaleX="286088">
        <dgm:presLayoutVars>
          <dgm:chPref val="3"/>
        </dgm:presLayoutVars>
      </dgm:prSet>
      <dgm:spPr/>
      <dgm:t>
        <a:bodyPr/>
        <a:lstStyle/>
        <a:p>
          <a:endParaRPr lang="en-US"/>
        </a:p>
      </dgm:t>
    </dgm:pt>
    <dgm:pt modelId="{EA07F3D4-E70B-41B7-80EA-00213FA810CA}" type="pres">
      <dgm:prSet presAssocID="{75A5766C-C18A-4D92-96E0-BDE04AAC5BE8}" presName="level3hierChild" presStyleCnt="0"/>
      <dgm:spPr/>
    </dgm:pt>
    <dgm:pt modelId="{B98200D5-2849-4242-ACB7-21BDA693D5F3}" type="pres">
      <dgm:prSet presAssocID="{DA3785BD-1748-426A-B1AF-F6621523175A}" presName="conn2-1" presStyleLbl="parChTrans1D2" presStyleIdx="2" presStyleCnt="4"/>
      <dgm:spPr/>
      <dgm:t>
        <a:bodyPr/>
        <a:lstStyle/>
        <a:p>
          <a:endParaRPr lang="en-US"/>
        </a:p>
      </dgm:t>
    </dgm:pt>
    <dgm:pt modelId="{512F85D5-896F-4C50-9C0B-9AA1C9971B0B}" type="pres">
      <dgm:prSet presAssocID="{DA3785BD-1748-426A-B1AF-F6621523175A}" presName="connTx" presStyleLbl="parChTrans1D2" presStyleIdx="2" presStyleCnt="4"/>
      <dgm:spPr/>
      <dgm:t>
        <a:bodyPr/>
        <a:lstStyle/>
        <a:p>
          <a:endParaRPr lang="en-US"/>
        </a:p>
      </dgm:t>
    </dgm:pt>
    <dgm:pt modelId="{88438F51-8031-4323-A03F-738513779057}" type="pres">
      <dgm:prSet presAssocID="{D134195B-5E3E-4145-895C-CFA50EEEC202}" presName="root2" presStyleCnt="0"/>
      <dgm:spPr/>
    </dgm:pt>
    <dgm:pt modelId="{C8FC85CE-E6B9-4AA8-9E10-7F88FCFE9C28}" type="pres">
      <dgm:prSet presAssocID="{D134195B-5E3E-4145-895C-CFA50EEEC202}" presName="LevelTwoTextNode" presStyleLbl="node2" presStyleIdx="2" presStyleCnt="4" custScaleX="302514">
        <dgm:presLayoutVars>
          <dgm:chPref val="3"/>
        </dgm:presLayoutVars>
      </dgm:prSet>
      <dgm:spPr/>
      <dgm:t>
        <a:bodyPr/>
        <a:lstStyle/>
        <a:p>
          <a:endParaRPr lang="en-US"/>
        </a:p>
      </dgm:t>
    </dgm:pt>
    <dgm:pt modelId="{C243016E-EA73-40DE-BC0E-0BD7C165DE99}" type="pres">
      <dgm:prSet presAssocID="{D134195B-5E3E-4145-895C-CFA50EEEC202}" presName="level3hierChild" presStyleCnt="0"/>
      <dgm:spPr/>
    </dgm:pt>
    <dgm:pt modelId="{D041B3CF-3035-4BEF-AB02-B54F3E409B4F}" type="pres">
      <dgm:prSet presAssocID="{B64F9CBD-B99F-4668-A35F-7A276C840E95}" presName="conn2-1" presStyleLbl="parChTrans1D2" presStyleIdx="3" presStyleCnt="4"/>
      <dgm:spPr/>
      <dgm:t>
        <a:bodyPr/>
        <a:lstStyle/>
        <a:p>
          <a:endParaRPr lang="en-US"/>
        </a:p>
      </dgm:t>
    </dgm:pt>
    <dgm:pt modelId="{94E86041-744E-4487-8A48-C5524FAB7471}" type="pres">
      <dgm:prSet presAssocID="{B64F9CBD-B99F-4668-A35F-7A276C840E95}" presName="connTx" presStyleLbl="parChTrans1D2" presStyleIdx="3" presStyleCnt="4"/>
      <dgm:spPr/>
      <dgm:t>
        <a:bodyPr/>
        <a:lstStyle/>
        <a:p>
          <a:endParaRPr lang="en-US"/>
        </a:p>
      </dgm:t>
    </dgm:pt>
    <dgm:pt modelId="{CEF51AC6-6708-4F89-89B2-D24E13932472}" type="pres">
      <dgm:prSet presAssocID="{E0B32DE7-C8CF-4189-8EAC-7C36D66452F7}" presName="root2" presStyleCnt="0"/>
      <dgm:spPr/>
    </dgm:pt>
    <dgm:pt modelId="{3011A1E6-241D-4DE1-A277-1C6A88C6F438}" type="pres">
      <dgm:prSet presAssocID="{E0B32DE7-C8CF-4189-8EAC-7C36D66452F7}" presName="LevelTwoTextNode" presStyleLbl="node2" presStyleIdx="3" presStyleCnt="4" custScaleX="321406">
        <dgm:presLayoutVars>
          <dgm:chPref val="3"/>
        </dgm:presLayoutVars>
      </dgm:prSet>
      <dgm:spPr/>
      <dgm:t>
        <a:bodyPr/>
        <a:lstStyle/>
        <a:p>
          <a:endParaRPr lang="en-US"/>
        </a:p>
      </dgm:t>
    </dgm:pt>
    <dgm:pt modelId="{382A428F-654A-4A3D-9814-51E997E0422A}" type="pres">
      <dgm:prSet presAssocID="{E0B32DE7-C8CF-4189-8EAC-7C36D66452F7}" presName="level3hierChild" presStyleCnt="0"/>
      <dgm:spPr/>
    </dgm:pt>
  </dgm:ptLst>
  <dgm:cxnLst>
    <dgm:cxn modelId="{EACFEC8C-4475-4EBE-8FD4-071CD88355D0}" type="presOf" srcId="{FA8867C2-3054-4A44-9B4B-289D64B3EC25}" destId="{F4468A03-2D86-41A2-BD2E-732E38F54D93}" srcOrd="1" destOrd="0" presId="urn:microsoft.com/office/officeart/2008/layout/HorizontalMultiLevelHierarchy"/>
    <dgm:cxn modelId="{00365AE0-8512-41BF-A48D-A234A3E3FDB0}" type="presOf" srcId="{E0B32DE7-C8CF-4189-8EAC-7C36D66452F7}" destId="{3011A1E6-241D-4DE1-A277-1C6A88C6F438}" srcOrd="0" destOrd="0" presId="urn:microsoft.com/office/officeart/2008/layout/HorizontalMultiLevelHierarchy"/>
    <dgm:cxn modelId="{4B71E384-8831-407C-93F9-1E12842454BF}" type="presOf" srcId="{1D1F2F67-F7B6-48EF-98AF-A26CB85AFB01}" destId="{7ADFAA88-F31D-4C28-A5A5-158EE2E88C3F}" srcOrd="0" destOrd="0" presId="urn:microsoft.com/office/officeart/2008/layout/HorizontalMultiLevelHierarchy"/>
    <dgm:cxn modelId="{4C7E826E-1C01-4698-8DE2-37E10B675968}" srcId="{1D1F2F67-F7B6-48EF-98AF-A26CB85AFB01}" destId="{E0B32DE7-C8CF-4189-8EAC-7C36D66452F7}" srcOrd="3" destOrd="0" parTransId="{B64F9CBD-B99F-4668-A35F-7A276C840E95}" sibTransId="{EA841DF1-D59F-4D73-9BBE-A1EA68CF118C}"/>
    <dgm:cxn modelId="{5E4C5448-2AC5-437B-AE5D-1CDBDE8E8501}" type="presOf" srcId="{976AFED0-9E71-4E03-A539-4F50D4D0F5A6}" destId="{F4E386A5-5D19-4C09-A456-114FF011A746}" srcOrd="0" destOrd="0" presId="urn:microsoft.com/office/officeart/2008/layout/HorizontalMultiLevelHierarchy"/>
    <dgm:cxn modelId="{029863B5-FB67-4572-B465-4247F4ADF2D6}" type="presOf" srcId="{DA3785BD-1748-426A-B1AF-F6621523175A}" destId="{512F85D5-896F-4C50-9C0B-9AA1C9971B0B}" srcOrd="1" destOrd="0" presId="urn:microsoft.com/office/officeart/2008/layout/HorizontalMultiLevelHierarchy"/>
    <dgm:cxn modelId="{B412B066-F5E6-4705-B55C-9B9C619977AB}" srcId="{976AFED0-9E71-4E03-A539-4F50D4D0F5A6}" destId="{1D1F2F67-F7B6-48EF-98AF-A26CB85AFB01}" srcOrd="0" destOrd="0" parTransId="{58D1985C-6529-4159-8409-DAA8CBC6DD5C}" sibTransId="{26381B6D-806B-446C-8321-EF2B7D38B0CA}"/>
    <dgm:cxn modelId="{28DE2A06-9A49-4B02-B568-C614A3958076}" type="presOf" srcId="{DA3785BD-1748-426A-B1AF-F6621523175A}" destId="{B98200D5-2849-4242-ACB7-21BDA693D5F3}" srcOrd="0" destOrd="0" presId="urn:microsoft.com/office/officeart/2008/layout/HorizontalMultiLevelHierarchy"/>
    <dgm:cxn modelId="{9D8FE303-FF18-43A3-BD24-04B0FDA19935}" type="presOf" srcId="{B64F9CBD-B99F-4668-A35F-7A276C840E95}" destId="{D041B3CF-3035-4BEF-AB02-B54F3E409B4F}" srcOrd="0" destOrd="0" presId="urn:microsoft.com/office/officeart/2008/layout/HorizontalMultiLevelHierarchy"/>
    <dgm:cxn modelId="{F424FB91-B881-4F0C-AAA7-2F74EB1A7BBE}" type="presOf" srcId="{1FDA9CE4-C864-42F9-903B-996C6FB56B4B}" destId="{766D2B21-70CC-4B57-8129-31C3A08D4FE6}" srcOrd="0" destOrd="0" presId="urn:microsoft.com/office/officeart/2008/layout/HorizontalMultiLevelHierarchy"/>
    <dgm:cxn modelId="{482FF401-3F89-4845-BD54-EC9F4D8272D5}" type="presOf" srcId="{FA8867C2-3054-4A44-9B4B-289D64B3EC25}" destId="{4FAAF772-3DFD-4A03-9549-B82553DD8D07}" srcOrd="0" destOrd="0" presId="urn:microsoft.com/office/officeart/2008/layout/HorizontalMultiLevelHierarchy"/>
    <dgm:cxn modelId="{189D5CCF-B6DB-496A-BDED-78CBF4BD884A}" type="presOf" srcId="{FBD2255B-9C94-44B9-A151-C53CB7BB831C}" destId="{78C929C9-7653-465F-BB9A-37675D39A3A4}" srcOrd="1" destOrd="0" presId="urn:microsoft.com/office/officeart/2008/layout/HorizontalMultiLevelHierarchy"/>
    <dgm:cxn modelId="{10953434-F0BB-44D5-B4F3-CDB465E284B4}" srcId="{1D1F2F67-F7B6-48EF-98AF-A26CB85AFB01}" destId="{D134195B-5E3E-4145-895C-CFA50EEEC202}" srcOrd="2" destOrd="0" parTransId="{DA3785BD-1748-426A-B1AF-F6621523175A}" sibTransId="{686CE93B-4C50-4D91-94AA-74B65E6888AC}"/>
    <dgm:cxn modelId="{AC1517A4-82A3-4883-A4C1-F066846F6332}" type="presOf" srcId="{D134195B-5E3E-4145-895C-CFA50EEEC202}" destId="{C8FC85CE-E6B9-4AA8-9E10-7F88FCFE9C28}" srcOrd="0" destOrd="0" presId="urn:microsoft.com/office/officeart/2008/layout/HorizontalMultiLevelHierarchy"/>
    <dgm:cxn modelId="{E819C8D8-B5F8-4E13-BD9C-8D79CE93F68D}" srcId="{1D1F2F67-F7B6-48EF-98AF-A26CB85AFB01}" destId="{75A5766C-C18A-4D92-96E0-BDE04AAC5BE8}" srcOrd="1" destOrd="0" parTransId="{FA8867C2-3054-4A44-9B4B-289D64B3EC25}" sibTransId="{06DDC9B8-0434-4152-AA4E-70FC42ED314C}"/>
    <dgm:cxn modelId="{3E023A29-5121-4B66-B28B-7D79D30F5A39}" srcId="{1D1F2F67-F7B6-48EF-98AF-A26CB85AFB01}" destId="{1FDA9CE4-C864-42F9-903B-996C6FB56B4B}" srcOrd="0" destOrd="0" parTransId="{FBD2255B-9C94-44B9-A151-C53CB7BB831C}" sibTransId="{7F64EC92-B557-4905-9374-EDA03BFE8A8A}"/>
    <dgm:cxn modelId="{C4540A58-0567-4B6A-B853-E9BEF956E75B}" type="presOf" srcId="{FBD2255B-9C94-44B9-A151-C53CB7BB831C}" destId="{6E4ADE2D-1521-460E-A882-2FBBE4D2DBE5}" srcOrd="0" destOrd="0" presId="urn:microsoft.com/office/officeart/2008/layout/HorizontalMultiLevelHierarchy"/>
    <dgm:cxn modelId="{1F1040B5-C690-4D63-8C3F-539E60D17007}" type="presOf" srcId="{B64F9CBD-B99F-4668-A35F-7A276C840E95}" destId="{94E86041-744E-4487-8A48-C5524FAB7471}" srcOrd="1" destOrd="0" presId="urn:microsoft.com/office/officeart/2008/layout/HorizontalMultiLevelHierarchy"/>
    <dgm:cxn modelId="{9BD16DBE-F3A0-4A84-83E0-FFADCAC3BB7C}" type="presOf" srcId="{75A5766C-C18A-4D92-96E0-BDE04AAC5BE8}" destId="{CBDD845A-7FA0-4E51-A57E-059310176347}" srcOrd="0" destOrd="0" presId="urn:microsoft.com/office/officeart/2008/layout/HorizontalMultiLevelHierarchy"/>
    <dgm:cxn modelId="{D69AA08E-7B66-4BF3-857A-E80083A13325}" type="presParOf" srcId="{F4E386A5-5D19-4C09-A456-114FF011A746}" destId="{38506AED-E61F-44AA-B089-1303F256D229}" srcOrd="0" destOrd="0" presId="urn:microsoft.com/office/officeart/2008/layout/HorizontalMultiLevelHierarchy"/>
    <dgm:cxn modelId="{3FB529E0-5A9D-4AD5-AA05-080FBBE10567}" type="presParOf" srcId="{38506AED-E61F-44AA-B089-1303F256D229}" destId="{7ADFAA88-F31D-4C28-A5A5-158EE2E88C3F}" srcOrd="0" destOrd="0" presId="urn:microsoft.com/office/officeart/2008/layout/HorizontalMultiLevelHierarchy"/>
    <dgm:cxn modelId="{5D538C4A-EEB1-4E45-B1B3-0A913A701BD4}" type="presParOf" srcId="{38506AED-E61F-44AA-B089-1303F256D229}" destId="{D998CA70-9583-4846-BCD1-6A4F60682C20}" srcOrd="1" destOrd="0" presId="urn:microsoft.com/office/officeart/2008/layout/HorizontalMultiLevelHierarchy"/>
    <dgm:cxn modelId="{04C546C4-EE47-4AFA-824D-7566F2C9EF53}" type="presParOf" srcId="{D998CA70-9583-4846-BCD1-6A4F60682C20}" destId="{6E4ADE2D-1521-460E-A882-2FBBE4D2DBE5}" srcOrd="0" destOrd="0" presId="urn:microsoft.com/office/officeart/2008/layout/HorizontalMultiLevelHierarchy"/>
    <dgm:cxn modelId="{BF5AC2E9-10D4-4DF1-93BF-C171E43396BB}" type="presParOf" srcId="{6E4ADE2D-1521-460E-A882-2FBBE4D2DBE5}" destId="{78C929C9-7653-465F-BB9A-37675D39A3A4}" srcOrd="0" destOrd="0" presId="urn:microsoft.com/office/officeart/2008/layout/HorizontalMultiLevelHierarchy"/>
    <dgm:cxn modelId="{98CCC85F-A04B-4911-BA1D-B86B41C366E0}" type="presParOf" srcId="{D998CA70-9583-4846-BCD1-6A4F60682C20}" destId="{D94CAD4C-D1C2-41F3-9AD2-40E0FB67021E}" srcOrd="1" destOrd="0" presId="urn:microsoft.com/office/officeart/2008/layout/HorizontalMultiLevelHierarchy"/>
    <dgm:cxn modelId="{96D53E4C-5574-4B57-8839-891D3A2A0C7B}" type="presParOf" srcId="{D94CAD4C-D1C2-41F3-9AD2-40E0FB67021E}" destId="{766D2B21-70CC-4B57-8129-31C3A08D4FE6}" srcOrd="0" destOrd="0" presId="urn:microsoft.com/office/officeart/2008/layout/HorizontalMultiLevelHierarchy"/>
    <dgm:cxn modelId="{86C24A96-4D12-47C0-B232-573975617560}" type="presParOf" srcId="{D94CAD4C-D1C2-41F3-9AD2-40E0FB67021E}" destId="{E1ECB022-F22A-4F00-A18B-E282CAA19849}" srcOrd="1" destOrd="0" presId="urn:microsoft.com/office/officeart/2008/layout/HorizontalMultiLevelHierarchy"/>
    <dgm:cxn modelId="{41513154-36BF-4802-AF2E-6B2E3069242E}" type="presParOf" srcId="{D998CA70-9583-4846-BCD1-6A4F60682C20}" destId="{4FAAF772-3DFD-4A03-9549-B82553DD8D07}" srcOrd="2" destOrd="0" presId="urn:microsoft.com/office/officeart/2008/layout/HorizontalMultiLevelHierarchy"/>
    <dgm:cxn modelId="{93A33549-A97C-4095-9D3A-6D3823319F37}" type="presParOf" srcId="{4FAAF772-3DFD-4A03-9549-B82553DD8D07}" destId="{F4468A03-2D86-41A2-BD2E-732E38F54D93}" srcOrd="0" destOrd="0" presId="urn:microsoft.com/office/officeart/2008/layout/HorizontalMultiLevelHierarchy"/>
    <dgm:cxn modelId="{6B654BBD-4C7A-4324-81E2-D0822BE460E9}" type="presParOf" srcId="{D998CA70-9583-4846-BCD1-6A4F60682C20}" destId="{8DEE9CCF-07C9-4D1D-A95B-90EA4811CC47}" srcOrd="3" destOrd="0" presId="urn:microsoft.com/office/officeart/2008/layout/HorizontalMultiLevelHierarchy"/>
    <dgm:cxn modelId="{7D887548-8AE9-40B4-BE27-A8A3A55C734A}" type="presParOf" srcId="{8DEE9CCF-07C9-4D1D-A95B-90EA4811CC47}" destId="{CBDD845A-7FA0-4E51-A57E-059310176347}" srcOrd="0" destOrd="0" presId="urn:microsoft.com/office/officeart/2008/layout/HorizontalMultiLevelHierarchy"/>
    <dgm:cxn modelId="{2E222FFA-28CA-4502-917C-2F64B0715D56}" type="presParOf" srcId="{8DEE9CCF-07C9-4D1D-A95B-90EA4811CC47}" destId="{EA07F3D4-E70B-41B7-80EA-00213FA810CA}" srcOrd="1" destOrd="0" presId="urn:microsoft.com/office/officeart/2008/layout/HorizontalMultiLevelHierarchy"/>
    <dgm:cxn modelId="{7EEEE209-A365-4A9C-AA5C-0C65F05E795C}" type="presParOf" srcId="{D998CA70-9583-4846-BCD1-6A4F60682C20}" destId="{B98200D5-2849-4242-ACB7-21BDA693D5F3}" srcOrd="4" destOrd="0" presId="urn:microsoft.com/office/officeart/2008/layout/HorizontalMultiLevelHierarchy"/>
    <dgm:cxn modelId="{3AFC47C6-CDFD-449C-957C-1782F147D9D3}" type="presParOf" srcId="{B98200D5-2849-4242-ACB7-21BDA693D5F3}" destId="{512F85D5-896F-4C50-9C0B-9AA1C9971B0B}" srcOrd="0" destOrd="0" presId="urn:microsoft.com/office/officeart/2008/layout/HorizontalMultiLevelHierarchy"/>
    <dgm:cxn modelId="{02DF3519-7B8D-4767-9A6C-5221FAAFDB07}" type="presParOf" srcId="{D998CA70-9583-4846-BCD1-6A4F60682C20}" destId="{88438F51-8031-4323-A03F-738513779057}" srcOrd="5" destOrd="0" presId="urn:microsoft.com/office/officeart/2008/layout/HorizontalMultiLevelHierarchy"/>
    <dgm:cxn modelId="{EC603AD1-861C-4360-8A35-5C7674EBE4AF}" type="presParOf" srcId="{88438F51-8031-4323-A03F-738513779057}" destId="{C8FC85CE-E6B9-4AA8-9E10-7F88FCFE9C28}" srcOrd="0" destOrd="0" presId="urn:microsoft.com/office/officeart/2008/layout/HorizontalMultiLevelHierarchy"/>
    <dgm:cxn modelId="{967DC892-A4E2-4D12-A676-FCC8185F7700}" type="presParOf" srcId="{88438F51-8031-4323-A03F-738513779057}" destId="{C243016E-EA73-40DE-BC0E-0BD7C165DE99}" srcOrd="1" destOrd="0" presId="urn:microsoft.com/office/officeart/2008/layout/HorizontalMultiLevelHierarchy"/>
    <dgm:cxn modelId="{8F801033-378B-4982-A73A-BE602FE935F7}" type="presParOf" srcId="{D998CA70-9583-4846-BCD1-6A4F60682C20}" destId="{D041B3CF-3035-4BEF-AB02-B54F3E409B4F}" srcOrd="6" destOrd="0" presId="urn:microsoft.com/office/officeart/2008/layout/HorizontalMultiLevelHierarchy"/>
    <dgm:cxn modelId="{644545F6-EE22-4741-8422-BEDE73531770}" type="presParOf" srcId="{D041B3CF-3035-4BEF-AB02-B54F3E409B4F}" destId="{94E86041-744E-4487-8A48-C5524FAB7471}" srcOrd="0" destOrd="0" presId="urn:microsoft.com/office/officeart/2008/layout/HorizontalMultiLevelHierarchy"/>
    <dgm:cxn modelId="{8B923295-C28E-4524-8929-89AB4C73280F}" type="presParOf" srcId="{D998CA70-9583-4846-BCD1-6A4F60682C20}" destId="{CEF51AC6-6708-4F89-89B2-D24E13932472}" srcOrd="7" destOrd="0" presId="urn:microsoft.com/office/officeart/2008/layout/HorizontalMultiLevelHierarchy"/>
    <dgm:cxn modelId="{7A9DA0BA-9ED5-4E2E-8832-0443C7C354BB}" type="presParOf" srcId="{CEF51AC6-6708-4F89-89B2-D24E13932472}" destId="{3011A1E6-241D-4DE1-A277-1C6A88C6F438}" srcOrd="0" destOrd="0" presId="urn:microsoft.com/office/officeart/2008/layout/HorizontalMultiLevelHierarchy"/>
    <dgm:cxn modelId="{93D27717-A466-4DA3-AE1F-6AC436D3C442}" type="presParOf" srcId="{CEF51AC6-6708-4F89-89B2-D24E13932472}" destId="{382A428F-654A-4A3D-9814-51E997E0422A}"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76AFED0-9E71-4E03-A539-4F50D4D0F5A6}" type="doc">
      <dgm:prSet loTypeId="urn:microsoft.com/office/officeart/2008/layout/HorizontalMultiLevelHierarchy" loCatId="hierarchy" qsTypeId="urn:microsoft.com/office/officeart/2005/8/quickstyle/simple1" qsCatId="simple" csTypeId="urn:microsoft.com/office/officeart/2005/8/colors/colorful2" csCatId="colorful" phldr="1"/>
      <dgm:spPr/>
      <dgm:t>
        <a:bodyPr/>
        <a:lstStyle/>
        <a:p>
          <a:endParaRPr lang="en-US"/>
        </a:p>
      </dgm:t>
    </dgm:pt>
    <dgm:pt modelId="{75A5766C-C18A-4D92-96E0-BDE04AAC5BE8}">
      <dgm:prSet phldrT="[Text]" custT="1"/>
      <dgm:spPr/>
      <dgm:t>
        <a:bodyPr/>
        <a:lstStyle/>
        <a:p>
          <a:pPr algn="just"/>
          <a:r>
            <a:rPr lang="en-US" sz="1600">
              <a:solidFill>
                <a:schemeClr val="tx1"/>
              </a:solidFill>
              <a:latin typeface="Times New Roman" panose="02020603050405020304" pitchFamily="18" charset="0"/>
              <a:cs typeface="Times New Roman" panose="02020603050405020304" pitchFamily="18" charset="0"/>
            </a:rPr>
            <a:t>Người nhìn kém và nhìn rất kém thường cảm giác thị giác với ánh sáng, màu sắc đều yếu và trường thị giác bị suy giảm</a:t>
          </a:r>
          <a:endParaRPr lang="en-US" sz="1600" dirty="0">
            <a:solidFill>
              <a:schemeClr val="tx1"/>
            </a:solidFill>
            <a:latin typeface="Times New Roman" panose="02020603050405020304" pitchFamily="18" charset="0"/>
            <a:cs typeface="Times New Roman" panose="02020603050405020304" pitchFamily="18" charset="0"/>
          </a:endParaRPr>
        </a:p>
      </dgm:t>
    </dgm:pt>
    <dgm:pt modelId="{FA8867C2-3054-4A44-9B4B-289D64B3EC25}" type="parTrans" cxnId="{E819C8D8-B5F8-4E13-BD9C-8D79CE93F68D}">
      <dgm:prSet custT="1"/>
      <dgm:spPr/>
      <dgm:t>
        <a:bodyPr/>
        <a:lstStyle/>
        <a:p>
          <a:endParaRPr lang="en-US" sz="1600">
            <a:solidFill>
              <a:schemeClr val="tx1"/>
            </a:solidFill>
            <a:latin typeface="Times New Roman" panose="02020603050405020304" pitchFamily="18" charset="0"/>
            <a:cs typeface="Times New Roman" panose="02020603050405020304" pitchFamily="18" charset="0"/>
          </a:endParaRPr>
        </a:p>
      </dgm:t>
    </dgm:pt>
    <dgm:pt modelId="{06DDC9B8-0434-4152-AA4E-70FC42ED314C}" type="sibTrans" cxnId="{E819C8D8-B5F8-4E13-BD9C-8D79CE93F68D}">
      <dgm:prSet/>
      <dgm:spPr/>
      <dgm:t>
        <a:bodyPr/>
        <a:lstStyle/>
        <a:p>
          <a:endParaRPr lang="en-US" sz="1600">
            <a:solidFill>
              <a:schemeClr val="tx1"/>
            </a:solidFill>
            <a:latin typeface="Times New Roman" panose="02020603050405020304" pitchFamily="18" charset="0"/>
            <a:cs typeface="Times New Roman" panose="02020603050405020304" pitchFamily="18" charset="0"/>
          </a:endParaRPr>
        </a:p>
      </dgm:t>
    </dgm:pt>
    <dgm:pt modelId="{D134195B-5E3E-4145-895C-CFA50EEEC202}">
      <dgm:prSet phldrT="[Text]" custT="1"/>
      <dgm:spPr/>
      <dgm:t>
        <a:bodyPr/>
        <a:lstStyle/>
        <a:p>
          <a:pPr algn="just"/>
          <a:r>
            <a:rPr lang="en-US" sz="1600">
              <a:solidFill>
                <a:schemeClr val="tx1"/>
              </a:solidFill>
              <a:latin typeface="Times New Roman" panose="02020603050405020304" pitchFamily="18" charset="0"/>
              <a:cs typeface="Times New Roman" panose="02020603050405020304" pitchFamily="18" charset="0"/>
            </a:rPr>
            <a:t>Trong điều kiện tai được sử dụng tích cực, cảm giác nghe của học sinh khuyết tật nhìn thường nhạy cảm và tinh tế hơn</a:t>
          </a:r>
          <a:endParaRPr lang="en-US" sz="1600" dirty="0">
            <a:solidFill>
              <a:schemeClr val="tx1"/>
            </a:solidFill>
            <a:latin typeface="Times New Roman" panose="02020603050405020304" pitchFamily="18" charset="0"/>
            <a:cs typeface="Times New Roman" panose="02020603050405020304" pitchFamily="18" charset="0"/>
          </a:endParaRPr>
        </a:p>
      </dgm:t>
    </dgm:pt>
    <dgm:pt modelId="{DA3785BD-1748-426A-B1AF-F6621523175A}" type="parTrans" cxnId="{10953434-F0BB-44D5-B4F3-CDB465E284B4}">
      <dgm:prSet custT="1"/>
      <dgm:spPr/>
      <dgm:t>
        <a:bodyPr/>
        <a:lstStyle/>
        <a:p>
          <a:endParaRPr lang="en-US" sz="1600">
            <a:solidFill>
              <a:schemeClr val="tx1"/>
            </a:solidFill>
            <a:latin typeface="Times New Roman" panose="02020603050405020304" pitchFamily="18" charset="0"/>
            <a:cs typeface="Times New Roman" panose="02020603050405020304" pitchFamily="18" charset="0"/>
          </a:endParaRPr>
        </a:p>
      </dgm:t>
    </dgm:pt>
    <dgm:pt modelId="{686CE93B-4C50-4D91-94AA-74B65E6888AC}" type="sibTrans" cxnId="{10953434-F0BB-44D5-B4F3-CDB465E284B4}">
      <dgm:prSet/>
      <dgm:spPr/>
      <dgm:t>
        <a:bodyPr/>
        <a:lstStyle/>
        <a:p>
          <a:endParaRPr lang="en-US" sz="1600">
            <a:solidFill>
              <a:schemeClr val="tx1"/>
            </a:solidFill>
            <a:latin typeface="Times New Roman" panose="02020603050405020304" pitchFamily="18" charset="0"/>
            <a:cs typeface="Times New Roman" panose="02020603050405020304" pitchFamily="18" charset="0"/>
          </a:endParaRPr>
        </a:p>
      </dgm:t>
    </dgm:pt>
    <dgm:pt modelId="{E0B32DE7-C8CF-4189-8EAC-7C36D66452F7}">
      <dgm:prSet custT="1"/>
      <dgm:spPr/>
      <dgm:t>
        <a:bodyPr/>
        <a:lstStyle/>
        <a:p>
          <a:pPr algn="just"/>
          <a:r>
            <a:rPr lang="en-US" sz="1600">
              <a:solidFill>
                <a:schemeClr val="tx1"/>
              </a:solidFill>
              <a:latin typeface="Times New Roman" panose="02020603050405020304" pitchFamily="18" charset="0"/>
              <a:cs typeface="Times New Roman" panose="02020603050405020304" pitchFamily="18" charset="0"/>
            </a:rPr>
            <a:t>Độ nhạy cảm xúc giác của học sinh khuyết tật nhìn tăng/giảm nhờ vào quá trình rèn luyện và trải nghiệm tiếp xúc</a:t>
          </a:r>
          <a:endParaRPr lang="en-US" sz="1600" dirty="0">
            <a:solidFill>
              <a:schemeClr val="tx1"/>
            </a:solidFill>
            <a:latin typeface="Times New Roman" panose="02020603050405020304" pitchFamily="18" charset="0"/>
            <a:cs typeface="Times New Roman" panose="02020603050405020304" pitchFamily="18" charset="0"/>
          </a:endParaRPr>
        </a:p>
      </dgm:t>
    </dgm:pt>
    <dgm:pt modelId="{B64F9CBD-B99F-4668-A35F-7A276C840E95}" type="parTrans" cxnId="{4C7E826E-1C01-4698-8DE2-37E10B675968}">
      <dgm:prSet custT="1"/>
      <dgm:spPr/>
      <dgm:t>
        <a:bodyPr/>
        <a:lstStyle/>
        <a:p>
          <a:endParaRPr lang="en-US" sz="1600">
            <a:solidFill>
              <a:schemeClr val="tx1"/>
            </a:solidFill>
          </a:endParaRPr>
        </a:p>
      </dgm:t>
    </dgm:pt>
    <dgm:pt modelId="{EA841DF1-D59F-4D73-9BBE-A1EA68CF118C}" type="sibTrans" cxnId="{4C7E826E-1C01-4698-8DE2-37E10B675968}">
      <dgm:prSet/>
      <dgm:spPr/>
      <dgm:t>
        <a:bodyPr/>
        <a:lstStyle/>
        <a:p>
          <a:endParaRPr lang="en-US" sz="1600">
            <a:solidFill>
              <a:schemeClr val="tx1"/>
            </a:solidFill>
          </a:endParaRPr>
        </a:p>
      </dgm:t>
    </dgm:pt>
    <dgm:pt modelId="{1D1F2F67-F7B6-48EF-98AF-A26CB85AFB01}">
      <dgm:prSet phldrT="[Text]" custT="1"/>
      <dgm:spPr/>
      <dgm:t>
        <a:bodyPr/>
        <a:lstStyle/>
        <a:p>
          <a:r>
            <a:rPr lang="en-US" sz="1600" b="1" dirty="0" err="1">
              <a:solidFill>
                <a:schemeClr val="tx1"/>
              </a:solidFill>
              <a:latin typeface="Times New Roman" panose="02020603050405020304" pitchFamily="18" charset="0"/>
              <a:cs typeface="Times New Roman" panose="02020603050405020304" pitchFamily="18" charset="0"/>
            </a:rPr>
            <a:t>Đặc</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điểm</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phát</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triển</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nhận</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thức</a:t>
          </a:r>
          <a:r>
            <a:rPr lang="en-US" sz="1600" b="1" dirty="0">
              <a:solidFill>
                <a:schemeClr val="tx1"/>
              </a:solidFill>
              <a:latin typeface="Times New Roman" panose="02020603050405020304" pitchFamily="18" charset="0"/>
              <a:cs typeface="Times New Roman" panose="02020603050405020304" pitchFamily="18" charset="0"/>
            </a:rPr>
            <a:t> –</a:t>
          </a:r>
        </a:p>
        <a:p>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cảm</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giác</a:t>
          </a:r>
          <a:endParaRPr lang="en-US" sz="1600" b="1" dirty="0">
            <a:solidFill>
              <a:schemeClr val="tx1"/>
            </a:solidFill>
            <a:latin typeface="Times New Roman" panose="02020603050405020304" pitchFamily="18" charset="0"/>
            <a:cs typeface="Times New Roman" panose="02020603050405020304" pitchFamily="18" charset="0"/>
          </a:endParaRPr>
        </a:p>
      </dgm:t>
    </dgm:pt>
    <dgm:pt modelId="{26381B6D-806B-446C-8321-EF2B7D38B0CA}" type="sibTrans" cxnId="{B412B066-F5E6-4705-B55C-9B9C619977AB}">
      <dgm:prSet/>
      <dgm:spPr/>
      <dgm:t>
        <a:bodyPr/>
        <a:lstStyle/>
        <a:p>
          <a:endParaRPr lang="en-US" sz="1600">
            <a:solidFill>
              <a:schemeClr val="tx1"/>
            </a:solidFill>
            <a:latin typeface="Times New Roman" panose="02020603050405020304" pitchFamily="18" charset="0"/>
            <a:cs typeface="Times New Roman" panose="02020603050405020304" pitchFamily="18" charset="0"/>
          </a:endParaRPr>
        </a:p>
      </dgm:t>
    </dgm:pt>
    <dgm:pt modelId="{58D1985C-6529-4159-8409-DAA8CBC6DD5C}" type="parTrans" cxnId="{B412B066-F5E6-4705-B55C-9B9C619977AB}">
      <dgm:prSet/>
      <dgm:spPr/>
      <dgm:t>
        <a:bodyPr/>
        <a:lstStyle/>
        <a:p>
          <a:endParaRPr lang="en-US" sz="1600">
            <a:solidFill>
              <a:schemeClr val="tx1"/>
            </a:solidFill>
            <a:latin typeface="Times New Roman" panose="02020603050405020304" pitchFamily="18" charset="0"/>
            <a:cs typeface="Times New Roman" panose="02020603050405020304" pitchFamily="18" charset="0"/>
          </a:endParaRPr>
        </a:p>
      </dgm:t>
    </dgm:pt>
    <dgm:pt modelId="{F4E386A5-5D19-4C09-A456-114FF011A746}" type="pres">
      <dgm:prSet presAssocID="{976AFED0-9E71-4E03-A539-4F50D4D0F5A6}" presName="Name0" presStyleCnt="0">
        <dgm:presLayoutVars>
          <dgm:chPref val="1"/>
          <dgm:dir/>
          <dgm:animOne val="branch"/>
          <dgm:animLvl val="lvl"/>
          <dgm:resizeHandles val="exact"/>
        </dgm:presLayoutVars>
      </dgm:prSet>
      <dgm:spPr/>
      <dgm:t>
        <a:bodyPr/>
        <a:lstStyle/>
        <a:p>
          <a:endParaRPr lang="en-US"/>
        </a:p>
      </dgm:t>
    </dgm:pt>
    <dgm:pt modelId="{38506AED-E61F-44AA-B089-1303F256D229}" type="pres">
      <dgm:prSet presAssocID="{1D1F2F67-F7B6-48EF-98AF-A26CB85AFB01}" presName="root1" presStyleCnt="0"/>
      <dgm:spPr/>
    </dgm:pt>
    <dgm:pt modelId="{7ADFAA88-F31D-4C28-A5A5-158EE2E88C3F}" type="pres">
      <dgm:prSet presAssocID="{1D1F2F67-F7B6-48EF-98AF-A26CB85AFB01}" presName="LevelOneTextNode" presStyleLbl="node0" presStyleIdx="0" presStyleCnt="1">
        <dgm:presLayoutVars>
          <dgm:chPref val="3"/>
        </dgm:presLayoutVars>
      </dgm:prSet>
      <dgm:spPr/>
      <dgm:t>
        <a:bodyPr/>
        <a:lstStyle/>
        <a:p>
          <a:endParaRPr lang="en-US"/>
        </a:p>
      </dgm:t>
    </dgm:pt>
    <dgm:pt modelId="{D998CA70-9583-4846-BCD1-6A4F60682C20}" type="pres">
      <dgm:prSet presAssocID="{1D1F2F67-F7B6-48EF-98AF-A26CB85AFB01}" presName="level2hierChild" presStyleCnt="0"/>
      <dgm:spPr/>
    </dgm:pt>
    <dgm:pt modelId="{4FAAF772-3DFD-4A03-9549-B82553DD8D07}" type="pres">
      <dgm:prSet presAssocID="{FA8867C2-3054-4A44-9B4B-289D64B3EC25}" presName="conn2-1" presStyleLbl="parChTrans1D2" presStyleIdx="0" presStyleCnt="3"/>
      <dgm:spPr/>
      <dgm:t>
        <a:bodyPr/>
        <a:lstStyle/>
        <a:p>
          <a:endParaRPr lang="en-US"/>
        </a:p>
      </dgm:t>
    </dgm:pt>
    <dgm:pt modelId="{F4468A03-2D86-41A2-BD2E-732E38F54D93}" type="pres">
      <dgm:prSet presAssocID="{FA8867C2-3054-4A44-9B4B-289D64B3EC25}" presName="connTx" presStyleLbl="parChTrans1D2" presStyleIdx="0" presStyleCnt="3"/>
      <dgm:spPr/>
      <dgm:t>
        <a:bodyPr/>
        <a:lstStyle/>
        <a:p>
          <a:endParaRPr lang="en-US"/>
        </a:p>
      </dgm:t>
    </dgm:pt>
    <dgm:pt modelId="{8DEE9CCF-07C9-4D1D-A95B-90EA4811CC47}" type="pres">
      <dgm:prSet presAssocID="{75A5766C-C18A-4D92-96E0-BDE04AAC5BE8}" presName="root2" presStyleCnt="0"/>
      <dgm:spPr/>
    </dgm:pt>
    <dgm:pt modelId="{CBDD845A-7FA0-4E51-A57E-059310176347}" type="pres">
      <dgm:prSet presAssocID="{75A5766C-C18A-4D92-96E0-BDE04AAC5BE8}" presName="LevelTwoTextNode" presStyleLbl="node2" presStyleIdx="0" presStyleCnt="3" custScaleX="319861">
        <dgm:presLayoutVars>
          <dgm:chPref val="3"/>
        </dgm:presLayoutVars>
      </dgm:prSet>
      <dgm:spPr/>
      <dgm:t>
        <a:bodyPr/>
        <a:lstStyle/>
        <a:p>
          <a:endParaRPr lang="en-US"/>
        </a:p>
      </dgm:t>
    </dgm:pt>
    <dgm:pt modelId="{EA07F3D4-E70B-41B7-80EA-00213FA810CA}" type="pres">
      <dgm:prSet presAssocID="{75A5766C-C18A-4D92-96E0-BDE04AAC5BE8}" presName="level3hierChild" presStyleCnt="0"/>
      <dgm:spPr/>
    </dgm:pt>
    <dgm:pt modelId="{B98200D5-2849-4242-ACB7-21BDA693D5F3}" type="pres">
      <dgm:prSet presAssocID="{DA3785BD-1748-426A-B1AF-F6621523175A}" presName="conn2-1" presStyleLbl="parChTrans1D2" presStyleIdx="1" presStyleCnt="3"/>
      <dgm:spPr/>
      <dgm:t>
        <a:bodyPr/>
        <a:lstStyle/>
        <a:p>
          <a:endParaRPr lang="en-US"/>
        </a:p>
      </dgm:t>
    </dgm:pt>
    <dgm:pt modelId="{512F85D5-896F-4C50-9C0B-9AA1C9971B0B}" type="pres">
      <dgm:prSet presAssocID="{DA3785BD-1748-426A-B1AF-F6621523175A}" presName="connTx" presStyleLbl="parChTrans1D2" presStyleIdx="1" presStyleCnt="3"/>
      <dgm:spPr/>
      <dgm:t>
        <a:bodyPr/>
        <a:lstStyle/>
        <a:p>
          <a:endParaRPr lang="en-US"/>
        </a:p>
      </dgm:t>
    </dgm:pt>
    <dgm:pt modelId="{88438F51-8031-4323-A03F-738513779057}" type="pres">
      <dgm:prSet presAssocID="{D134195B-5E3E-4145-895C-CFA50EEEC202}" presName="root2" presStyleCnt="0"/>
      <dgm:spPr/>
    </dgm:pt>
    <dgm:pt modelId="{C8FC85CE-E6B9-4AA8-9E10-7F88FCFE9C28}" type="pres">
      <dgm:prSet presAssocID="{D134195B-5E3E-4145-895C-CFA50EEEC202}" presName="LevelTwoTextNode" presStyleLbl="node2" presStyleIdx="1" presStyleCnt="3" custScaleX="318732">
        <dgm:presLayoutVars>
          <dgm:chPref val="3"/>
        </dgm:presLayoutVars>
      </dgm:prSet>
      <dgm:spPr/>
      <dgm:t>
        <a:bodyPr/>
        <a:lstStyle/>
        <a:p>
          <a:endParaRPr lang="en-US"/>
        </a:p>
      </dgm:t>
    </dgm:pt>
    <dgm:pt modelId="{C243016E-EA73-40DE-BC0E-0BD7C165DE99}" type="pres">
      <dgm:prSet presAssocID="{D134195B-5E3E-4145-895C-CFA50EEEC202}" presName="level3hierChild" presStyleCnt="0"/>
      <dgm:spPr/>
    </dgm:pt>
    <dgm:pt modelId="{D041B3CF-3035-4BEF-AB02-B54F3E409B4F}" type="pres">
      <dgm:prSet presAssocID="{B64F9CBD-B99F-4668-A35F-7A276C840E95}" presName="conn2-1" presStyleLbl="parChTrans1D2" presStyleIdx="2" presStyleCnt="3"/>
      <dgm:spPr/>
      <dgm:t>
        <a:bodyPr/>
        <a:lstStyle/>
        <a:p>
          <a:endParaRPr lang="en-US"/>
        </a:p>
      </dgm:t>
    </dgm:pt>
    <dgm:pt modelId="{94E86041-744E-4487-8A48-C5524FAB7471}" type="pres">
      <dgm:prSet presAssocID="{B64F9CBD-B99F-4668-A35F-7A276C840E95}" presName="connTx" presStyleLbl="parChTrans1D2" presStyleIdx="2" presStyleCnt="3"/>
      <dgm:spPr/>
      <dgm:t>
        <a:bodyPr/>
        <a:lstStyle/>
        <a:p>
          <a:endParaRPr lang="en-US"/>
        </a:p>
      </dgm:t>
    </dgm:pt>
    <dgm:pt modelId="{CEF51AC6-6708-4F89-89B2-D24E13932472}" type="pres">
      <dgm:prSet presAssocID="{E0B32DE7-C8CF-4189-8EAC-7C36D66452F7}" presName="root2" presStyleCnt="0"/>
      <dgm:spPr/>
    </dgm:pt>
    <dgm:pt modelId="{3011A1E6-241D-4DE1-A277-1C6A88C6F438}" type="pres">
      <dgm:prSet presAssocID="{E0B32DE7-C8CF-4189-8EAC-7C36D66452F7}" presName="LevelTwoTextNode" presStyleLbl="node2" presStyleIdx="2" presStyleCnt="3" custScaleX="341439">
        <dgm:presLayoutVars>
          <dgm:chPref val="3"/>
        </dgm:presLayoutVars>
      </dgm:prSet>
      <dgm:spPr/>
      <dgm:t>
        <a:bodyPr/>
        <a:lstStyle/>
        <a:p>
          <a:endParaRPr lang="en-US"/>
        </a:p>
      </dgm:t>
    </dgm:pt>
    <dgm:pt modelId="{382A428F-654A-4A3D-9814-51E997E0422A}" type="pres">
      <dgm:prSet presAssocID="{E0B32DE7-C8CF-4189-8EAC-7C36D66452F7}" presName="level3hierChild" presStyleCnt="0"/>
      <dgm:spPr/>
    </dgm:pt>
  </dgm:ptLst>
  <dgm:cxnLst>
    <dgm:cxn modelId="{1B43EF53-116D-45E5-91C4-8B5D62253E55}" type="presOf" srcId="{E0B32DE7-C8CF-4189-8EAC-7C36D66452F7}" destId="{3011A1E6-241D-4DE1-A277-1C6A88C6F438}" srcOrd="0" destOrd="0" presId="urn:microsoft.com/office/officeart/2008/layout/HorizontalMultiLevelHierarchy"/>
    <dgm:cxn modelId="{53F8D40B-521E-484F-8F61-6598D2B8100E}" type="presOf" srcId="{75A5766C-C18A-4D92-96E0-BDE04AAC5BE8}" destId="{CBDD845A-7FA0-4E51-A57E-059310176347}" srcOrd="0" destOrd="0" presId="urn:microsoft.com/office/officeart/2008/layout/HorizontalMultiLevelHierarchy"/>
    <dgm:cxn modelId="{4C7E826E-1C01-4698-8DE2-37E10B675968}" srcId="{1D1F2F67-F7B6-48EF-98AF-A26CB85AFB01}" destId="{E0B32DE7-C8CF-4189-8EAC-7C36D66452F7}" srcOrd="2" destOrd="0" parTransId="{B64F9CBD-B99F-4668-A35F-7A276C840E95}" sibTransId="{EA841DF1-D59F-4D73-9BBE-A1EA68CF118C}"/>
    <dgm:cxn modelId="{1DB6A68F-4685-4993-B5A2-C0141C2E796B}" type="presOf" srcId="{D134195B-5E3E-4145-895C-CFA50EEEC202}" destId="{C8FC85CE-E6B9-4AA8-9E10-7F88FCFE9C28}" srcOrd="0" destOrd="0" presId="urn:microsoft.com/office/officeart/2008/layout/HorizontalMultiLevelHierarchy"/>
    <dgm:cxn modelId="{964CF338-1767-4ECC-9D96-7ADE17E16889}" type="presOf" srcId="{DA3785BD-1748-426A-B1AF-F6621523175A}" destId="{512F85D5-896F-4C50-9C0B-9AA1C9971B0B}" srcOrd="1" destOrd="0" presId="urn:microsoft.com/office/officeart/2008/layout/HorizontalMultiLevelHierarchy"/>
    <dgm:cxn modelId="{DC6FA3BC-C056-468D-9579-747E344D35A6}" type="presOf" srcId="{B64F9CBD-B99F-4668-A35F-7A276C840E95}" destId="{94E86041-744E-4487-8A48-C5524FAB7471}" srcOrd="1" destOrd="0" presId="urn:microsoft.com/office/officeart/2008/layout/HorizontalMultiLevelHierarchy"/>
    <dgm:cxn modelId="{1771002A-D7A7-4066-9393-7E990A01D5EA}" type="presOf" srcId="{1D1F2F67-F7B6-48EF-98AF-A26CB85AFB01}" destId="{7ADFAA88-F31D-4C28-A5A5-158EE2E88C3F}" srcOrd="0" destOrd="0" presId="urn:microsoft.com/office/officeart/2008/layout/HorizontalMultiLevelHierarchy"/>
    <dgm:cxn modelId="{B412B066-F5E6-4705-B55C-9B9C619977AB}" srcId="{976AFED0-9E71-4E03-A539-4F50D4D0F5A6}" destId="{1D1F2F67-F7B6-48EF-98AF-A26CB85AFB01}" srcOrd="0" destOrd="0" parTransId="{58D1985C-6529-4159-8409-DAA8CBC6DD5C}" sibTransId="{26381B6D-806B-446C-8321-EF2B7D38B0CA}"/>
    <dgm:cxn modelId="{DB5E8E30-62CB-4F8B-BFD8-DC68BF75CB1B}" type="presOf" srcId="{976AFED0-9E71-4E03-A539-4F50D4D0F5A6}" destId="{F4E386A5-5D19-4C09-A456-114FF011A746}" srcOrd="0" destOrd="0" presId="urn:microsoft.com/office/officeart/2008/layout/HorizontalMultiLevelHierarchy"/>
    <dgm:cxn modelId="{3137CE32-AC98-45FA-822A-DFE2A1D7356F}" type="presOf" srcId="{FA8867C2-3054-4A44-9B4B-289D64B3EC25}" destId="{4FAAF772-3DFD-4A03-9549-B82553DD8D07}" srcOrd="0" destOrd="0" presId="urn:microsoft.com/office/officeart/2008/layout/HorizontalMultiLevelHierarchy"/>
    <dgm:cxn modelId="{953E48A8-EB4E-433E-80ED-D5672801CF73}" type="presOf" srcId="{B64F9CBD-B99F-4668-A35F-7A276C840E95}" destId="{D041B3CF-3035-4BEF-AB02-B54F3E409B4F}" srcOrd="0" destOrd="0" presId="urn:microsoft.com/office/officeart/2008/layout/HorizontalMultiLevelHierarchy"/>
    <dgm:cxn modelId="{444BF095-D6E3-4708-9AAA-19BC4DA17B59}" type="presOf" srcId="{DA3785BD-1748-426A-B1AF-F6621523175A}" destId="{B98200D5-2849-4242-ACB7-21BDA693D5F3}" srcOrd="0" destOrd="0" presId="urn:microsoft.com/office/officeart/2008/layout/HorizontalMultiLevelHierarchy"/>
    <dgm:cxn modelId="{10953434-F0BB-44D5-B4F3-CDB465E284B4}" srcId="{1D1F2F67-F7B6-48EF-98AF-A26CB85AFB01}" destId="{D134195B-5E3E-4145-895C-CFA50EEEC202}" srcOrd="1" destOrd="0" parTransId="{DA3785BD-1748-426A-B1AF-F6621523175A}" sibTransId="{686CE93B-4C50-4D91-94AA-74B65E6888AC}"/>
    <dgm:cxn modelId="{E819C8D8-B5F8-4E13-BD9C-8D79CE93F68D}" srcId="{1D1F2F67-F7B6-48EF-98AF-A26CB85AFB01}" destId="{75A5766C-C18A-4D92-96E0-BDE04AAC5BE8}" srcOrd="0" destOrd="0" parTransId="{FA8867C2-3054-4A44-9B4B-289D64B3EC25}" sibTransId="{06DDC9B8-0434-4152-AA4E-70FC42ED314C}"/>
    <dgm:cxn modelId="{D59BE017-BD43-4257-AEA0-61DAABA49A17}" type="presOf" srcId="{FA8867C2-3054-4A44-9B4B-289D64B3EC25}" destId="{F4468A03-2D86-41A2-BD2E-732E38F54D93}" srcOrd="1" destOrd="0" presId="urn:microsoft.com/office/officeart/2008/layout/HorizontalMultiLevelHierarchy"/>
    <dgm:cxn modelId="{F8CE3800-A665-406F-A18B-1253F4383B85}" type="presParOf" srcId="{F4E386A5-5D19-4C09-A456-114FF011A746}" destId="{38506AED-E61F-44AA-B089-1303F256D229}" srcOrd="0" destOrd="0" presId="urn:microsoft.com/office/officeart/2008/layout/HorizontalMultiLevelHierarchy"/>
    <dgm:cxn modelId="{B2B25850-7303-46C0-9533-E8CE0E135358}" type="presParOf" srcId="{38506AED-E61F-44AA-B089-1303F256D229}" destId="{7ADFAA88-F31D-4C28-A5A5-158EE2E88C3F}" srcOrd="0" destOrd="0" presId="urn:microsoft.com/office/officeart/2008/layout/HorizontalMultiLevelHierarchy"/>
    <dgm:cxn modelId="{C9838D39-4BEC-4BDC-9EDB-4B068898EC00}" type="presParOf" srcId="{38506AED-E61F-44AA-B089-1303F256D229}" destId="{D998CA70-9583-4846-BCD1-6A4F60682C20}" srcOrd="1" destOrd="0" presId="urn:microsoft.com/office/officeart/2008/layout/HorizontalMultiLevelHierarchy"/>
    <dgm:cxn modelId="{216FAC1E-7D15-4007-9887-F08D83D28F96}" type="presParOf" srcId="{D998CA70-9583-4846-BCD1-6A4F60682C20}" destId="{4FAAF772-3DFD-4A03-9549-B82553DD8D07}" srcOrd="0" destOrd="0" presId="urn:microsoft.com/office/officeart/2008/layout/HorizontalMultiLevelHierarchy"/>
    <dgm:cxn modelId="{5011B60A-3EF8-46A1-805A-37FFF18CB512}" type="presParOf" srcId="{4FAAF772-3DFD-4A03-9549-B82553DD8D07}" destId="{F4468A03-2D86-41A2-BD2E-732E38F54D93}" srcOrd="0" destOrd="0" presId="urn:microsoft.com/office/officeart/2008/layout/HorizontalMultiLevelHierarchy"/>
    <dgm:cxn modelId="{85BF5E4D-53E7-4793-9D3B-2ED842EDDA9A}" type="presParOf" srcId="{D998CA70-9583-4846-BCD1-6A4F60682C20}" destId="{8DEE9CCF-07C9-4D1D-A95B-90EA4811CC47}" srcOrd="1" destOrd="0" presId="urn:microsoft.com/office/officeart/2008/layout/HorizontalMultiLevelHierarchy"/>
    <dgm:cxn modelId="{41508205-6114-4E88-9B9F-DBB37DBB08B2}" type="presParOf" srcId="{8DEE9CCF-07C9-4D1D-A95B-90EA4811CC47}" destId="{CBDD845A-7FA0-4E51-A57E-059310176347}" srcOrd="0" destOrd="0" presId="urn:microsoft.com/office/officeart/2008/layout/HorizontalMultiLevelHierarchy"/>
    <dgm:cxn modelId="{99DCC934-A29A-4DA9-9148-498C71EF7C02}" type="presParOf" srcId="{8DEE9CCF-07C9-4D1D-A95B-90EA4811CC47}" destId="{EA07F3D4-E70B-41B7-80EA-00213FA810CA}" srcOrd="1" destOrd="0" presId="urn:microsoft.com/office/officeart/2008/layout/HorizontalMultiLevelHierarchy"/>
    <dgm:cxn modelId="{A0B3751B-1324-4C78-A259-DA3EEF69DBFA}" type="presParOf" srcId="{D998CA70-9583-4846-BCD1-6A4F60682C20}" destId="{B98200D5-2849-4242-ACB7-21BDA693D5F3}" srcOrd="2" destOrd="0" presId="urn:microsoft.com/office/officeart/2008/layout/HorizontalMultiLevelHierarchy"/>
    <dgm:cxn modelId="{6D9B8ACC-A5FA-40EC-9A7C-C2E0B7F5B6E5}" type="presParOf" srcId="{B98200D5-2849-4242-ACB7-21BDA693D5F3}" destId="{512F85D5-896F-4C50-9C0B-9AA1C9971B0B}" srcOrd="0" destOrd="0" presId="urn:microsoft.com/office/officeart/2008/layout/HorizontalMultiLevelHierarchy"/>
    <dgm:cxn modelId="{0525EE2E-6006-4E16-B07D-07FF8B64A149}" type="presParOf" srcId="{D998CA70-9583-4846-BCD1-6A4F60682C20}" destId="{88438F51-8031-4323-A03F-738513779057}" srcOrd="3" destOrd="0" presId="urn:microsoft.com/office/officeart/2008/layout/HorizontalMultiLevelHierarchy"/>
    <dgm:cxn modelId="{4914592F-8293-439B-8B28-F6A7BC40D441}" type="presParOf" srcId="{88438F51-8031-4323-A03F-738513779057}" destId="{C8FC85CE-E6B9-4AA8-9E10-7F88FCFE9C28}" srcOrd="0" destOrd="0" presId="urn:microsoft.com/office/officeart/2008/layout/HorizontalMultiLevelHierarchy"/>
    <dgm:cxn modelId="{DB7C4752-AEB0-47BD-B6C7-CD07A68A1F57}" type="presParOf" srcId="{88438F51-8031-4323-A03F-738513779057}" destId="{C243016E-EA73-40DE-BC0E-0BD7C165DE99}" srcOrd="1" destOrd="0" presId="urn:microsoft.com/office/officeart/2008/layout/HorizontalMultiLevelHierarchy"/>
    <dgm:cxn modelId="{0669AB56-2BDC-4E56-8A9E-E5C2B42B6955}" type="presParOf" srcId="{D998CA70-9583-4846-BCD1-6A4F60682C20}" destId="{D041B3CF-3035-4BEF-AB02-B54F3E409B4F}" srcOrd="4" destOrd="0" presId="urn:microsoft.com/office/officeart/2008/layout/HorizontalMultiLevelHierarchy"/>
    <dgm:cxn modelId="{2C8ACF14-C143-4481-A985-3ACCEE3AD7C5}" type="presParOf" srcId="{D041B3CF-3035-4BEF-AB02-B54F3E409B4F}" destId="{94E86041-744E-4487-8A48-C5524FAB7471}" srcOrd="0" destOrd="0" presId="urn:microsoft.com/office/officeart/2008/layout/HorizontalMultiLevelHierarchy"/>
    <dgm:cxn modelId="{AA80F911-928D-408A-8E34-9E5A35B3E598}" type="presParOf" srcId="{D998CA70-9583-4846-BCD1-6A4F60682C20}" destId="{CEF51AC6-6708-4F89-89B2-D24E13932472}" srcOrd="5" destOrd="0" presId="urn:microsoft.com/office/officeart/2008/layout/HorizontalMultiLevelHierarchy"/>
    <dgm:cxn modelId="{25229823-5C18-4DA6-B520-43F0DD94C7D1}" type="presParOf" srcId="{CEF51AC6-6708-4F89-89B2-D24E13932472}" destId="{3011A1E6-241D-4DE1-A277-1C6A88C6F438}" srcOrd="0" destOrd="0" presId="urn:microsoft.com/office/officeart/2008/layout/HorizontalMultiLevelHierarchy"/>
    <dgm:cxn modelId="{25F24D18-7ECD-4823-8B6D-6DE5962D3335}" type="presParOf" srcId="{CEF51AC6-6708-4F89-89B2-D24E13932472}" destId="{382A428F-654A-4A3D-9814-51E997E0422A}"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76AFED0-9E71-4E03-A539-4F50D4D0F5A6}" type="doc">
      <dgm:prSet loTypeId="urn:microsoft.com/office/officeart/2005/8/layout/orgChart1" loCatId="hierarchy" qsTypeId="urn:microsoft.com/office/officeart/2005/8/quickstyle/simple1" qsCatId="simple" csTypeId="urn:microsoft.com/office/officeart/2005/8/colors/colorful2" csCatId="colorful" phldr="1"/>
      <dgm:spPr/>
      <dgm:t>
        <a:bodyPr/>
        <a:lstStyle/>
        <a:p>
          <a:endParaRPr lang="en-US"/>
        </a:p>
      </dgm:t>
    </dgm:pt>
    <dgm:pt modelId="{75A5766C-C18A-4D92-96E0-BDE04AAC5BE8}">
      <dgm:prSet phldrT="[Text]" custT="1"/>
      <dgm:spPr/>
      <dgm:t>
        <a:bodyPr/>
        <a:lstStyle/>
        <a:p>
          <a:pPr algn="just"/>
          <a:r>
            <a:rPr lang="en-US" sz="1600" dirty="0" err="1">
              <a:solidFill>
                <a:schemeClr val="tx1"/>
              </a:solidFill>
              <a:latin typeface="Times New Roman" panose="02020603050405020304" pitchFamily="18" charset="0"/>
              <a:cs typeface="Times New Roman" panose="02020603050405020304" pitchFamily="18" charset="0"/>
            </a:rPr>
            <a:t>Khi</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bị</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mù</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hoặc</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nhìn</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kém</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một</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số</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đặc</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tính</a:t>
          </a:r>
          <a:r>
            <a:rPr lang="en-US" sz="1600" dirty="0">
              <a:solidFill>
                <a:schemeClr val="tx1"/>
              </a:solidFill>
              <a:latin typeface="Times New Roman" panose="02020603050405020304" pitchFamily="18" charset="0"/>
              <a:cs typeface="Times New Roman" panose="02020603050405020304" pitchFamily="18" charset="0"/>
            </a:rPr>
            <a:t> tri </a:t>
          </a:r>
          <a:r>
            <a:rPr lang="en-US" sz="1600" dirty="0" err="1">
              <a:solidFill>
                <a:schemeClr val="tx1"/>
              </a:solidFill>
              <a:latin typeface="Times New Roman" panose="02020603050405020304" pitchFamily="18" charset="0"/>
              <a:cs typeface="Times New Roman" panose="02020603050405020304" pitchFamily="18" charset="0"/>
            </a:rPr>
            <a:t>giác</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sẽ</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bị</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suy</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yếu</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Ví</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dụ</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tính</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chọn</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lọc</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của</a:t>
          </a:r>
          <a:r>
            <a:rPr lang="en-US" sz="1600" dirty="0">
              <a:solidFill>
                <a:schemeClr val="tx1"/>
              </a:solidFill>
              <a:latin typeface="Times New Roman" panose="02020603050405020304" pitchFamily="18" charset="0"/>
              <a:cs typeface="Times New Roman" panose="02020603050405020304" pitchFamily="18" charset="0"/>
            </a:rPr>
            <a:t> tri </a:t>
          </a:r>
          <a:r>
            <a:rPr lang="en-US" sz="1600" dirty="0" err="1">
              <a:solidFill>
                <a:schemeClr val="tx1"/>
              </a:solidFill>
              <a:latin typeface="Times New Roman" panose="02020603050405020304" pitchFamily="18" charset="0"/>
              <a:cs typeface="Times New Roman" panose="02020603050405020304" pitchFamily="18" charset="0"/>
            </a:rPr>
            <a:t>giác</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bị</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hạn</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chế</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vì</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phạm</a:t>
          </a:r>
          <a:r>
            <a:rPr lang="en-US" sz="1600" dirty="0">
              <a:solidFill>
                <a:schemeClr val="tx1"/>
              </a:solidFill>
              <a:latin typeface="Times New Roman" panose="02020603050405020304" pitchFamily="18" charset="0"/>
              <a:cs typeface="Times New Roman" panose="02020603050405020304" pitchFamily="18" charset="0"/>
            </a:rPr>
            <a:t> vi </a:t>
          </a:r>
          <a:r>
            <a:rPr lang="en-US" sz="1600" dirty="0" err="1">
              <a:solidFill>
                <a:schemeClr val="tx1"/>
              </a:solidFill>
              <a:latin typeface="Times New Roman" panose="02020603050405020304" pitchFamily="18" charset="0"/>
              <a:cs typeface="Times New Roman" panose="02020603050405020304" pitchFamily="18" charset="0"/>
            </a:rPr>
            <a:t>của</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những</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kích</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thích</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gây</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hứng</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thú</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bị</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thu</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hẹp</a:t>
          </a:r>
          <a:endParaRPr lang="en-US" sz="1600" dirty="0">
            <a:solidFill>
              <a:schemeClr val="tx1"/>
            </a:solidFill>
            <a:latin typeface="Times New Roman" panose="02020603050405020304" pitchFamily="18" charset="0"/>
            <a:cs typeface="Times New Roman" panose="02020603050405020304" pitchFamily="18" charset="0"/>
          </a:endParaRPr>
        </a:p>
      </dgm:t>
    </dgm:pt>
    <dgm:pt modelId="{FA8867C2-3054-4A44-9B4B-289D64B3EC25}" type="parTrans" cxnId="{E819C8D8-B5F8-4E13-BD9C-8D79CE93F68D}">
      <dgm:prSet custT="1"/>
      <dgm:spPr/>
      <dgm:t>
        <a:bodyPr/>
        <a:lstStyle/>
        <a:p>
          <a:endParaRPr lang="en-US" sz="1600">
            <a:solidFill>
              <a:schemeClr val="tx1"/>
            </a:solidFill>
            <a:latin typeface="Times New Roman" panose="02020603050405020304" pitchFamily="18" charset="0"/>
            <a:cs typeface="Times New Roman" panose="02020603050405020304" pitchFamily="18" charset="0"/>
          </a:endParaRPr>
        </a:p>
      </dgm:t>
    </dgm:pt>
    <dgm:pt modelId="{06DDC9B8-0434-4152-AA4E-70FC42ED314C}" type="sibTrans" cxnId="{E819C8D8-B5F8-4E13-BD9C-8D79CE93F68D}">
      <dgm:prSet/>
      <dgm:spPr/>
      <dgm:t>
        <a:bodyPr/>
        <a:lstStyle/>
        <a:p>
          <a:endParaRPr lang="en-US" sz="1600">
            <a:solidFill>
              <a:schemeClr val="tx1"/>
            </a:solidFill>
            <a:latin typeface="Times New Roman" panose="02020603050405020304" pitchFamily="18" charset="0"/>
            <a:cs typeface="Times New Roman" panose="02020603050405020304" pitchFamily="18" charset="0"/>
          </a:endParaRPr>
        </a:p>
      </dgm:t>
    </dgm:pt>
    <dgm:pt modelId="{D134195B-5E3E-4145-895C-CFA50EEEC202}">
      <dgm:prSet phldrT="[Text]" custT="1"/>
      <dgm:spPr/>
      <dgm:t>
        <a:bodyPr/>
        <a:lstStyle/>
        <a:p>
          <a:pPr algn="just"/>
          <a:r>
            <a:rPr lang="en-US" sz="1600" dirty="0" err="1">
              <a:solidFill>
                <a:schemeClr val="tx1"/>
              </a:solidFill>
              <a:latin typeface="Times New Roman" panose="02020603050405020304" pitchFamily="18" charset="0"/>
              <a:cs typeface="Times New Roman" panose="02020603050405020304" pitchFamily="18" charset="0"/>
            </a:rPr>
            <a:t>Vì</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học</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sinh</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mù</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thiếu</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va</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chạm</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thực</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tế</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thông</a:t>
          </a:r>
          <a:r>
            <a:rPr lang="en-US" sz="1600" dirty="0">
              <a:solidFill>
                <a:schemeClr val="tx1"/>
              </a:solidFill>
              <a:latin typeface="Times New Roman" panose="02020603050405020304" pitchFamily="18" charset="0"/>
              <a:cs typeface="Times New Roman" panose="02020603050405020304" pitchFamily="18" charset="0"/>
            </a:rPr>
            <a:t> qua </a:t>
          </a:r>
          <a:r>
            <a:rPr lang="en-US" sz="1600" dirty="0" err="1">
              <a:solidFill>
                <a:schemeClr val="tx1"/>
              </a:solidFill>
              <a:latin typeface="Times New Roman" panose="02020603050405020304" pitchFamily="18" charset="0"/>
              <a:cs typeface="Times New Roman" panose="02020603050405020304" pitchFamily="18" charset="0"/>
            </a:rPr>
            <a:t>hình</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ảnh</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nên</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kinh</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nghiệm</a:t>
          </a:r>
          <a:r>
            <a:rPr lang="en-US" sz="1600" dirty="0">
              <a:solidFill>
                <a:schemeClr val="tx1"/>
              </a:solidFill>
              <a:latin typeface="Times New Roman" panose="02020603050405020304" pitchFamily="18" charset="0"/>
              <a:cs typeface="Times New Roman" panose="02020603050405020304" pitchFamily="18" charset="0"/>
            </a:rPr>
            <a:t> tri </a:t>
          </a:r>
          <a:r>
            <a:rPr lang="en-US" sz="1600" dirty="0" err="1">
              <a:solidFill>
                <a:schemeClr val="tx1"/>
              </a:solidFill>
              <a:latin typeface="Times New Roman" panose="02020603050405020304" pitchFamily="18" charset="0"/>
              <a:cs typeface="Times New Roman" panose="02020603050405020304" pitchFamily="18" charset="0"/>
            </a:rPr>
            <a:t>giác</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rất</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nghèo</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nàn</a:t>
          </a:r>
          <a:endParaRPr lang="en-US" sz="1600" dirty="0">
            <a:solidFill>
              <a:schemeClr val="tx1"/>
            </a:solidFill>
            <a:latin typeface="Times New Roman" panose="02020603050405020304" pitchFamily="18" charset="0"/>
            <a:cs typeface="Times New Roman" panose="02020603050405020304" pitchFamily="18" charset="0"/>
          </a:endParaRPr>
        </a:p>
      </dgm:t>
    </dgm:pt>
    <dgm:pt modelId="{DA3785BD-1748-426A-B1AF-F6621523175A}" type="parTrans" cxnId="{10953434-F0BB-44D5-B4F3-CDB465E284B4}">
      <dgm:prSet custT="1"/>
      <dgm:spPr/>
      <dgm:t>
        <a:bodyPr/>
        <a:lstStyle/>
        <a:p>
          <a:endParaRPr lang="en-US" sz="1600">
            <a:solidFill>
              <a:schemeClr val="tx1"/>
            </a:solidFill>
            <a:latin typeface="Times New Roman" panose="02020603050405020304" pitchFamily="18" charset="0"/>
            <a:cs typeface="Times New Roman" panose="02020603050405020304" pitchFamily="18" charset="0"/>
          </a:endParaRPr>
        </a:p>
      </dgm:t>
    </dgm:pt>
    <dgm:pt modelId="{686CE93B-4C50-4D91-94AA-74B65E6888AC}" type="sibTrans" cxnId="{10953434-F0BB-44D5-B4F3-CDB465E284B4}">
      <dgm:prSet/>
      <dgm:spPr/>
      <dgm:t>
        <a:bodyPr/>
        <a:lstStyle/>
        <a:p>
          <a:endParaRPr lang="en-US" sz="1600">
            <a:solidFill>
              <a:schemeClr val="tx1"/>
            </a:solidFill>
            <a:latin typeface="Times New Roman" panose="02020603050405020304" pitchFamily="18" charset="0"/>
            <a:cs typeface="Times New Roman" panose="02020603050405020304" pitchFamily="18" charset="0"/>
          </a:endParaRPr>
        </a:p>
      </dgm:t>
    </dgm:pt>
    <dgm:pt modelId="{E0B32DE7-C8CF-4189-8EAC-7C36D66452F7}">
      <dgm:prSet custT="1"/>
      <dgm:spPr/>
      <dgm:t>
        <a:bodyPr/>
        <a:lstStyle/>
        <a:p>
          <a:pPr algn="just"/>
          <a:r>
            <a:rPr lang="en-US" sz="1600" dirty="0" err="1">
              <a:solidFill>
                <a:schemeClr val="tx1"/>
              </a:solidFill>
              <a:latin typeface="Times New Roman" panose="02020603050405020304" pitchFamily="18" charset="0"/>
              <a:cs typeface="Times New Roman" panose="02020603050405020304" pitchFamily="18" charset="0"/>
            </a:rPr>
            <a:t>Khả</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năng</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nắm</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vững</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và</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khái</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quát</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hóa</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những</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hình</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ảnh</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phức</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tạp</a:t>
          </a:r>
          <a:r>
            <a:rPr lang="en-US" sz="1600" dirty="0">
              <a:solidFill>
                <a:schemeClr val="tx1"/>
              </a:solidFill>
              <a:latin typeface="Times New Roman" panose="02020603050405020304" pitchFamily="18" charset="0"/>
              <a:cs typeface="Times New Roman" panose="02020603050405020304" pitchFamily="18" charset="0"/>
            </a:rPr>
            <a:t> do </a:t>
          </a:r>
          <a:r>
            <a:rPr lang="en-US" sz="1600" dirty="0" err="1">
              <a:solidFill>
                <a:schemeClr val="tx1"/>
              </a:solidFill>
              <a:latin typeface="Times New Roman" panose="02020603050405020304" pitchFamily="18" charset="0"/>
              <a:cs typeface="Times New Roman" panose="02020603050405020304" pitchFamily="18" charset="0"/>
            </a:rPr>
            <a:t>thiếu</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kinh</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nghiệm</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cảm</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giác</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nên</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kết</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quả</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phản</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ánh</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không</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đầy</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đủ</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và</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chính</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xác</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vùng</a:t>
          </a:r>
          <a:r>
            <a:rPr lang="en-US" sz="1600" dirty="0">
              <a:solidFill>
                <a:schemeClr val="tx1"/>
              </a:solidFill>
              <a:latin typeface="Times New Roman" panose="02020603050405020304" pitchFamily="18" charset="0"/>
              <a:cs typeface="Times New Roman" panose="02020603050405020304" pitchFamily="18" charset="0"/>
            </a:rPr>
            <a:t> tri </a:t>
          </a:r>
          <a:r>
            <a:rPr lang="en-US" sz="1600" dirty="0" err="1">
              <a:solidFill>
                <a:schemeClr val="tx1"/>
              </a:solidFill>
              <a:latin typeface="Times New Roman" panose="02020603050405020304" pitchFamily="18" charset="0"/>
              <a:cs typeface="Times New Roman" panose="02020603050405020304" pitchFamily="18" charset="0"/>
            </a:rPr>
            <a:t>giác</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thị</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giác</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vốn</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bền</a:t>
          </a:r>
          <a:r>
            <a:rPr lang="en-US" sz="1600" dirty="0">
              <a:solidFill>
                <a:schemeClr val="tx1"/>
              </a:solidFill>
              <a:latin typeface="Times New Roman" panose="02020603050405020304" pitchFamily="18" charset="0"/>
              <a:cs typeface="Times New Roman" panose="02020603050405020304" pitchFamily="18" charset="0"/>
            </a:rPr>
            <a:t> </a:t>
          </a:r>
          <a:r>
            <a:rPr lang="en-US" sz="1600" dirty="0" err="1">
              <a:solidFill>
                <a:schemeClr val="tx1"/>
              </a:solidFill>
              <a:latin typeface="Times New Roman" panose="02020603050405020304" pitchFamily="18" charset="0"/>
              <a:cs typeface="Times New Roman" panose="02020603050405020304" pitchFamily="18" charset="0"/>
            </a:rPr>
            <a:t>vững</a:t>
          </a:r>
          <a:r>
            <a:rPr lang="en-US" sz="1600" dirty="0">
              <a:solidFill>
                <a:schemeClr val="tx1"/>
              </a:solidFill>
              <a:latin typeface="Times New Roman" panose="02020603050405020304" pitchFamily="18" charset="0"/>
              <a:cs typeface="Times New Roman" panose="02020603050405020304" pitchFamily="18" charset="0"/>
            </a:rPr>
            <a:t> nay </a:t>
          </a:r>
          <a:r>
            <a:rPr lang="en-US" sz="1600" dirty="0" err="1">
              <a:solidFill>
                <a:schemeClr val="tx1"/>
              </a:solidFill>
              <a:latin typeface="Times New Roman" panose="02020603050405020304" pitchFamily="18" charset="0"/>
              <a:cs typeface="Times New Roman" panose="02020603050405020304" pitchFamily="18" charset="0"/>
            </a:rPr>
            <a:t>bị</a:t>
          </a:r>
          <a:r>
            <a:rPr lang="en-US" sz="1600" dirty="0">
              <a:solidFill>
                <a:schemeClr val="tx1"/>
              </a:solidFill>
              <a:latin typeface="Times New Roman" panose="02020603050405020304" pitchFamily="18" charset="0"/>
              <a:cs typeface="Times New Roman" panose="02020603050405020304" pitchFamily="18" charset="0"/>
            </a:rPr>
            <a:t> co </a:t>
          </a:r>
          <a:r>
            <a:rPr lang="en-US" sz="1600" dirty="0" err="1">
              <a:solidFill>
                <a:schemeClr val="tx1"/>
              </a:solidFill>
              <a:latin typeface="Times New Roman" panose="02020603050405020304" pitchFamily="18" charset="0"/>
              <a:cs typeface="Times New Roman" panose="02020603050405020304" pitchFamily="18" charset="0"/>
            </a:rPr>
            <a:t>hẹp</a:t>
          </a:r>
          <a:endParaRPr lang="en-US" sz="1600" dirty="0">
            <a:solidFill>
              <a:schemeClr val="tx1"/>
            </a:solidFill>
            <a:latin typeface="Times New Roman" panose="02020603050405020304" pitchFamily="18" charset="0"/>
            <a:cs typeface="Times New Roman" panose="02020603050405020304" pitchFamily="18" charset="0"/>
          </a:endParaRPr>
        </a:p>
      </dgm:t>
    </dgm:pt>
    <dgm:pt modelId="{B64F9CBD-B99F-4668-A35F-7A276C840E95}" type="parTrans" cxnId="{4C7E826E-1C01-4698-8DE2-37E10B675968}">
      <dgm:prSet custT="1"/>
      <dgm:spPr/>
      <dgm:t>
        <a:bodyPr/>
        <a:lstStyle/>
        <a:p>
          <a:endParaRPr lang="en-US" sz="1600">
            <a:solidFill>
              <a:schemeClr val="tx1"/>
            </a:solidFill>
            <a:latin typeface="Times New Roman" panose="02020603050405020304" pitchFamily="18" charset="0"/>
            <a:cs typeface="Times New Roman" panose="02020603050405020304" pitchFamily="18" charset="0"/>
          </a:endParaRPr>
        </a:p>
      </dgm:t>
    </dgm:pt>
    <dgm:pt modelId="{EA841DF1-D59F-4D73-9BBE-A1EA68CF118C}" type="sibTrans" cxnId="{4C7E826E-1C01-4698-8DE2-37E10B675968}">
      <dgm:prSet/>
      <dgm:spPr/>
      <dgm:t>
        <a:bodyPr/>
        <a:lstStyle/>
        <a:p>
          <a:endParaRPr lang="en-US" sz="1600">
            <a:solidFill>
              <a:schemeClr val="tx1"/>
            </a:solidFill>
            <a:latin typeface="Times New Roman" panose="02020603050405020304" pitchFamily="18" charset="0"/>
            <a:cs typeface="Times New Roman" panose="02020603050405020304" pitchFamily="18" charset="0"/>
          </a:endParaRPr>
        </a:p>
      </dgm:t>
    </dgm:pt>
    <dgm:pt modelId="{1D1F2F67-F7B6-48EF-98AF-A26CB85AFB01}">
      <dgm:prSet phldrT="[Text]" custT="1"/>
      <dgm:spPr/>
      <dgm:t>
        <a:bodyPr/>
        <a:lstStyle/>
        <a:p>
          <a:r>
            <a:rPr lang="en-US" sz="1600" b="1" dirty="0" err="1">
              <a:solidFill>
                <a:schemeClr val="tx1"/>
              </a:solidFill>
              <a:latin typeface="Times New Roman" panose="02020603050405020304" pitchFamily="18" charset="0"/>
              <a:cs typeface="Times New Roman" panose="02020603050405020304" pitchFamily="18" charset="0"/>
            </a:rPr>
            <a:t>Đặc</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điểm</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phát</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triển</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nhận</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thức</a:t>
          </a:r>
          <a:r>
            <a:rPr lang="en-US" sz="1600" b="1" dirty="0">
              <a:solidFill>
                <a:schemeClr val="tx1"/>
              </a:solidFill>
              <a:latin typeface="Times New Roman" panose="02020603050405020304" pitchFamily="18" charset="0"/>
              <a:cs typeface="Times New Roman" panose="02020603050405020304" pitchFamily="18" charset="0"/>
            </a:rPr>
            <a:t> –</a:t>
          </a:r>
        </a:p>
        <a:p>
          <a:r>
            <a:rPr lang="en-US" sz="1600" b="1" dirty="0">
              <a:solidFill>
                <a:schemeClr val="tx1"/>
              </a:solidFill>
              <a:latin typeface="Times New Roman" panose="02020603050405020304" pitchFamily="18" charset="0"/>
              <a:cs typeface="Times New Roman" panose="02020603050405020304" pitchFamily="18" charset="0"/>
            </a:rPr>
            <a:t> tri </a:t>
          </a:r>
          <a:r>
            <a:rPr lang="en-US" sz="1600" b="1" dirty="0" err="1">
              <a:solidFill>
                <a:schemeClr val="tx1"/>
              </a:solidFill>
              <a:latin typeface="Times New Roman" panose="02020603050405020304" pitchFamily="18" charset="0"/>
              <a:cs typeface="Times New Roman" panose="02020603050405020304" pitchFamily="18" charset="0"/>
            </a:rPr>
            <a:t>giác</a:t>
          </a:r>
          <a:endParaRPr lang="en-US" sz="1600" b="1" dirty="0">
            <a:solidFill>
              <a:schemeClr val="tx1"/>
            </a:solidFill>
            <a:latin typeface="Times New Roman" panose="02020603050405020304" pitchFamily="18" charset="0"/>
            <a:cs typeface="Times New Roman" panose="02020603050405020304" pitchFamily="18" charset="0"/>
          </a:endParaRPr>
        </a:p>
      </dgm:t>
    </dgm:pt>
    <dgm:pt modelId="{26381B6D-806B-446C-8321-EF2B7D38B0CA}" type="sibTrans" cxnId="{B412B066-F5E6-4705-B55C-9B9C619977AB}">
      <dgm:prSet/>
      <dgm:spPr/>
      <dgm:t>
        <a:bodyPr/>
        <a:lstStyle/>
        <a:p>
          <a:endParaRPr lang="en-US" sz="1600">
            <a:solidFill>
              <a:schemeClr val="tx1"/>
            </a:solidFill>
            <a:latin typeface="Times New Roman" panose="02020603050405020304" pitchFamily="18" charset="0"/>
            <a:cs typeface="Times New Roman" panose="02020603050405020304" pitchFamily="18" charset="0"/>
          </a:endParaRPr>
        </a:p>
      </dgm:t>
    </dgm:pt>
    <dgm:pt modelId="{58D1985C-6529-4159-8409-DAA8CBC6DD5C}" type="parTrans" cxnId="{B412B066-F5E6-4705-B55C-9B9C619977AB}">
      <dgm:prSet/>
      <dgm:spPr/>
      <dgm:t>
        <a:bodyPr/>
        <a:lstStyle/>
        <a:p>
          <a:endParaRPr lang="en-US" sz="1600">
            <a:solidFill>
              <a:schemeClr val="tx1"/>
            </a:solidFill>
            <a:latin typeface="Times New Roman" panose="02020603050405020304" pitchFamily="18" charset="0"/>
            <a:cs typeface="Times New Roman" panose="02020603050405020304" pitchFamily="18" charset="0"/>
          </a:endParaRPr>
        </a:p>
      </dgm:t>
    </dgm:pt>
    <dgm:pt modelId="{D098D7A4-4135-4A36-A48C-6046AB13080A}" type="pres">
      <dgm:prSet presAssocID="{976AFED0-9E71-4E03-A539-4F50D4D0F5A6}" presName="hierChild1" presStyleCnt="0">
        <dgm:presLayoutVars>
          <dgm:orgChart val="1"/>
          <dgm:chPref val="1"/>
          <dgm:dir/>
          <dgm:animOne val="branch"/>
          <dgm:animLvl val="lvl"/>
          <dgm:resizeHandles/>
        </dgm:presLayoutVars>
      </dgm:prSet>
      <dgm:spPr/>
      <dgm:t>
        <a:bodyPr/>
        <a:lstStyle/>
        <a:p>
          <a:endParaRPr lang="en-US"/>
        </a:p>
      </dgm:t>
    </dgm:pt>
    <dgm:pt modelId="{65DFAB78-C702-4E80-98BC-AC0A475842FB}" type="pres">
      <dgm:prSet presAssocID="{1D1F2F67-F7B6-48EF-98AF-A26CB85AFB01}" presName="hierRoot1" presStyleCnt="0">
        <dgm:presLayoutVars>
          <dgm:hierBranch val="init"/>
        </dgm:presLayoutVars>
      </dgm:prSet>
      <dgm:spPr/>
    </dgm:pt>
    <dgm:pt modelId="{66219BD0-51FA-4682-A3A0-460D102D4D7A}" type="pres">
      <dgm:prSet presAssocID="{1D1F2F67-F7B6-48EF-98AF-A26CB85AFB01}" presName="rootComposite1" presStyleCnt="0"/>
      <dgm:spPr/>
    </dgm:pt>
    <dgm:pt modelId="{4AF1DF4D-34AC-44DD-92CC-1872D1E5D821}" type="pres">
      <dgm:prSet presAssocID="{1D1F2F67-F7B6-48EF-98AF-A26CB85AFB01}" presName="rootText1" presStyleLbl="node0" presStyleIdx="0" presStyleCnt="1" custScaleX="164481">
        <dgm:presLayoutVars>
          <dgm:chPref val="3"/>
        </dgm:presLayoutVars>
      </dgm:prSet>
      <dgm:spPr/>
      <dgm:t>
        <a:bodyPr/>
        <a:lstStyle/>
        <a:p>
          <a:endParaRPr lang="en-US"/>
        </a:p>
      </dgm:t>
    </dgm:pt>
    <dgm:pt modelId="{46B10A5C-148C-4A19-8D1C-49D23555D1D1}" type="pres">
      <dgm:prSet presAssocID="{1D1F2F67-F7B6-48EF-98AF-A26CB85AFB01}" presName="rootConnector1" presStyleLbl="node1" presStyleIdx="0" presStyleCnt="0"/>
      <dgm:spPr/>
      <dgm:t>
        <a:bodyPr/>
        <a:lstStyle/>
        <a:p>
          <a:endParaRPr lang="en-US"/>
        </a:p>
      </dgm:t>
    </dgm:pt>
    <dgm:pt modelId="{7029E887-03C4-47C3-B60A-22D8362687F9}" type="pres">
      <dgm:prSet presAssocID="{1D1F2F67-F7B6-48EF-98AF-A26CB85AFB01}" presName="hierChild2" presStyleCnt="0"/>
      <dgm:spPr/>
    </dgm:pt>
    <dgm:pt modelId="{7683CD54-AB68-4C11-B14E-17D1FF6419F6}" type="pres">
      <dgm:prSet presAssocID="{FA8867C2-3054-4A44-9B4B-289D64B3EC25}" presName="Name37" presStyleLbl="parChTrans1D2" presStyleIdx="0" presStyleCnt="3"/>
      <dgm:spPr/>
      <dgm:t>
        <a:bodyPr/>
        <a:lstStyle/>
        <a:p>
          <a:endParaRPr lang="en-US"/>
        </a:p>
      </dgm:t>
    </dgm:pt>
    <dgm:pt modelId="{D42FA8EF-A75F-44F4-9149-5490FE1AF8F0}" type="pres">
      <dgm:prSet presAssocID="{75A5766C-C18A-4D92-96E0-BDE04AAC5BE8}" presName="hierRoot2" presStyleCnt="0">
        <dgm:presLayoutVars>
          <dgm:hierBranch val="init"/>
        </dgm:presLayoutVars>
      </dgm:prSet>
      <dgm:spPr/>
    </dgm:pt>
    <dgm:pt modelId="{DBCBAE71-E937-4951-B54D-220CE90FF4E2}" type="pres">
      <dgm:prSet presAssocID="{75A5766C-C18A-4D92-96E0-BDE04AAC5BE8}" presName="rootComposite" presStyleCnt="0"/>
      <dgm:spPr/>
    </dgm:pt>
    <dgm:pt modelId="{E515601A-6D50-46F6-A1B6-4D469BDE8069}" type="pres">
      <dgm:prSet presAssocID="{75A5766C-C18A-4D92-96E0-BDE04AAC5BE8}" presName="rootText" presStyleLbl="node2" presStyleIdx="0" presStyleCnt="3" custScaleX="135250" custScaleY="212352">
        <dgm:presLayoutVars>
          <dgm:chPref val="3"/>
        </dgm:presLayoutVars>
      </dgm:prSet>
      <dgm:spPr/>
      <dgm:t>
        <a:bodyPr/>
        <a:lstStyle/>
        <a:p>
          <a:endParaRPr lang="en-US"/>
        </a:p>
      </dgm:t>
    </dgm:pt>
    <dgm:pt modelId="{83ADD514-F5F9-47E8-8541-5398EDE765DE}" type="pres">
      <dgm:prSet presAssocID="{75A5766C-C18A-4D92-96E0-BDE04AAC5BE8}" presName="rootConnector" presStyleLbl="node2" presStyleIdx="0" presStyleCnt="3"/>
      <dgm:spPr/>
      <dgm:t>
        <a:bodyPr/>
        <a:lstStyle/>
        <a:p>
          <a:endParaRPr lang="en-US"/>
        </a:p>
      </dgm:t>
    </dgm:pt>
    <dgm:pt modelId="{B150D571-B6AE-4692-AA5F-C3E7C17EAB96}" type="pres">
      <dgm:prSet presAssocID="{75A5766C-C18A-4D92-96E0-BDE04AAC5BE8}" presName="hierChild4" presStyleCnt="0"/>
      <dgm:spPr/>
    </dgm:pt>
    <dgm:pt modelId="{FC10232C-4C16-4984-B12B-24CB709D1132}" type="pres">
      <dgm:prSet presAssocID="{75A5766C-C18A-4D92-96E0-BDE04AAC5BE8}" presName="hierChild5" presStyleCnt="0"/>
      <dgm:spPr/>
    </dgm:pt>
    <dgm:pt modelId="{565C9A56-7F57-400A-A6D9-2E131551D3D1}" type="pres">
      <dgm:prSet presAssocID="{DA3785BD-1748-426A-B1AF-F6621523175A}" presName="Name37" presStyleLbl="parChTrans1D2" presStyleIdx="1" presStyleCnt="3"/>
      <dgm:spPr/>
      <dgm:t>
        <a:bodyPr/>
        <a:lstStyle/>
        <a:p>
          <a:endParaRPr lang="en-US"/>
        </a:p>
      </dgm:t>
    </dgm:pt>
    <dgm:pt modelId="{38C6F22B-7927-421E-A2E1-5370C3D1058A}" type="pres">
      <dgm:prSet presAssocID="{D134195B-5E3E-4145-895C-CFA50EEEC202}" presName="hierRoot2" presStyleCnt="0">
        <dgm:presLayoutVars>
          <dgm:hierBranch val="init"/>
        </dgm:presLayoutVars>
      </dgm:prSet>
      <dgm:spPr/>
    </dgm:pt>
    <dgm:pt modelId="{5B7EEB8C-2322-4D04-91F8-42D3B6ABD33F}" type="pres">
      <dgm:prSet presAssocID="{D134195B-5E3E-4145-895C-CFA50EEEC202}" presName="rootComposite" presStyleCnt="0"/>
      <dgm:spPr/>
    </dgm:pt>
    <dgm:pt modelId="{D1A4314E-6754-4560-8292-95A20DDE5427}" type="pres">
      <dgm:prSet presAssocID="{D134195B-5E3E-4145-895C-CFA50EEEC202}" presName="rootText" presStyleLbl="node2" presStyleIdx="1" presStyleCnt="3" custScaleY="220867">
        <dgm:presLayoutVars>
          <dgm:chPref val="3"/>
        </dgm:presLayoutVars>
      </dgm:prSet>
      <dgm:spPr/>
      <dgm:t>
        <a:bodyPr/>
        <a:lstStyle/>
        <a:p>
          <a:endParaRPr lang="en-US"/>
        </a:p>
      </dgm:t>
    </dgm:pt>
    <dgm:pt modelId="{0E07DF8C-F021-4243-BC17-053055A6B08F}" type="pres">
      <dgm:prSet presAssocID="{D134195B-5E3E-4145-895C-CFA50EEEC202}" presName="rootConnector" presStyleLbl="node2" presStyleIdx="1" presStyleCnt="3"/>
      <dgm:spPr/>
      <dgm:t>
        <a:bodyPr/>
        <a:lstStyle/>
        <a:p>
          <a:endParaRPr lang="en-US"/>
        </a:p>
      </dgm:t>
    </dgm:pt>
    <dgm:pt modelId="{7E68EBC3-EA69-4D82-854F-6963F90CA03F}" type="pres">
      <dgm:prSet presAssocID="{D134195B-5E3E-4145-895C-CFA50EEEC202}" presName="hierChild4" presStyleCnt="0"/>
      <dgm:spPr/>
    </dgm:pt>
    <dgm:pt modelId="{172290C0-76F7-4254-BFCA-4B78C1712149}" type="pres">
      <dgm:prSet presAssocID="{D134195B-5E3E-4145-895C-CFA50EEEC202}" presName="hierChild5" presStyleCnt="0"/>
      <dgm:spPr/>
    </dgm:pt>
    <dgm:pt modelId="{89E88F2B-E282-4F2E-8D31-C882A1D940BC}" type="pres">
      <dgm:prSet presAssocID="{B64F9CBD-B99F-4668-A35F-7A276C840E95}" presName="Name37" presStyleLbl="parChTrans1D2" presStyleIdx="2" presStyleCnt="3"/>
      <dgm:spPr/>
      <dgm:t>
        <a:bodyPr/>
        <a:lstStyle/>
        <a:p>
          <a:endParaRPr lang="en-US"/>
        </a:p>
      </dgm:t>
    </dgm:pt>
    <dgm:pt modelId="{AE62669B-DCD0-418C-92BF-67A6FED52498}" type="pres">
      <dgm:prSet presAssocID="{E0B32DE7-C8CF-4189-8EAC-7C36D66452F7}" presName="hierRoot2" presStyleCnt="0">
        <dgm:presLayoutVars>
          <dgm:hierBranch val="init"/>
        </dgm:presLayoutVars>
      </dgm:prSet>
      <dgm:spPr/>
    </dgm:pt>
    <dgm:pt modelId="{E89FEDD0-C088-48AE-A59C-A52329FB8F7B}" type="pres">
      <dgm:prSet presAssocID="{E0B32DE7-C8CF-4189-8EAC-7C36D66452F7}" presName="rootComposite" presStyleCnt="0"/>
      <dgm:spPr/>
    </dgm:pt>
    <dgm:pt modelId="{F3507D7F-5429-4CED-B6E1-A884B5B34813}" type="pres">
      <dgm:prSet presAssocID="{E0B32DE7-C8CF-4189-8EAC-7C36D66452F7}" presName="rootText" presStyleLbl="node2" presStyleIdx="2" presStyleCnt="3" custScaleX="123214" custScaleY="227150">
        <dgm:presLayoutVars>
          <dgm:chPref val="3"/>
        </dgm:presLayoutVars>
      </dgm:prSet>
      <dgm:spPr/>
      <dgm:t>
        <a:bodyPr/>
        <a:lstStyle/>
        <a:p>
          <a:endParaRPr lang="en-US"/>
        </a:p>
      </dgm:t>
    </dgm:pt>
    <dgm:pt modelId="{FEC6DBE3-7873-481D-98FE-FAFC75749AA5}" type="pres">
      <dgm:prSet presAssocID="{E0B32DE7-C8CF-4189-8EAC-7C36D66452F7}" presName="rootConnector" presStyleLbl="node2" presStyleIdx="2" presStyleCnt="3"/>
      <dgm:spPr/>
      <dgm:t>
        <a:bodyPr/>
        <a:lstStyle/>
        <a:p>
          <a:endParaRPr lang="en-US"/>
        </a:p>
      </dgm:t>
    </dgm:pt>
    <dgm:pt modelId="{4A3D9D6F-9DA9-48FD-8FE9-24CB3C4759C9}" type="pres">
      <dgm:prSet presAssocID="{E0B32DE7-C8CF-4189-8EAC-7C36D66452F7}" presName="hierChild4" presStyleCnt="0"/>
      <dgm:spPr/>
    </dgm:pt>
    <dgm:pt modelId="{CD72FFF8-2B2B-46C1-B0B7-5D72E97C3AEF}" type="pres">
      <dgm:prSet presAssocID="{E0B32DE7-C8CF-4189-8EAC-7C36D66452F7}" presName="hierChild5" presStyleCnt="0"/>
      <dgm:spPr/>
    </dgm:pt>
    <dgm:pt modelId="{65D0F03B-24B4-45B6-A6B9-DE695A82B9F9}" type="pres">
      <dgm:prSet presAssocID="{1D1F2F67-F7B6-48EF-98AF-A26CB85AFB01}" presName="hierChild3" presStyleCnt="0"/>
      <dgm:spPr/>
    </dgm:pt>
  </dgm:ptLst>
  <dgm:cxnLst>
    <dgm:cxn modelId="{BA1F49BA-89A4-44B6-9F4F-4D3B36F42302}" type="presOf" srcId="{75A5766C-C18A-4D92-96E0-BDE04AAC5BE8}" destId="{E515601A-6D50-46F6-A1B6-4D469BDE8069}" srcOrd="0" destOrd="0" presId="urn:microsoft.com/office/officeart/2005/8/layout/orgChart1"/>
    <dgm:cxn modelId="{7C99D8B3-9FD8-409B-8CB2-4AB4DE8F47A7}" type="presOf" srcId="{1D1F2F67-F7B6-48EF-98AF-A26CB85AFB01}" destId="{46B10A5C-148C-4A19-8D1C-49D23555D1D1}" srcOrd="1" destOrd="0" presId="urn:microsoft.com/office/officeart/2005/8/layout/orgChart1"/>
    <dgm:cxn modelId="{1BD22B0B-62FD-4772-BBF8-D6B41380F7CD}" type="presOf" srcId="{1D1F2F67-F7B6-48EF-98AF-A26CB85AFB01}" destId="{4AF1DF4D-34AC-44DD-92CC-1872D1E5D821}" srcOrd="0" destOrd="0" presId="urn:microsoft.com/office/officeart/2005/8/layout/orgChart1"/>
    <dgm:cxn modelId="{19464E76-E985-4E4E-ADEA-7BC3198B3752}" type="presOf" srcId="{DA3785BD-1748-426A-B1AF-F6621523175A}" destId="{565C9A56-7F57-400A-A6D9-2E131551D3D1}" srcOrd="0" destOrd="0" presId="urn:microsoft.com/office/officeart/2005/8/layout/orgChart1"/>
    <dgm:cxn modelId="{82D205E3-ACF0-42A2-A8D1-83E82862EA6B}" type="presOf" srcId="{FA8867C2-3054-4A44-9B4B-289D64B3EC25}" destId="{7683CD54-AB68-4C11-B14E-17D1FF6419F6}" srcOrd="0" destOrd="0" presId="urn:microsoft.com/office/officeart/2005/8/layout/orgChart1"/>
    <dgm:cxn modelId="{623731E6-03C7-4874-A686-1501178A3AA7}" type="presOf" srcId="{E0B32DE7-C8CF-4189-8EAC-7C36D66452F7}" destId="{FEC6DBE3-7873-481D-98FE-FAFC75749AA5}" srcOrd="1" destOrd="0" presId="urn:microsoft.com/office/officeart/2005/8/layout/orgChart1"/>
    <dgm:cxn modelId="{7420CF3C-DA40-4443-825E-CA76A7B5EB3C}" type="presOf" srcId="{D134195B-5E3E-4145-895C-CFA50EEEC202}" destId="{D1A4314E-6754-4560-8292-95A20DDE5427}" srcOrd="0" destOrd="0" presId="urn:microsoft.com/office/officeart/2005/8/layout/orgChart1"/>
    <dgm:cxn modelId="{93B959B9-E4A2-4851-9ED9-4C2DBA8815BC}" type="presOf" srcId="{B64F9CBD-B99F-4668-A35F-7A276C840E95}" destId="{89E88F2B-E282-4F2E-8D31-C882A1D940BC}" srcOrd="0" destOrd="0" presId="urn:microsoft.com/office/officeart/2005/8/layout/orgChart1"/>
    <dgm:cxn modelId="{B9B02022-094F-49A9-8CC8-670A76388E77}" type="presOf" srcId="{976AFED0-9E71-4E03-A539-4F50D4D0F5A6}" destId="{D098D7A4-4135-4A36-A48C-6046AB13080A}" srcOrd="0" destOrd="0" presId="urn:microsoft.com/office/officeart/2005/8/layout/orgChart1"/>
    <dgm:cxn modelId="{51B6A03A-E2E7-48AA-9812-9ACDE4A0AA11}" type="presOf" srcId="{D134195B-5E3E-4145-895C-CFA50EEEC202}" destId="{0E07DF8C-F021-4243-BC17-053055A6B08F}" srcOrd="1" destOrd="0" presId="urn:microsoft.com/office/officeart/2005/8/layout/orgChart1"/>
    <dgm:cxn modelId="{10953434-F0BB-44D5-B4F3-CDB465E284B4}" srcId="{1D1F2F67-F7B6-48EF-98AF-A26CB85AFB01}" destId="{D134195B-5E3E-4145-895C-CFA50EEEC202}" srcOrd="1" destOrd="0" parTransId="{DA3785BD-1748-426A-B1AF-F6621523175A}" sibTransId="{686CE93B-4C50-4D91-94AA-74B65E6888AC}"/>
    <dgm:cxn modelId="{4C7E826E-1C01-4698-8DE2-37E10B675968}" srcId="{1D1F2F67-F7B6-48EF-98AF-A26CB85AFB01}" destId="{E0B32DE7-C8CF-4189-8EAC-7C36D66452F7}" srcOrd="2" destOrd="0" parTransId="{B64F9CBD-B99F-4668-A35F-7A276C840E95}" sibTransId="{EA841DF1-D59F-4D73-9BBE-A1EA68CF118C}"/>
    <dgm:cxn modelId="{AC2B30A5-4157-4267-A098-86522862C80E}" type="presOf" srcId="{75A5766C-C18A-4D92-96E0-BDE04AAC5BE8}" destId="{83ADD514-F5F9-47E8-8541-5398EDE765DE}" srcOrd="1" destOrd="0" presId="urn:microsoft.com/office/officeart/2005/8/layout/orgChart1"/>
    <dgm:cxn modelId="{E819C8D8-B5F8-4E13-BD9C-8D79CE93F68D}" srcId="{1D1F2F67-F7B6-48EF-98AF-A26CB85AFB01}" destId="{75A5766C-C18A-4D92-96E0-BDE04AAC5BE8}" srcOrd="0" destOrd="0" parTransId="{FA8867C2-3054-4A44-9B4B-289D64B3EC25}" sibTransId="{06DDC9B8-0434-4152-AA4E-70FC42ED314C}"/>
    <dgm:cxn modelId="{8DA0DE65-FCF4-4AAD-813D-5B619431CFAF}" type="presOf" srcId="{E0B32DE7-C8CF-4189-8EAC-7C36D66452F7}" destId="{F3507D7F-5429-4CED-B6E1-A884B5B34813}" srcOrd="0" destOrd="0" presId="urn:microsoft.com/office/officeart/2005/8/layout/orgChart1"/>
    <dgm:cxn modelId="{B412B066-F5E6-4705-B55C-9B9C619977AB}" srcId="{976AFED0-9E71-4E03-A539-4F50D4D0F5A6}" destId="{1D1F2F67-F7B6-48EF-98AF-A26CB85AFB01}" srcOrd="0" destOrd="0" parTransId="{58D1985C-6529-4159-8409-DAA8CBC6DD5C}" sibTransId="{26381B6D-806B-446C-8321-EF2B7D38B0CA}"/>
    <dgm:cxn modelId="{2E5C7600-5071-4012-8150-1644C632C796}" type="presParOf" srcId="{D098D7A4-4135-4A36-A48C-6046AB13080A}" destId="{65DFAB78-C702-4E80-98BC-AC0A475842FB}" srcOrd="0" destOrd="0" presId="urn:microsoft.com/office/officeart/2005/8/layout/orgChart1"/>
    <dgm:cxn modelId="{9EF0CC3C-2242-44E4-9B55-02E70069D081}" type="presParOf" srcId="{65DFAB78-C702-4E80-98BC-AC0A475842FB}" destId="{66219BD0-51FA-4682-A3A0-460D102D4D7A}" srcOrd="0" destOrd="0" presId="urn:microsoft.com/office/officeart/2005/8/layout/orgChart1"/>
    <dgm:cxn modelId="{A85B2866-492A-4C34-BD26-BFD875118615}" type="presParOf" srcId="{66219BD0-51FA-4682-A3A0-460D102D4D7A}" destId="{4AF1DF4D-34AC-44DD-92CC-1872D1E5D821}" srcOrd="0" destOrd="0" presId="urn:microsoft.com/office/officeart/2005/8/layout/orgChart1"/>
    <dgm:cxn modelId="{29D0667E-1605-4B3A-9473-AE9B5F25A01C}" type="presParOf" srcId="{66219BD0-51FA-4682-A3A0-460D102D4D7A}" destId="{46B10A5C-148C-4A19-8D1C-49D23555D1D1}" srcOrd="1" destOrd="0" presId="urn:microsoft.com/office/officeart/2005/8/layout/orgChart1"/>
    <dgm:cxn modelId="{961158DC-2378-4C0A-9E9F-6B2647BF61C5}" type="presParOf" srcId="{65DFAB78-C702-4E80-98BC-AC0A475842FB}" destId="{7029E887-03C4-47C3-B60A-22D8362687F9}" srcOrd="1" destOrd="0" presId="urn:microsoft.com/office/officeart/2005/8/layout/orgChart1"/>
    <dgm:cxn modelId="{4ECD8D64-B1A9-47A2-8854-1DAEA39888F4}" type="presParOf" srcId="{7029E887-03C4-47C3-B60A-22D8362687F9}" destId="{7683CD54-AB68-4C11-B14E-17D1FF6419F6}" srcOrd="0" destOrd="0" presId="urn:microsoft.com/office/officeart/2005/8/layout/orgChart1"/>
    <dgm:cxn modelId="{85E72DE1-C6B5-462C-95EE-3A3B6F373ED2}" type="presParOf" srcId="{7029E887-03C4-47C3-B60A-22D8362687F9}" destId="{D42FA8EF-A75F-44F4-9149-5490FE1AF8F0}" srcOrd="1" destOrd="0" presId="urn:microsoft.com/office/officeart/2005/8/layout/orgChart1"/>
    <dgm:cxn modelId="{DB4E5773-DC1D-4BB6-9417-88948C9D96CE}" type="presParOf" srcId="{D42FA8EF-A75F-44F4-9149-5490FE1AF8F0}" destId="{DBCBAE71-E937-4951-B54D-220CE90FF4E2}" srcOrd="0" destOrd="0" presId="urn:microsoft.com/office/officeart/2005/8/layout/orgChart1"/>
    <dgm:cxn modelId="{E71CDAF1-62B6-470D-8843-4998804E7311}" type="presParOf" srcId="{DBCBAE71-E937-4951-B54D-220CE90FF4E2}" destId="{E515601A-6D50-46F6-A1B6-4D469BDE8069}" srcOrd="0" destOrd="0" presId="urn:microsoft.com/office/officeart/2005/8/layout/orgChart1"/>
    <dgm:cxn modelId="{5ED8C425-017A-4DD4-968A-D37BD908F18C}" type="presParOf" srcId="{DBCBAE71-E937-4951-B54D-220CE90FF4E2}" destId="{83ADD514-F5F9-47E8-8541-5398EDE765DE}" srcOrd="1" destOrd="0" presId="urn:microsoft.com/office/officeart/2005/8/layout/orgChart1"/>
    <dgm:cxn modelId="{A79C8A58-DF50-4D86-B190-F9F74F34D2D6}" type="presParOf" srcId="{D42FA8EF-A75F-44F4-9149-5490FE1AF8F0}" destId="{B150D571-B6AE-4692-AA5F-C3E7C17EAB96}" srcOrd="1" destOrd="0" presId="urn:microsoft.com/office/officeart/2005/8/layout/orgChart1"/>
    <dgm:cxn modelId="{F145C82C-6514-4365-9821-837611622718}" type="presParOf" srcId="{D42FA8EF-A75F-44F4-9149-5490FE1AF8F0}" destId="{FC10232C-4C16-4984-B12B-24CB709D1132}" srcOrd="2" destOrd="0" presId="urn:microsoft.com/office/officeart/2005/8/layout/orgChart1"/>
    <dgm:cxn modelId="{8E209DD3-A4B4-47C7-BD1C-C1889917EF41}" type="presParOf" srcId="{7029E887-03C4-47C3-B60A-22D8362687F9}" destId="{565C9A56-7F57-400A-A6D9-2E131551D3D1}" srcOrd="2" destOrd="0" presId="urn:microsoft.com/office/officeart/2005/8/layout/orgChart1"/>
    <dgm:cxn modelId="{C4D2B7DF-A5EF-4465-A4F5-4E50B91EA754}" type="presParOf" srcId="{7029E887-03C4-47C3-B60A-22D8362687F9}" destId="{38C6F22B-7927-421E-A2E1-5370C3D1058A}" srcOrd="3" destOrd="0" presId="urn:microsoft.com/office/officeart/2005/8/layout/orgChart1"/>
    <dgm:cxn modelId="{B731E221-451B-4301-B889-6FE58DC64652}" type="presParOf" srcId="{38C6F22B-7927-421E-A2E1-5370C3D1058A}" destId="{5B7EEB8C-2322-4D04-91F8-42D3B6ABD33F}" srcOrd="0" destOrd="0" presId="urn:microsoft.com/office/officeart/2005/8/layout/orgChart1"/>
    <dgm:cxn modelId="{B85812D0-F174-4F43-82C1-E3F1C80140A5}" type="presParOf" srcId="{5B7EEB8C-2322-4D04-91F8-42D3B6ABD33F}" destId="{D1A4314E-6754-4560-8292-95A20DDE5427}" srcOrd="0" destOrd="0" presId="urn:microsoft.com/office/officeart/2005/8/layout/orgChart1"/>
    <dgm:cxn modelId="{8D8248F0-947D-4B25-82E3-0692EE9D7A70}" type="presParOf" srcId="{5B7EEB8C-2322-4D04-91F8-42D3B6ABD33F}" destId="{0E07DF8C-F021-4243-BC17-053055A6B08F}" srcOrd="1" destOrd="0" presId="urn:microsoft.com/office/officeart/2005/8/layout/orgChart1"/>
    <dgm:cxn modelId="{A6FEDEA9-F1CC-4DA5-A324-68C104B9D8D7}" type="presParOf" srcId="{38C6F22B-7927-421E-A2E1-5370C3D1058A}" destId="{7E68EBC3-EA69-4D82-854F-6963F90CA03F}" srcOrd="1" destOrd="0" presId="urn:microsoft.com/office/officeart/2005/8/layout/orgChart1"/>
    <dgm:cxn modelId="{E9D1D5E3-D968-4B8D-8687-B02362A2D40B}" type="presParOf" srcId="{38C6F22B-7927-421E-A2E1-5370C3D1058A}" destId="{172290C0-76F7-4254-BFCA-4B78C1712149}" srcOrd="2" destOrd="0" presId="urn:microsoft.com/office/officeart/2005/8/layout/orgChart1"/>
    <dgm:cxn modelId="{5C81D5DB-6A22-4BDA-A729-9652606AD7F1}" type="presParOf" srcId="{7029E887-03C4-47C3-B60A-22D8362687F9}" destId="{89E88F2B-E282-4F2E-8D31-C882A1D940BC}" srcOrd="4" destOrd="0" presId="urn:microsoft.com/office/officeart/2005/8/layout/orgChart1"/>
    <dgm:cxn modelId="{618FB803-3CEF-4BAC-AED6-72E4B8F7A3B7}" type="presParOf" srcId="{7029E887-03C4-47C3-B60A-22D8362687F9}" destId="{AE62669B-DCD0-418C-92BF-67A6FED52498}" srcOrd="5" destOrd="0" presId="urn:microsoft.com/office/officeart/2005/8/layout/orgChart1"/>
    <dgm:cxn modelId="{07252765-ABD6-44D3-9EEC-DCF8CA447FFE}" type="presParOf" srcId="{AE62669B-DCD0-418C-92BF-67A6FED52498}" destId="{E89FEDD0-C088-48AE-A59C-A52329FB8F7B}" srcOrd="0" destOrd="0" presId="urn:microsoft.com/office/officeart/2005/8/layout/orgChart1"/>
    <dgm:cxn modelId="{4004672E-0A33-4396-9F6A-E8490753363A}" type="presParOf" srcId="{E89FEDD0-C088-48AE-A59C-A52329FB8F7B}" destId="{F3507D7F-5429-4CED-B6E1-A884B5B34813}" srcOrd="0" destOrd="0" presId="urn:microsoft.com/office/officeart/2005/8/layout/orgChart1"/>
    <dgm:cxn modelId="{31E34EBB-B938-4B51-A6A1-99B22F059287}" type="presParOf" srcId="{E89FEDD0-C088-48AE-A59C-A52329FB8F7B}" destId="{FEC6DBE3-7873-481D-98FE-FAFC75749AA5}" srcOrd="1" destOrd="0" presId="urn:microsoft.com/office/officeart/2005/8/layout/orgChart1"/>
    <dgm:cxn modelId="{1EAB7AF6-B032-4613-8CA9-8775962E51FA}" type="presParOf" srcId="{AE62669B-DCD0-418C-92BF-67A6FED52498}" destId="{4A3D9D6F-9DA9-48FD-8FE9-24CB3C4759C9}" srcOrd="1" destOrd="0" presId="urn:microsoft.com/office/officeart/2005/8/layout/orgChart1"/>
    <dgm:cxn modelId="{F536D6D6-904F-4487-86D8-05B1C4E6A7EC}" type="presParOf" srcId="{AE62669B-DCD0-418C-92BF-67A6FED52498}" destId="{CD72FFF8-2B2B-46C1-B0B7-5D72E97C3AEF}" srcOrd="2" destOrd="0" presId="urn:microsoft.com/office/officeart/2005/8/layout/orgChart1"/>
    <dgm:cxn modelId="{375FCF3E-F481-44DB-A21E-13E86B7339D8}" type="presParOf" srcId="{65DFAB78-C702-4E80-98BC-AC0A475842FB}" destId="{65D0F03B-24B4-45B6-A6B9-DE695A82B9F9}"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76AFED0-9E71-4E03-A539-4F50D4D0F5A6}" type="doc">
      <dgm:prSet loTypeId="urn:microsoft.com/office/officeart/2008/layout/LinedList" loCatId="hierarchy" qsTypeId="urn:microsoft.com/office/officeart/2005/8/quickstyle/3d3" qsCatId="3D" csTypeId="urn:microsoft.com/office/officeart/2005/8/colors/colorful2" csCatId="colorful" phldr="1"/>
      <dgm:spPr/>
      <dgm:t>
        <a:bodyPr/>
        <a:lstStyle/>
        <a:p>
          <a:endParaRPr lang="en-US"/>
        </a:p>
      </dgm:t>
    </dgm:pt>
    <dgm:pt modelId="{75A5766C-C18A-4D92-96E0-BDE04AAC5BE8}">
      <dgm:prSet phldrT="[Text]" custT="1"/>
      <dgm:spPr/>
      <dgm:t>
        <a:bodyPr/>
        <a:lstStyle/>
        <a:p>
          <a:pPr algn="just"/>
          <a:r>
            <a:rPr lang="en-US" sz="1600" dirty="0" err="1">
              <a:solidFill>
                <a:schemeClr val="tx1"/>
              </a:solidFill>
            </a:rPr>
            <a:t>Đoạn</a:t>
          </a:r>
          <a:r>
            <a:rPr lang="en-US" sz="1600" dirty="0">
              <a:solidFill>
                <a:schemeClr val="tx1"/>
              </a:solidFill>
            </a:rPr>
            <a:t> </a:t>
          </a:r>
          <a:r>
            <a:rPr lang="en-US" sz="1600" dirty="0" err="1">
              <a:solidFill>
                <a:schemeClr val="tx1"/>
              </a:solidFill>
            </a:rPr>
            <a:t>khúc</a:t>
          </a:r>
          <a:r>
            <a:rPr lang="en-US" sz="1600" dirty="0">
              <a:solidFill>
                <a:schemeClr val="tx1"/>
              </a:solidFill>
            </a:rPr>
            <a:t>, </a:t>
          </a:r>
          <a:r>
            <a:rPr lang="en-US" sz="1600" dirty="0" err="1">
              <a:solidFill>
                <a:schemeClr val="tx1"/>
              </a:solidFill>
            </a:rPr>
            <a:t>chắp</a:t>
          </a:r>
          <a:r>
            <a:rPr lang="en-US" sz="1600" dirty="0">
              <a:solidFill>
                <a:schemeClr val="tx1"/>
              </a:solidFill>
            </a:rPr>
            <a:t> </a:t>
          </a:r>
          <a:r>
            <a:rPr lang="en-US" sz="1600" dirty="0" err="1">
              <a:solidFill>
                <a:schemeClr val="tx1"/>
              </a:solidFill>
            </a:rPr>
            <a:t>vá</a:t>
          </a:r>
          <a:r>
            <a:rPr lang="en-US" sz="1600" dirty="0">
              <a:solidFill>
                <a:schemeClr val="tx1"/>
              </a:solidFill>
            </a:rPr>
            <a:t>, </a:t>
          </a:r>
          <a:r>
            <a:rPr lang="en-US" sz="1600" smtClean="0">
              <a:solidFill>
                <a:schemeClr val="tx1"/>
              </a:solidFill>
            </a:rPr>
            <a:t>rập</a:t>
          </a:r>
          <a:r>
            <a:rPr lang="en-US" sz="1600" dirty="0" smtClean="0">
              <a:solidFill>
                <a:schemeClr val="tx1"/>
              </a:solidFill>
            </a:rPr>
            <a:t> </a:t>
          </a:r>
          <a:r>
            <a:rPr lang="en-US" sz="1600" dirty="0" err="1">
              <a:solidFill>
                <a:schemeClr val="tx1"/>
              </a:solidFill>
            </a:rPr>
            <a:t>khuôn</a:t>
          </a:r>
          <a:r>
            <a:rPr lang="en-US" sz="1600" dirty="0">
              <a:solidFill>
                <a:schemeClr val="tx1"/>
              </a:solidFill>
            </a:rPr>
            <a:t>, </a:t>
          </a:r>
          <a:r>
            <a:rPr lang="en-US" sz="1600" dirty="0" err="1">
              <a:solidFill>
                <a:schemeClr val="tx1"/>
              </a:solidFill>
            </a:rPr>
            <a:t>máy</a:t>
          </a:r>
          <a:r>
            <a:rPr lang="en-US" sz="1600" dirty="0">
              <a:solidFill>
                <a:schemeClr val="tx1"/>
              </a:solidFill>
            </a:rPr>
            <a:t> </a:t>
          </a:r>
          <a:r>
            <a:rPr lang="en-US" sz="1600" dirty="0" err="1">
              <a:solidFill>
                <a:schemeClr val="tx1"/>
              </a:solidFill>
            </a:rPr>
            <a:t>móc</a:t>
          </a:r>
          <a:endParaRPr lang="en-US" sz="1600" dirty="0">
            <a:solidFill>
              <a:schemeClr val="tx1"/>
            </a:solidFill>
            <a:latin typeface="Times New Roman" panose="02020603050405020304" pitchFamily="18" charset="0"/>
            <a:cs typeface="Times New Roman" panose="02020603050405020304" pitchFamily="18" charset="0"/>
          </a:endParaRPr>
        </a:p>
      </dgm:t>
    </dgm:pt>
    <dgm:pt modelId="{FA8867C2-3054-4A44-9B4B-289D64B3EC25}" type="parTrans" cxnId="{E819C8D8-B5F8-4E13-BD9C-8D79CE93F68D}">
      <dgm:prSet custT="1"/>
      <dgm:spPr/>
      <dgm:t>
        <a:bodyPr/>
        <a:lstStyle/>
        <a:p>
          <a:endParaRPr lang="en-US" sz="1600">
            <a:solidFill>
              <a:schemeClr val="tx1"/>
            </a:solidFill>
            <a:latin typeface="Times New Roman" panose="02020603050405020304" pitchFamily="18" charset="0"/>
            <a:cs typeface="Times New Roman" panose="02020603050405020304" pitchFamily="18" charset="0"/>
          </a:endParaRPr>
        </a:p>
      </dgm:t>
    </dgm:pt>
    <dgm:pt modelId="{06DDC9B8-0434-4152-AA4E-70FC42ED314C}" type="sibTrans" cxnId="{E819C8D8-B5F8-4E13-BD9C-8D79CE93F68D}">
      <dgm:prSet/>
      <dgm:spPr/>
      <dgm:t>
        <a:bodyPr/>
        <a:lstStyle/>
        <a:p>
          <a:endParaRPr lang="en-US" sz="1600">
            <a:solidFill>
              <a:schemeClr val="tx1"/>
            </a:solidFill>
            <a:latin typeface="Times New Roman" panose="02020603050405020304" pitchFamily="18" charset="0"/>
            <a:cs typeface="Times New Roman" panose="02020603050405020304" pitchFamily="18" charset="0"/>
          </a:endParaRPr>
        </a:p>
      </dgm:t>
    </dgm:pt>
    <dgm:pt modelId="{D134195B-5E3E-4145-895C-CFA50EEEC202}">
      <dgm:prSet phldrT="[Text]" custT="1"/>
      <dgm:spPr/>
      <dgm:t>
        <a:bodyPr/>
        <a:lstStyle/>
        <a:p>
          <a:pPr algn="just"/>
          <a:r>
            <a:rPr lang="en-US" sz="1600" dirty="0" err="1">
              <a:solidFill>
                <a:schemeClr val="tx1"/>
              </a:solidFill>
            </a:rPr>
            <a:t>Mức</a:t>
          </a:r>
          <a:r>
            <a:rPr lang="en-US" sz="1600" dirty="0">
              <a:solidFill>
                <a:schemeClr val="tx1"/>
              </a:solidFill>
            </a:rPr>
            <a:t> </a:t>
          </a:r>
          <a:r>
            <a:rPr lang="en-US" sz="1600" dirty="0" err="1">
              <a:solidFill>
                <a:schemeClr val="tx1"/>
              </a:solidFill>
            </a:rPr>
            <a:t>độ</a:t>
          </a:r>
          <a:r>
            <a:rPr lang="en-US" sz="1600" dirty="0">
              <a:solidFill>
                <a:schemeClr val="tx1"/>
              </a:solidFill>
            </a:rPr>
            <a:t> </a:t>
          </a:r>
          <a:r>
            <a:rPr lang="en-US" sz="1600" dirty="0" err="1">
              <a:solidFill>
                <a:schemeClr val="tx1"/>
              </a:solidFill>
            </a:rPr>
            <a:t>khái</a:t>
          </a:r>
          <a:r>
            <a:rPr lang="en-US" sz="1600" dirty="0">
              <a:solidFill>
                <a:schemeClr val="tx1"/>
              </a:solidFill>
            </a:rPr>
            <a:t> </a:t>
          </a:r>
          <a:r>
            <a:rPr lang="en-US" sz="1600" dirty="0" err="1">
              <a:solidFill>
                <a:schemeClr val="tx1"/>
              </a:solidFill>
            </a:rPr>
            <a:t>quát</a:t>
          </a:r>
          <a:r>
            <a:rPr lang="en-US" sz="1600" dirty="0">
              <a:solidFill>
                <a:schemeClr val="tx1"/>
              </a:solidFill>
            </a:rPr>
            <a:t> </a:t>
          </a:r>
          <a:r>
            <a:rPr lang="en-US" sz="1600" dirty="0" err="1">
              <a:solidFill>
                <a:schemeClr val="tx1"/>
              </a:solidFill>
            </a:rPr>
            <a:t>hóa</a:t>
          </a:r>
          <a:r>
            <a:rPr lang="en-US" sz="1600" dirty="0">
              <a:solidFill>
                <a:schemeClr val="tx1"/>
              </a:solidFill>
            </a:rPr>
            <a:t> </a:t>
          </a:r>
          <a:r>
            <a:rPr lang="en-US" sz="1600" dirty="0" err="1">
              <a:solidFill>
                <a:schemeClr val="tx1"/>
              </a:solidFill>
            </a:rPr>
            <a:t>rất</a:t>
          </a:r>
          <a:r>
            <a:rPr lang="en-US" sz="1600" dirty="0">
              <a:solidFill>
                <a:schemeClr val="tx1"/>
              </a:solidFill>
            </a:rPr>
            <a:t> </a:t>
          </a:r>
          <a:r>
            <a:rPr lang="en-US" sz="1600" dirty="0" err="1">
              <a:solidFill>
                <a:schemeClr val="tx1"/>
              </a:solidFill>
            </a:rPr>
            <a:t>thấp</a:t>
          </a:r>
          <a:r>
            <a:rPr lang="en-US" sz="1600" dirty="0">
              <a:solidFill>
                <a:schemeClr val="tx1"/>
              </a:solidFill>
            </a:rPr>
            <a:t> </a:t>
          </a:r>
          <a:r>
            <a:rPr lang="en-US" sz="1600" dirty="0" err="1">
              <a:solidFill>
                <a:schemeClr val="tx1"/>
              </a:solidFill>
            </a:rPr>
            <a:t>và</a:t>
          </a:r>
          <a:r>
            <a:rPr lang="en-US" sz="1600" dirty="0">
              <a:solidFill>
                <a:schemeClr val="tx1"/>
              </a:solidFill>
            </a:rPr>
            <a:t> </a:t>
          </a:r>
          <a:r>
            <a:rPr lang="en-US" sz="1600" dirty="0" err="1">
              <a:solidFill>
                <a:schemeClr val="tx1"/>
              </a:solidFill>
            </a:rPr>
            <a:t>hình</a:t>
          </a:r>
          <a:r>
            <a:rPr lang="en-US" sz="1600" dirty="0">
              <a:solidFill>
                <a:schemeClr val="tx1"/>
              </a:solidFill>
            </a:rPr>
            <a:t> </a:t>
          </a:r>
          <a:r>
            <a:rPr lang="en-US" sz="1600" dirty="0" err="1">
              <a:solidFill>
                <a:schemeClr val="tx1"/>
              </a:solidFill>
            </a:rPr>
            <a:t>thức</a:t>
          </a:r>
          <a:r>
            <a:rPr lang="en-US" sz="1600" dirty="0">
              <a:solidFill>
                <a:schemeClr val="tx1"/>
              </a:solidFill>
            </a:rPr>
            <a:t> </a:t>
          </a:r>
          <a:r>
            <a:rPr lang="en-US" sz="1600" dirty="0" err="1">
              <a:solidFill>
                <a:schemeClr val="tx1"/>
              </a:solidFill>
            </a:rPr>
            <a:t>chủ</a:t>
          </a:r>
          <a:r>
            <a:rPr lang="en-US" sz="1600" dirty="0">
              <a:solidFill>
                <a:schemeClr val="tx1"/>
              </a:solidFill>
            </a:rPr>
            <a:t> </a:t>
          </a:r>
          <a:r>
            <a:rPr lang="en-US" sz="1600" dirty="0" err="1">
              <a:solidFill>
                <a:schemeClr val="tx1"/>
              </a:solidFill>
            </a:rPr>
            <a:t>nghĩa</a:t>
          </a:r>
          <a:r>
            <a:rPr lang="en-US" sz="1600" dirty="0">
              <a:solidFill>
                <a:schemeClr val="tx1"/>
              </a:solidFill>
            </a:rPr>
            <a:t>, </a:t>
          </a:r>
          <a:r>
            <a:rPr lang="en-US" sz="1600" dirty="0" err="1">
              <a:solidFill>
                <a:schemeClr val="tx1"/>
              </a:solidFill>
            </a:rPr>
            <a:t>giáo</a:t>
          </a:r>
          <a:r>
            <a:rPr lang="en-US" sz="1600" dirty="0">
              <a:solidFill>
                <a:schemeClr val="tx1"/>
              </a:solidFill>
            </a:rPr>
            <a:t> </a:t>
          </a:r>
          <a:r>
            <a:rPr lang="en-US" sz="1600" dirty="0" err="1">
              <a:solidFill>
                <a:schemeClr val="tx1"/>
              </a:solidFill>
            </a:rPr>
            <a:t>điều</a:t>
          </a:r>
          <a:endParaRPr lang="en-US" sz="1600" dirty="0">
            <a:solidFill>
              <a:schemeClr val="tx1"/>
            </a:solidFill>
            <a:latin typeface="Times New Roman" panose="02020603050405020304" pitchFamily="18" charset="0"/>
            <a:cs typeface="Times New Roman" panose="02020603050405020304" pitchFamily="18" charset="0"/>
          </a:endParaRPr>
        </a:p>
      </dgm:t>
    </dgm:pt>
    <dgm:pt modelId="{DA3785BD-1748-426A-B1AF-F6621523175A}" type="parTrans" cxnId="{10953434-F0BB-44D5-B4F3-CDB465E284B4}">
      <dgm:prSet custT="1"/>
      <dgm:spPr/>
      <dgm:t>
        <a:bodyPr/>
        <a:lstStyle/>
        <a:p>
          <a:endParaRPr lang="en-US" sz="1600">
            <a:solidFill>
              <a:schemeClr val="tx1"/>
            </a:solidFill>
            <a:latin typeface="Times New Roman" panose="02020603050405020304" pitchFamily="18" charset="0"/>
            <a:cs typeface="Times New Roman" panose="02020603050405020304" pitchFamily="18" charset="0"/>
          </a:endParaRPr>
        </a:p>
      </dgm:t>
    </dgm:pt>
    <dgm:pt modelId="{686CE93B-4C50-4D91-94AA-74B65E6888AC}" type="sibTrans" cxnId="{10953434-F0BB-44D5-B4F3-CDB465E284B4}">
      <dgm:prSet/>
      <dgm:spPr/>
      <dgm:t>
        <a:bodyPr/>
        <a:lstStyle/>
        <a:p>
          <a:endParaRPr lang="en-US" sz="1600">
            <a:solidFill>
              <a:schemeClr val="tx1"/>
            </a:solidFill>
            <a:latin typeface="Times New Roman" panose="02020603050405020304" pitchFamily="18" charset="0"/>
            <a:cs typeface="Times New Roman" panose="02020603050405020304" pitchFamily="18" charset="0"/>
          </a:endParaRPr>
        </a:p>
      </dgm:t>
    </dgm:pt>
    <dgm:pt modelId="{E0B32DE7-C8CF-4189-8EAC-7C36D66452F7}">
      <dgm:prSet custT="1"/>
      <dgm:spPr/>
      <dgm:t>
        <a:bodyPr/>
        <a:lstStyle/>
        <a:p>
          <a:pPr algn="just"/>
          <a:r>
            <a:rPr lang="en-US" sz="1600" dirty="0" err="1">
              <a:solidFill>
                <a:schemeClr val="tx1"/>
              </a:solidFill>
            </a:rPr>
            <a:t>Đặc</a:t>
          </a:r>
          <a:r>
            <a:rPr lang="en-US" sz="1600" dirty="0">
              <a:solidFill>
                <a:schemeClr val="tx1"/>
              </a:solidFill>
            </a:rPr>
            <a:t> </a:t>
          </a:r>
          <a:r>
            <a:rPr lang="en-US" sz="1600" dirty="0" err="1">
              <a:solidFill>
                <a:schemeClr val="tx1"/>
              </a:solidFill>
            </a:rPr>
            <a:t>điểm</a:t>
          </a:r>
          <a:r>
            <a:rPr lang="en-US" sz="1600" dirty="0">
              <a:solidFill>
                <a:schemeClr val="tx1"/>
              </a:solidFill>
            </a:rPr>
            <a:t> </a:t>
          </a:r>
          <a:r>
            <a:rPr lang="en-US" sz="1600" dirty="0" err="1">
              <a:solidFill>
                <a:schemeClr val="tx1"/>
              </a:solidFill>
            </a:rPr>
            <a:t>biểu</a:t>
          </a:r>
          <a:r>
            <a:rPr lang="en-US" sz="1600" dirty="0">
              <a:solidFill>
                <a:schemeClr val="tx1"/>
              </a:solidFill>
            </a:rPr>
            <a:t> </a:t>
          </a:r>
          <a:r>
            <a:rPr lang="en-US" sz="1600" dirty="0" err="1">
              <a:solidFill>
                <a:schemeClr val="tx1"/>
              </a:solidFill>
            </a:rPr>
            <a:t>tượng</a:t>
          </a:r>
          <a:r>
            <a:rPr lang="en-US" sz="1600" dirty="0">
              <a:solidFill>
                <a:schemeClr val="tx1"/>
              </a:solidFill>
            </a:rPr>
            <a:t> </a:t>
          </a:r>
          <a:r>
            <a:rPr lang="en-US" sz="1600" dirty="0" err="1">
              <a:solidFill>
                <a:schemeClr val="tx1"/>
              </a:solidFill>
            </a:rPr>
            <a:t>còn</a:t>
          </a:r>
          <a:r>
            <a:rPr lang="en-US" sz="1600" dirty="0">
              <a:solidFill>
                <a:schemeClr val="tx1"/>
              </a:solidFill>
            </a:rPr>
            <a:t> </a:t>
          </a:r>
          <a:r>
            <a:rPr lang="en-US" sz="1600" dirty="0" err="1">
              <a:solidFill>
                <a:schemeClr val="tx1"/>
              </a:solidFill>
            </a:rPr>
            <a:t>phụ</a:t>
          </a:r>
          <a:r>
            <a:rPr lang="en-US" sz="1600" dirty="0">
              <a:solidFill>
                <a:schemeClr val="tx1"/>
              </a:solidFill>
            </a:rPr>
            <a:t> </a:t>
          </a:r>
          <a:r>
            <a:rPr lang="en-US" sz="1600" dirty="0" err="1">
              <a:solidFill>
                <a:schemeClr val="tx1"/>
              </a:solidFill>
            </a:rPr>
            <a:t>thuộc</a:t>
          </a:r>
          <a:r>
            <a:rPr lang="en-US" sz="1600" dirty="0">
              <a:solidFill>
                <a:schemeClr val="tx1"/>
              </a:solidFill>
            </a:rPr>
            <a:t> </a:t>
          </a:r>
          <a:r>
            <a:rPr lang="en-US" sz="1600" dirty="0" err="1">
              <a:solidFill>
                <a:schemeClr val="tx1"/>
              </a:solidFill>
            </a:rPr>
            <a:t>vào</a:t>
          </a:r>
          <a:r>
            <a:rPr lang="en-US" sz="1600" dirty="0">
              <a:solidFill>
                <a:schemeClr val="tx1"/>
              </a:solidFill>
            </a:rPr>
            <a:t> </a:t>
          </a:r>
          <a:r>
            <a:rPr lang="en-US" sz="1600" dirty="0" err="1">
              <a:solidFill>
                <a:schemeClr val="tx1"/>
              </a:solidFill>
            </a:rPr>
            <a:t>trạng</a:t>
          </a:r>
          <a:r>
            <a:rPr lang="en-US" sz="1600" dirty="0">
              <a:solidFill>
                <a:schemeClr val="tx1"/>
              </a:solidFill>
            </a:rPr>
            <a:t> </a:t>
          </a:r>
          <a:r>
            <a:rPr lang="en-US" sz="1600" dirty="0" err="1">
              <a:solidFill>
                <a:schemeClr val="tx1"/>
              </a:solidFill>
            </a:rPr>
            <a:t>thái</a:t>
          </a:r>
          <a:r>
            <a:rPr lang="en-US" sz="1600" dirty="0">
              <a:solidFill>
                <a:schemeClr val="tx1"/>
              </a:solidFill>
            </a:rPr>
            <a:t> </a:t>
          </a:r>
          <a:r>
            <a:rPr lang="en-US" sz="1600" dirty="0" err="1">
              <a:solidFill>
                <a:schemeClr val="tx1"/>
              </a:solidFill>
            </a:rPr>
            <a:t>của</a:t>
          </a:r>
          <a:r>
            <a:rPr lang="en-US" sz="1600" dirty="0">
              <a:solidFill>
                <a:schemeClr val="tx1"/>
              </a:solidFill>
            </a:rPr>
            <a:t> </a:t>
          </a:r>
          <a:r>
            <a:rPr lang="en-US" sz="1600" dirty="0" err="1">
              <a:solidFill>
                <a:schemeClr val="tx1"/>
              </a:solidFill>
            </a:rPr>
            <a:t>cơ</a:t>
          </a:r>
          <a:r>
            <a:rPr lang="en-US" sz="1600" dirty="0">
              <a:solidFill>
                <a:schemeClr val="tx1"/>
              </a:solidFill>
            </a:rPr>
            <a:t> </a:t>
          </a:r>
          <a:r>
            <a:rPr lang="en-US" sz="1600" dirty="0" err="1">
              <a:solidFill>
                <a:schemeClr val="tx1"/>
              </a:solidFill>
            </a:rPr>
            <a:t>quan</a:t>
          </a:r>
          <a:r>
            <a:rPr lang="en-US" sz="1600" dirty="0">
              <a:solidFill>
                <a:schemeClr val="tx1"/>
              </a:solidFill>
            </a:rPr>
            <a:t> </a:t>
          </a:r>
          <a:r>
            <a:rPr lang="en-US" sz="1600" dirty="0" err="1">
              <a:solidFill>
                <a:schemeClr val="tx1"/>
              </a:solidFill>
            </a:rPr>
            <a:t>thị</a:t>
          </a:r>
          <a:r>
            <a:rPr lang="en-US" sz="1600" dirty="0">
              <a:solidFill>
                <a:schemeClr val="tx1"/>
              </a:solidFill>
            </a:rPr>
            <a:t> </a:t>
          </a:r>
          <a:r>
            <a:rPr lang="en-US" sz="1600" dirty="0" err="1">
              <a:solidFill>
                <a:schemeClr val="tx1"/>
              </a:solidFill>
            </a:rPr>
            <a:t>giác</a:t>
          </a:r>
          <a:r>
            <a:rPr lang="en-US" sz="1600" dirty="0">
              <a:solidFill>
                <a:schemeClr val="tx1"/>
              </a:solidFill>
            </a:rPr>
            <a:t>, </a:t>
          </a:r>
          <a:r>
            <a:rPr lang="en-US" sz="1600" dirty="0" err="1">
              <a:solidFill>
                <a:schemeClr val="tx1"/>
              </a:solidFill>
            </a:rPr>
            <a:t>vào</a:t>
          </a:r>
          <a:r>
            <a:rPr lang="en-US" sz="1600" dirty="0">
              <a:solidFill>
                <a:schemeClr val="tx1"/>
              </a:solidFill>
            </a:rPr>
            <a:t> </a:t>
          </a:r>
          <a:r>
            <a:rPr lang="en-US" sz="1600" dirty="0" err="1">
              <a:solidFill>
                <a:schemeClr val="tx1"/>
              </a:solidFill>
            </a:rPr>
            <a:t>thị</a:t>
          </a:r>
          <a:r>
            <a:rPr lang="en-US" sz="1600" dirty="0">
              <a:solidFill>
                <a:schemeClr val="tx1"/>
              </a:solidFill>
            </a:rPr>
            <a:t> </a:t>
          </a:r>
          <a:r>
            <a:rPr lang="en-US" sz="1600" dirty="0" err="1">
              <a:solidFill>
                <a:schemeClr val="tx1"/>
              </a:solidFill>
            </a:rPr>
            <a:t>lực</a:t>
          </a:r>
          <a:r>
            <a:rPr lang="en-US" sz="1600" dirty="0">
              <a:solidFill>
                <a:schemeClr val="tx1"/>
              </a:solidFill>
            </a:rPr>
            <a:t>, </a:t>
          </a:r>
          <a:r>
            <a:rPr lang="en-US" sz="1600" dirty="0" err="1">
              <a:solidFill>
                <a:schemeClr val="tx1"/>
              </a:solidFill>
            </a:rPr>
            <a:t>vào</a:t>
          </a:r>
          <a:r>
            <a:rPr lang="en-US" sz="1600" dirty="0">
              <a:solidFill>
                <a:schemeClr val="tx1"/>
              </a:solidFill>
            </a:rPr>
            <a:t> </a:t>
          </a:r>
          <a:r>
            <a:rPr lang="en-US" sz="1600" dirty="0" err="1">
              <a:solidFill>
                <a:schemeClr val="tx1"/>
              </a:solidFill>
            </a:rPr>
            <a:t>trường</a:t>
          </a:r>
          <a:r>
            <a:rPr lang="en-US" sz="1600" dirty="0">
              <a:solidFill>
                <a:schemeClr val="tx1"/>
              </a:solidFill>
            </a:rPr>
            <a:t> </a:t>
          </a:r>
          <a:r>
            <a:rPr lang="en-US" sz="1600" dirty="0" err="1">
              <a:solidFill>
                <a:schemeClr val="tx1"/>
              </a:solidFill>
            </a:rPr>
            <a:t>thị</a:t>
          </a:r>
          <a:r>
            <a:rPr lang="en-US" sz="1600" dirty="0">
              <a:solidFill>
                <a:schemeClr val="tx1"/>
              </a:solidFill>
            </a:rPr>
            <a:t> </a:t>
          </a:r>
          <a:r>
            <a:rPr lang="en-US" sz="1600" dirty="0" err="1">
              <a:solidFill>
                <a:schemeClr val="tx1"/>
              </a:solidFill>
            </a:rPr>
            <a:t>giác</a:t>
          </a:r>
          <a:r>
            <a:rPr lang="en-US" sz="1600" dirty="0">
              <a:solidFill>
                <a:schemeClr val="tx1"/>
              </a:solidFill>
            </a:rPr>
            <a:t> </a:t>
          </a:r>
          <a:r>
            <a:rPr lang="en-US" sz="1600" dirty="0" err="1">
              <a:solidFill>
                <a:schemeClr val="tx1"/>
              </a:solidFill>
            </a:rPr>
            <a:t>và</a:t>
          </a:r>
          <a:r>
            <a:rPr lang="en-US" sz="1600" dirty="0">
              <a:solidFill>
                <a:schemeClr val="tx1"/>
              </a:solidFill>
            </a:rPr>
            <a:t> </a:t>
          </a:r>
          <a:r>
            <a:rPr lang="en-US" sz="1600" dirty="0" err="1">
              <a:solidFill>
                <a:schemeClr val="tx1"/>
              </a:solidFill>
            </a:rPr>
            <a:t>hàng</a:t>
          </a:r>
          <a:r>
            <a:rPr lang="en-US" sz="1600" dirty="0">
              <a:solidFill>
                <a:schemeClr val="tx1"/>
              </a:solidFill>
            </a:rPr>
            <a:t> </a:t>
          </a:r>
          <a:r>
            <a:rPr lang="en-US" sz="1600" dirty="0" err="1">
              <a:solidFill>
                <a:schemeClr val="tx1"/>
              </a:solidFill>
            </a:rPr>
            <a:t>loạt</a:t>
          </a:r>
          <a:r>
            <a:rPr lang="en-US" sz="1600" dirty="0">
              <a:solidFill>
                <a:schemeClr val="tx1"/>
              </a:solidFill>
            </a:rPr>
            <a:t> </a:t>
          </a:r>
          <a:r>
            <a:rPr lang="en-US" sz="1600" dirty="0" err="1">
              <a:solidFill>
                <a:schemeClr val="tx1"/>
              </a:solidFill>
            </a:rPr>
            <a:t>các</a:t>
          </a:r>
          <a:r>
            <a:rPr lang="en-US" sz="1600" dirty="0">
              <a:solidFill>
                <a:schemeClr val="tx1"/>
              </a:solidFill>
            </a:rPr>
            <a:t> </a:t>
          </a:r>
          <a:r>
            <a:rPr lang="en-US" sz="1600" dirty="0" err="1">
              <a:solidFill>
                <a:schemeClr val="tx1"/>
              </a:solidFill>
            </a:rPr>
            <a:t>yếu</a:t>
          </a:r>
          <a:r>
            <a:rPr lang="en-US" sz="1600" dirty="0">
              <a:solidFill>
                <a:schemeClr val="tx1"/>
              </a:solidFill>
            </a:rPr>
            <a:t> </a:t>
          </a:r>
          <a:r>
            <a:rPr lang="en-US" sz="1600" dirty="0" err="1">
              <a:solidFill>
                <a:schemeClr val="tx1"/>
              </a:solidFill>
            </a:rPr>
            <a:t>tố</a:t>
          </a:r>
          <a:r>
            <a:rPr lang="en-US" sz="1600" dirty="0">
              <a:solidFill>
                <a:schemeClr val="tx1"/>
              </a:solidFill>
            </a:rPr>
            <a:t> </a:t>
          </a:r>
          <a:r>
            <a:rPr lang="en-US" sz="1600" dirty="0" err="1">
              <a:solidFill>
                <a:schemeClr val="tx1"/>
              </a:solidFill>
            </a:rPr>
            <a:t>khác</a:t>
          </a:r>
          <a:r>
            <a:rPr lang="en-US" sz="1600" dirty="0">
              <a:solidFill>
                <a:schemeClr val="tx1"/>
              </a:solidFill>
            </a:rPr>
            <a:t>: </a:t>
          </a:r>
          <a:r>
            <a:rPr lang="en-US" sz="1600" dirty="0" err="1">
              <a:solidFill>
                <a:schemeClr val="tx1"/>
              </a:solidFill>
            </a:rPr>
            <a:t>vốn</a:t>
          </a:r>
          <a:r>
            <a:rPr lang="en-US" sz="1600" dirty="0">
              <a:solidFill>
                <a:schemeClr val="tx1"/>
              </a:solidFill>
            </a:rPr>
            <a:t> tri </a:t>
          </a:r>
          <a:r>
            <a:rPr lang="en-US" sz="1600" dirty="0" err="1">
              <a:solidFill>
                <a:schemeClr val="tx1"/>
              </a:solidFill>
            </a:rPr>
            <a:t>thức</a:t>
          </a:r>
          <a:r>
            <a:rPr lang="en-US" sz="1600" dirty="0">
              <a:solidFill>
                <a:schemeClr val="tx1"/>
              </a:solidFill>
            </a:rPr>
            <a:t>, </a:t>
          </a:r>
          <a:r>
            <a:rPr lang="en-US" sz="1600" dirty="0" err="1">
              <a:solidFill>
                <a:schemeClr val="tx1"/>
              </a:solidFill>
            </a:rPr>
            <a:t>kinh</a:t>
          </a:r>
          <a:r>
            <a:rPr lang="en-US" sz="1600" dirty="0">
              <a:solidFill>
                <a:schemeClr val="tx1"/>
              </a:solidFill>
            </a:rPr>
            <a:t> </a:t>
          </a:r>
          <a:r>
            <a:rPr lang="en-US" sz="1600" dirty="0" err="1">
              <a:solidFill>
                <a:schemeClr val="tx1"/>
              </a:solidFill>
            </a:rPr>
            <a:t>nghiệm</a:t>
          </a:r>
          <a:r>
            <a:rPr lang="en-US" sz="1600" dirty="0">
              <a:solidFill>
                <a:schemeClr val="tx1"/>
              </a:solidFill>
            </a:rPr>
            <a:t>, </a:t>
          </a:r>
          <a:r>
            <a:rPr lang="en-US" sz="1600" dirty="0" err="1">
              <a:solidFill>
                <a:schemeClr val="tx1"/>
              </a:solidFill>
            </a:rPr>
            <a:t>đặc</a:t>
          </a:r>
          <a:r>
            <a:rPr lang="en-US" sz="1600" dirty="0">
              <a:solidFill>
                <a:schemeClr val="tx1"/>
              </a:solidFill>
            </a:rPr>
            <a:t> </a:t>
          </a:r>
          <a:r>
            <a:rPr lang="en-US" sz="1600" dirty="0" err="1">
              <a:solidFill>
                <a:schemeClr val="tx1"/>
              </a:solidFill>
            </a:rPr>
            <a:t>điểm</a:t>
          </a:r>
          <a:r>
            <a:rPr lang="en-US" sz="1600" dirty="0">
              <a:solidFill>
                <a:schemeClr val="tx1"/>
              </a:solidFill>
            </a:rPr>
            <a:t> </a:t>
          </a:r>
          <a:r>
            <a:rPr lang="en-US" sz="1600" dirty="0" err="1">
              <a:solidFill>
                <a:schemeClr val="tx1"/>
              </a:solidFill>
            </a:rPr>
            <a:t>hoạt</a:t>
          </a:r>
          <a:r>
            <a:rPr lang="en-US" sz="1600" dirty="0">
              <a:solidFill>
                <a:schemeClr val="tx1"/>
              </a:solidFill>
            </a:rPr>
            <a:t> </a:t>
          </a:r>
          <a:r>
            <a:rPr lang="en-US" sz="1600" dirty="0" err="1">
              <a:solidFill>
                <a:schemeClr val="tx1"/>
              </a:solidFill>
            </a:rPr>
            <a:t>động</a:t>
          </a:r>
          <a:r>
            <a:rPr lang="en-US" sz="1600" dirty="0">
              <a:solidFill>
                <a:schemeClr val="tx1"/>
              </a:solidFill>
            </a:rPr>
            <a:t>, </a:t>
          </a:r>
          <a:r>
            <a:rPr lang="en-US" sz="1600" dirty="0" err="1">
              <a:solidFill>
                <a:schemeClr val="tx1"/>
              </a:solidFill>
            </a:rPr>
            <a:t>điều</a:t>
          </a:r>
          <a:r>
            <a:rPr lang="en-US" sz="1600" dirty="0">
              <a:solidFill>
                <a:schemeClr val="tx1"/>
              </a:solidFill>
            </a:rPr>
            <a:t> </a:t>
          </a:r>
          <a:r>
            <a:rPr lang="en-US" sz="1600" dirty="0" err="1">
              <a:solidFill>
                <a:schemeClr val="tx1"/>
              </a:solidFill>
            </a:rPr>
            <a:t>kiện</a:t>
          </a:r>
          <a:r>
            <a:rPr lang="en-US" sz="1600" dirty="0">
              <a:solidFill>
                <a:schemeClr val="tx1"/>
              </a:solidFill>
            </a:rPr>
            <a:t> </a:t>
          </a:r>
          <a:r>
            <a:rPr lang="en-US" sz="1600" dirty="0" err="1">
              <a:solidFill>
                <a:schemeClr val="tx1"/>
              </a:solidFill>
            </a:rPr>
            <a:t>giáo</a:t>
          </a:r>
          <a:r>
            <a:rPr lang="en-US" sz="1600" dirty="0">
              <a:solidFill>
                <a:schemeClr val="tx1"/>
              </a:solidFill>
            </a:rPr>
            <a:t> </a:t>
          </a:r>
          <a:r>
            <a:rPr lang="en-US" sz="1600" dirty="0" err="1">
              <a:solidFill>
                <a:schemeClr val="tx1"/>
              </a:solidFill>
            </a:rPr>
            <a:t>dục</a:t>
          </a:r>
          <a:r>
            <a:rPr lang="en-US" sz="1600" dirty="0">
              <a:solidFill>
                <a:schemeClr val="tx1"/>
              </a:solidFill>
            </a:rPr>
            <a:t> </a:t>
          </a:r>
          <a:r>
            <a:rPr lang="en-US" sz="1600" dirty="0" err="1">
              <a:solidFill>
                <a:schemeClr val="tx1"/>
              </a:solidFill>
            </a:rPr>
            <a:t>và</a:t>
          </a:r>
          <a:r>
            <a:rPr lang="en-US" sz="1600" dirty="0">
              <a:solidFill>
                <a:schemeClr val="tx1"/>
              </a:solidFill>
            </a:rPr>
            <a:t> </a:t>
          </a:r>
          <a:r>
            <a:rPr lang="en-US" sz="1600" dirty="0" err="1">
              <a:solidFill>
                <a:schemeClr val="tx1"/>
              </a:solidFill>
            </a:rPr>
            <a:t>học</a:t>
          </a:r>
          <a:r>
            <a:rPr lang="en-US" sz="1600" dirty="0">
              <a:solidFill>
                <a:schemeClr val="tx1"/>
              </a:solidFill>
            </a:rPr>
            <a:t> </a:t>
          </a:r>
          <a:r>
            <a:rPr lang="en-US" sz="1600" dirty="0" err="1">
              <a:solidFill>
                <a:schemeClr val="tx1"/>
              </a:solidFill>
            </a:rPr>
            <a:t>tập</a:t>
          </a:r>
          <a:endParaRPr lang="en-US" sz="1600" dirty="0">
            <a:solidFill>
              <a:schemeClr val="tx1"/>
            </a:solidFill>
            <a:latin typeface="Times New Roman" panose="02020603050405020304" pitchFamily="18" charset="0"/>
            <a:cs typeface="Times New Roman" panose="02020603050405020304" pitchFamily="18" charset="0"/>
          </a:endParaRPr>
        </a:p>
      </dgm:t>
    </dgm:pt>
    <dgm:pt modelId="{B64F9CBD-B99F-4668-A35F-7A276C840E95}" type="parTrans" cxnId="{4C7E826E-1C01-4698-8DE2-37E10B675968}">
      <dgm:prSet custT="1"/>
      <dgm:spPr/>
      <dgm:t>
        <a:bodyPr/>
        <a:lstStyle/>
        <a:p>
          <a:endParaRPr lang="en-US" sz="1600">
            <a:solidFill>
              <a:schemeClr val="tx1"/>
            </a:solidFill>
            <a:latin typeface="Times New Roman" panose="02020603050405020304" pitchFamily="18" charset="0"/>
            <a:cs typeface="Times New Roman" panose="02020603050405020304" pitchFamily="18" charset="0"/>
          </a:endParaRPr>
        </a:p>
      </dgm:t>
    </dgm:pt>
    <dgm:pt modelId="{EA841DF1-D59F-4D73-9BBE-A1EA68CF118C}" type="sibTrans" cxnId="{4C7E826E-1C01-4698-8DE2-37E10B675968}">
      <dgm:prSet/>
      <dgm:spPr/>
      <dgm:t>
        <a:bodyPr/>
        <a:lstStyle/>
        <a:p>
          <a:endParaRPr lang="en-US" sz="1600">
            <a:solidFill>
              <a:schemeClr val="tx1"/>
            </a:solidFill>
            <a:latin typeface="Times New Roman" panose="02020603050405020304" pitchFamily="18" charset="0"/>
            <a:cs typeface="Times New Roman" panose="02020603050405020304" pitchFamily="18" charset="0"/>
          </a:endParaRPr>
        </a:p>
      </dgm:t>
    </dgm:pt>
    <dgm:pt modelId="{1D1F2F67-F7B6-48EF-98AF-A26CB85AFB01}">
      <dgm:prSet phldrT="[Text]" custT="1"/>
      <dgm:spPr/>
      <dgm:t>
        <a:bodyPr/>
        <a:lstStyle/>
        <a:p>
          <a:r>
            <a:rPr lang="en-US" sz="1600" b="1" dirty="0" err="1">
              <a:solidFill>
                <a:schemeClr val="tx1"/>
              </a:solidFill>
              <a:latin typeface="Times New Roman" panose="02020603050405020304" pitchFamily="18" charset="0"/>
              <a:cs typeface="Times New Roman" panose="02020603050405020304" pitchFamily="18" charset="0"/>
            </a:rPr>
            <a:t>Đặc</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điểm</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phát</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triển</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nhận</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thức</a:t>
          </a:r>
          <a:r>
            <a:rPr lang="en-US" sz="1600" b="1" dirty="0">
              <a:solidFill>
                <a:schemeClr val="tx1"/>
              </a:solidFill>
              <a:latin typeface="Times New Roman" panose="02020603050405020304" pitchFamily="18" charset="0"/>
              <a:cs typeface="Times New Roman" panose="02020603050405020304" pitchFamily="18" charset="0"/>
            </a:rPr>
            <a:t> –</a:t>
          </a:r>
        </a:p>
        <a:p>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biểu</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tượng</a:t>
          </a:r>
          <a:endParaRPr lang="en-US" sz="1600" b="1" dirty="0">
            <a:solidFill>
              <a:schemeClr val="tx1"/>
            </a:solidFill>
            <a:latin typeface="Times New Roman" panose="02020603050405020304" pitchFamily="18" charset="0"/>
            <a:cs typeface="Times New Roman" panose="02020603050405020304" pitchFamily="18" charset="0"/>
          </a:endParaRPr>
        </a:p>
      </dgm:t>
    </dgm:pt>
    <dgm:pt modelId="{26381B6D-806B-446C-8321-EF2B7D38B0CA}" type="sibTrans" cxnId="{B412B066-F5E6-4705-B55C-9B9C619977AB}">
      <dgm:prSet/>
      <dgm:spPr/>
      <dgm:t>
        <a:bodyPr/>
        <a:lstStyle/>
        <a:p>
          <a:endParaRPr lang="en-US" sz="1600">
            <a:solidFill>
              <a:schemeClr val="tx1"/>
            </a:solidFill>
            <a:latin typeface="Times New Roman" panose="02020603050405020304" pitchFamily="18" charset="0"/>
            <a:cs typeface="Times New Roman" panose="02020603050405020304" pitchFamily="18" charset="0"/>
          </a:endParaRPr>
        </a:p>
      </dgm:t>
    </dgm:pt>
    <dgm:pt modelId="{58D1985C-6529-4159-8409-DAA8CBC6DD5C}" type="parTrans" cxnId="{B412B066-F5E6-4705-B55C-9B9C619977AB}">
      <dgm:prSet/>
      <dgm:spPr/>
      <dgm:t>
        <a:bodyPr/>
        <a:lstStyle/>
        <a:p>
          <a:endParaRPr lang="en-US" sz="1600">
            <a:solidFill>
              <a:schemeClr val="tx1"/>
            </a:solidFill>
            <a:latin typeface="Times New Roman" panose="02020603050405020304" pitchFamily="18" charset="0"/>
            <a:cs typeface="Times New Roman" panose="02020603050405020304" pitchFamily="18" charset="0"/>
          </a:endParaRPr>
        </a:p>
      </dgm:t>
    </dgm:pt>
    <dgm:pt modelId="{45181327-677D-479C-B286-FC3940224D51}" type="pres">
      <dgm:prSet presAssocID="{976AFED0-9E71-4E03-A539-4F50D4D0F5A6}" presName="vert0" presStyleCnt="0">
        <dgm:presLayoutVars>
          <dgm:dir/>
          <dgm:animOne val="branch"/>
          <dgm:animLvl val="lvl"/>
        </dgm:presLayoutVars>
      </dgm:prSet>
      <dgm:spPr/>
      <dgm:t>
        <a:bodyPr/>
        <a:lstStyle/>
        <a:p>
          <a:endParaRPr lang="en-US"/>
        </a:p>
      </dgm:t>
    </dgm:pt>
    <dgm:pt modelId="{42632674-BF1A-4EDA-A047-D39BCB75ABF3}" type="pres">
      <dgm:prSet presAssocID="{1D1F2F67-F7B6-48EF-98AF-A26CB85AFB01}" presName="thickLine" presStyleLbl="alignNode1" presStyleIdx="0" presStyleCnt="1"/>
      <dgm:spPr/>
    </dgm:pt>
    <dgm:pt modelId="{7EECC896-D05D-4717-8700-37D0178E2E44}" type="pres">
      <dgm:prSet presAssocID="{1D1F2F67-F7B6-48EF-98AF-A26CB85AFB01}" presName="horz1" presStyleCnt="0"/>
      <dgm:spPr/>
    </dgm:pt>
    <dgm:pt modelId="{AE82637B-386F-4301-A86D-C7BAFEFBCCB8}" type="pres">
      <dgm:prSet presAssocID="{1D1F2F67-F7B6-48EF-98AF-A26CB85AFB01}" presName="tx1" presStyleLbl="revTx" presStyleIdx="0" presStyleCnt="4"/>
      <dgm:spPr/>
      <dgm:t>
        <a:bodyPr/>
        <a:lstStyle/>
        <a:p>
          <a:endParaRPr lang="en-US"/>
        </a:p>
      </dgm:t>
    </dgm:pt>
    <dgm:pt modelId="{87047D21-2773-49CD-85AF-543C03905D7A}" type="pres">
      <dgm:prSet presAssocID="{1D1F2F67-F7B6-48EF-98AF-A26CB85AFB01}" presName="vert1" presStyleCnt="0"/>
      <dgm:spPr/>
    </dgm:pt>
    <dgm:pt modelId="{122D8683-BE6B-4600-92D5-DCB4322BD838}" type="pres">
      <dgm:prSet presAssocID="{75A5766C-C18A-4D92-96E0-BDE04AAC5BE8}" presName="vertSpace2a" presStyleCnt="0"/>
      <dgm:spPr/>
    </dgm:pt>
    <dgm:pt modelId="{6F098E6B-8B66-4C74-B968-89875120D663}" type="pres">
      <dgm:prSet presAssocID="{75A5766C-C18A-4D92-96E0-BDE04AAC5BE8}" presName="horz2" presStyleCnt="0"/>
      <dgm:spPr/>
    </dgm:pt>
    <dgm:pt modelId="{13F368EA-09A7-4592-BA15-4C48C6B6B7EA}" type="pres">
      <dgm:prSet presAssocID="{75A5766C-C18A-4D92-96E0-BDE04AAC5BE8}" presName="horzSpace2" presStyleCnt="0"/>
      <dgm:spPr/>
    </dgm:pt>
    <dgm:pt modelId="{A363E6B2-87FC-4774-9586-5921D538E9BB}" type="pres">
      <dgm:prSet presAssocID="{75A5766C-C18A-4D92-96E0-BDE04AAC5BE8}" presName="tx2" presStyleLbl="revTx" presStyleIdx="1" presStyleCnt="4"/>
      <dgm:spPr/>
      <dgm:t>
        <a:bodyPr/>
        <a:lstStyle/>
        <a:p>
          <a:endParaRPr lang="en-US"/>
        </a:p>
      </dgm:t>
    </dgm:pt>
    <dgm:pt modelId="{1E229191-9400-4456-9EF8-6CDEBB669D1A}" type="pres">
      <dgm:prSet presAssocID="{75A5766C-C18A-4D92-96E0-BDE04AAC5BE8}" presName="vert2" presStyleCnt="0"/>
      <dgm:spPr/>
    </dgm:pt>
    <dgm:pt modelId="{B1377B4B-9EC4-44BA-B4E4-43EC3D5CD03F}" type="pres">
      <dgm:prSet presAssocID="{75A5766C-C18A-4D92-96E0-BDE04AAC5BE8}" presName="thinLine2b" presStyleLbl="callout" presStyleIdx="0" presStyleCnt="3"/>
      <dgm:spPr/>
    </dgm:pt>
    <dgm:pt modelId="{9C2AD8E0-CC44-4FD3-BCBF-AB844B6B390F}" type="pres">
      <dgm:prSet presAssocID="{75A5766C-C18A-4D92-96E0-BDE04AAC5BE8}" presName="vertSpace2b" presStyleCnt="0"/>
      <dgm:spPr/>
    </dgm:pt>
    <dgm:pt modelId="{D17E9938-FB47-4E06-9217-A09DCC67797D}" type="pres">
      <dgm:prSet presAssocID="{D134195B-5E3E-4145-895C-CFA50EEEC202}" presName="horz2" presStyleCnt="0"/>
      <dgm:spPr/>
    </dgm:pt>
    <dgm:pt modelId="{4B5045AE-1A95-4595-9A69-ADBC082E1E57}" type="pres">
      <dgm:prSet presAssocID="{D134195B-5E3E-4145-895C-CFA50EEEC202}" presName="horzSpace2" presStyleCnt="0"/>
      <dgm:spPr/>
    </dgm:pt>
    <dgm:pt modelId="{3B4C546C-5529-437B-8DF7-5762989A8D03}" type="pres">
      <dgm:prSet presAssocID="{D134195B-5E3E-4145-895C-CFA50EEEC202}" presName="tx2" presStyleLbl="revTx" presStyleIdx="2" presStyleCnt="4"/>
      <dgm:spPr/>
      <dgm:t>
        <a:bodyPr/>
        <a:lstStyle/>
        <a:p>
          <a:endParaRPr lang="en-US"/>
        </a:p>
      </dgm:t>
    </dgm:pt>
    <dgm:pt modelId="{A5C0E354-AE23-412D-81BB-5E71084EBA42}" type="pres">
      <dgm:prSet presAssocID="{D134195B-5E3E-4145-895C-CFA50EEEC202}" presName="vert2" presStyleCnt="0"/>
      <dgm:spPr/>
    </dgm:pt>
    <dgm:pt modelId="{D8C49DC1-5894-49D9-B1A6-0C5C1B4349C6}" type="pres">
      <dgm:prSet presAssocID="{D134195B-5E3E-4145-895C-CFA50EEEC202}" presName="thinLine2b" presStyleLbl="callout" presStyleIdx="1" presStyleCnt="3"/>
      <dgm:spPr/>
    </dgm:pt>
    <dgm:pt modelId="{D6D4F056-5E35-4E00-B90A-8341172D4BD6}" type="pres">
      <dgm:prSet presAssocID="{D134195B-5E3E-4145-895C-CFA50EEEC202}" presName="vertSpace2b" presStyleCnt="0"/>
      <dgm:spPr/>
    </dgm:pt>
    <dgm:pt modelId="{D70ED89E-89C3-470C-B76F-C4B68CDEC6E4}" type="pres">
      <dgm:prSet presAssocID="{E0B32DE7-C8CF-4189-8EAC-7C36D66452F7}" presName="horz2" presStyleCnt="0"/>
      <dgm:spPr/>
    </dgm:pt>
    <dgm:pt modelId="{A8C85EFB-029F-473A-B679-D2565AB0BB41}" type="pres">
      <dgm:prSet presAssocID="{E0B32DE7-C8CF-4189-8EAC-7C36D66452F7}" presName="horzSpace2" presStyleCnt="0"/>
      <dgm:spPr/>
    </dgm:pt>
    <dgm:pt modelId="{32119CBE-3ABA-44FE-90BC-CBF15B692167}" type="pres">
      <dgm:prSet presAssocID="{E0B32DE7-C8CF-4189-8EAC-7C36D66452F7}" presName="tx2" presStyleLbl="revTx" presStyleIdx="3" presStyleCnt="4"/>
      <dgm:spPr/>
      <dgm:t>
        <a:bodyPr/>
        <a:lstStyle/>
        <a:p>
          <a:endParaRPr lang="en-US"/>
        </a:p>
      </dgm:t>
    </dgm:pt>
    <dgm:pt modelId="{2C12991A-E009-4534-A47B-CED27EEC1C6A}" type="pres">
      <dgm:prSet presAssocID="{E0B32DE7-C8CF-4189-8EAC-7C36D66452F7}" presName="vert2" presStyleCnt="0"/>
      <dgm:spPr/>
    </dgm:pt>
    <dgm:pt modelId="{126DF7D3-B3D6-4C3B-B2FC-FFC4E5279BAE}" type="pres">
      <dgm:prSet presAssocID="{E0B32DE7-C8CF-4189-8EAC-7C36D66452F7}" presName="thinLine2b" presStyleLbl="callout" presStyleIdx="2" presStyleCnt="3"/>
      <dgm:spPr/>
    </dgm:pt>
    <dgm:pt modelId="{0CB43BC7-F7DC-4357-94A5-38AF602C2D5F}" type="pres">
      <dgm:prSet presAssocID="{E0B32DE7-C8CF-4189-8EAC-7C36D66452F7}" presName="vertSpace2b" presStyleCnt="0"/>
      <dgm:spPr/>
    </dgm:pt>
  </dgm:ptLst>
  <dgm:cxnLst>
    <dgm:cxn modelId="{4C7E826E-1C01-4698-8DE2-37E10B675968}" srcId="{1D1F2F67-F7B6-48EF-98AF-A26CB85AFB01}" destId="{E0B32DE7-C8CF-4189-8EAC-7C36D66452F7}" srcOrd="2" destOrd="0" parTransId="{B64F9CBD-B99F-4668-A35F-7A276C840E95}" sibTransId="{EA841DF1-D59F-4D73-9BBE-A1EA68CF118C}"/>
    <dgm:cxn modelId="{F8B9B973-7285-4026-BCEE-B197AF654EF5}" type="presOf" srcId="{75A5766C-C18A-4D92-96E0-BDE04AAC5BE8}" destId="{A363E6B2-87FC-4774-9586-5921D538E9BB}" srcOrd="0" destOrd="0" presId="urn:microsoft.com/office/officeart/2008/layout/LinedList"/>
    <dgm:cxn modelId="{B66F8AE3-F298-4B42-9500-6B8DB3C8CAE8}" type="presOf" srcId="{E0B32DE7-C8CF-4189-8EAC-7C36D66452F7}" destId="{32119CBE-3ABA-44FE-90BC-CBF15B692167}" srcOrd="0" destOrd="0" presId="urn:microsoft.com/office/officeart/2008/layout/LinedList"/>
    <dgm:cxn modelId="{B412B066-F5E6-4705-B55C-9B9C619977AB}" srcId="{976AFED0-9E71-4E03-A539-4F50D4D0F5A6}" destId="{1D1F2F67-F7B6-48EF-98AF-A26CB85AFB01}" srcOrd="0" destOrd="0" parTransId="{58D1985C-6529-4159-8409-DAA8CBC6DD5C}" sibTransId="{26381B6D-806B-446C-8321-EF2B7D38B0CA}"/>
    <dgm:cxn modelId="{A23A5507-BC9C-461C-9A15-1F9CFBACCBF9}" type="presOf" srcId="{976AFED0-9E71-4E03-A539-4F50D4D0F5A6}" destId="{45181327-677D-479C-B286-FC3940224D51}" srcOrd="0" destOrd="0" presId="urn:microsoft.com/office/officeart/2008/layout/LinedList"/>
    <dgm:cxn modelId="{DD3F3B97-47E4-4EA8-878F-0A4DF3963424}" type="presOf" srcId="{D134195B-5E3E-4145-895C-CFA50EEEC202}" destId="{3B4C546C-5529-437B-8DF7-5762989A8D03}" srcOrd="0" destOrd="0" presId="urn:microsoft.com/office/officeart/2008/layout/LinedList"/>
    <dgm:cxn modelId="{F858F1CD-4015-47B7-B0EE-28E1830528B6}" type="presOf" srcId="{1D1F2F67-F7B6-48EF-98AF-A26CB85AFB01}" destId="{AE82637B-386F-4301-A86D-C7BAFEFBCCB8}" srcOrd="0" destOrd="0" presId="urn:microsoft.com/office/officeart/2008/layout/LinedList"/>
    <dgm:cxn modelId="{10953434-F0BB-44D5-B4F3-CDB465E284B4}" srcId="{1D1F2F67-F7B6-48EF-98AF-A26CB85AFB01}" destId="{D134195B-5E3E-4145-895C-CFA50EEEC202}" srcOrd="1" destOrd="0" parTransId="{DA3785BD-1748-426A-B1AF-F6621523175A}" sibTransId="{686CE93B-4C50-4D91-94AA-74B65E6888AC}"/>
    <dgm:cxn modelId="{E819C8D8-B5F8-4E13-BD9C-8D79CE93F68D}" srcId="{1D1F2F67-F7B6-48EF-98AF-A26CB85AFB01}" destId="{75A5766C-C18A-4D92-96E0-BDE04AAC5BE8}" srcOrd="0" destOrd="0" parTransId="{FA8867C2-3054-4A44-9B4B-289D64B3EC25}" sibTransId="{06DDC9B8-0434-4152-AA4E-70FC42ED314C}"/>
    <dgm:cxn modelId="{E1264B3C-1E9B-4B18-8A46-F68D4B09E60C}" type="presParOf" srcId="{45181327-677D-479C-B286-FC3940224D51}" destId="{42632674-BF1A-4EDA-A047-D39BCB75ABF3}" srcOrd="0" destOrd="0" presId="urn:microsoft.com/office/officeart/2008/layout/LinedList"/>
    <dgm:cxn modelId="{9B1C812F-15F6-40FD-B177-C3487792BAF7}" type="presParOf" srcId="{45181327-677D-479C-B286-FC3940224D51}" destId="{7EECC896-D05D-4717-8700-37D0178E2E44}" srcOrd="1" destOrd="0" presId="urn:microsoft.com/office/officeart/2008/layout/LinedList"/>
    <dgm:cxn modelId="{C0DB5759-3797-4537-9933-421E37362009}" type="presParOf" srcId="{7EECC896-D05D-4717-8700-37D0178E2E44}" destId="{AE82637B-386F-4301-A86D-C7BAFEFBCCB8}" srcOrd="0" destOrd="0" presId="urn:microsoft.com/office/officeart/2008/layout/LinedList"/>
    <dgm:cxn modelId="{766242E7-E96D-45CF-8527-9703176417E3}" type="presParOf" srcId="{7EECC896-D05D-4717-8700-37D0178E2E44}" destId="{87047D21-2773-49CD-85AF-543C03905D7A}" srcOrd="1" destOrd="0" presId="urn:microsoft.com/office/officeart/2008/layout/LinedList"/>
    <dgm:cxn modelId="{3E983911-2FCA-4B60-88F4-E385953D2E03}" type="presParOf" srcId="{87047D21-2773-49CD-85AF-543C03905D7A}" destId="{122D8683-BE6B-4600-92D5-DCB4322BD838}" srcOrd="0" destOrd="0" presId="urn:microsoft.com/office/officeart/2008/layout/LinedList"/>
    <dgm:cxn modelId="{FE539890-AA58-4C7E-848F-6393BAB105B2}" type="presParOf" srcId="{87047D21-2773-49CD-85AF-543C03905D7A}" destId="{6F098E6B-8B66-4C74-B968-89875120D663}" srcOrd="1" destOrd="0" presId="urn:microsoft.com/office/officeart/2008/layout/LinedList"/>
    <dgm:cxn modelId="{65A6167A-9649-4285-B813-F626EB70D68C}" type="presParOf" srcId="{6F098E6B-8B66-4C74-B968-89875120D663}" destId="{13F368EA-09A7-4592-BA15-4C48C6B6B7EA}" srcOrd="0" destOrd="0" presId="urn:microsoft.com/office/officeart/2008/layout/LinedList"/>
    <dgm:cxn modelId="{B86183F5-0BE3-4778-9764-6D102EA56A3A}" type="presParOf" srcId="{6F098E6B-8B66-4C74-B968-89875120D663}" destId="{A363E6B2-87FC-4774-9586-5921D538E9BB}" srcOrd="1" destOrd="0" presId="urn:microsoft.com/office/officeart/2008/layout/LinedList"/>
    <dgm:cxn modelId="{485D0BAC-88BD-4D28-83A2-4C8248BA37ED}" type="presParOf" srcId="{6F098E6B-8B66-4C74-B968-89875120D663}" destId="{1E229191-9400-4456-9EF8-6CDEBB669D1A}" srcOrd="2" destOrd="0" presId="urn:microsoft.com/office/officeart/2008/layout/LinedList"/>
    <dgm:cxn modelId="{8BC7007C-24E2-49C6-BAC8-8F4EA07673CD}" type="presParOf" srcId="{87047D21-2773-49CD-85AF-543C03905D7A}" destId="{B1377B4B-9EC4-44BA-B4E4-43EC3D5CD03F}" srcOrd="2" destOrd="0" presId="urn:microsoft.com/office/officeart/2008/layout/LinedList"/>
    <dgm:cxn modelId="{F6A97474-E62D-4AFE-A11C-4388AC26B5E1}" type="presParOf" srcId="{87047D21-2773-49CD-85AF-543C03905D7A}" destId="{9C2AD8E0-CC44-4FD3-BCBF-AB844B6B390F}" srcOrd="3" destOrd="0" presId="urn:microsoft.com/office/officeart/2008/layout/LinedList"/>
    <dgm:cxn modelId="{540FFBA6-9C8C-4A81-828B-7D4FAFE7FC0C}" type="presParOf" srcId="{87047D21-2773-49CD-85AF-543C03905D7A}" destId="{D17E9938-FB47-4E06-9217-A09DCC67797D}" srcOrd="4" destOrd="0" presId="urn:microsoft.com/office/officeart/2008/layout/LinedList"/>
    <dgm:cxn modelId="{FED36DB1-4B6F-43E4-A9D9-68F0225145C8}" type="presParOf" srcId="{D17E9938-FB47-4E06-9217-A09DCC67797D}" destId="{4B5045AE-1A95-4595-9A69-ADBC082E1E57}" srcOrd="0" destOrd="0" presId="urn:microsoft.com/office/officeart/2008/layout/LinedList"/>
    <dgm:cxn modelId="{609C1212-47FF-4675-A8B9-F752681FAC33}" type="presParOf" srcId="{D17E9938-FB47-4E06-9217-A09DCC67797D}" destId="{3B4C546C-5529-437B-8DF7-5762989A8D03}" srcOrd="1" destOrd="0" presId="urn:microsoft.com/office/officeart/2008/layout/LinedList"/>
    <dgm:cxn modelId="{7D00D606-5DD2-43CC-A7FF-B60D1A4DCDD5}" type="presParOf" srcId="{D17E9938-FB47-4E06-9217-A09DCC67797D}" destId="{A5C0E354-AE23-412D-81BB-5E71084EBA42}" srcOrd="2" destOrd="0" presId="urn:microsoft.com/office/officeart/2008/layout/LinedList"/>
    <dgm:cxn modelId="{CAE86412-4617-43AD-9BA7-4529025EB25C}" type="presParOf" srcId="{87047D21-2773-49CD-85AF-543C03905D7A}" destId="{D8C49DC1-5894-49D9-B1A6-0C5C1B4349C6}" srcOrd="5" destOrd="0" presId="urn:microsoft.com/office/officeart/2008/layout/LinedList"/>
    <dgm:cxn modelId="{E8EA9631-252F-4265-AC6F-2B72027D9001}" type="presParOf" srcId="{87047D21-2773-49CD-85AF-543C03905D7A}" destId="{D6D4F056-5E35-4E00-B90A-8341172D4BD6}" srcOrd="6" destOrd="0" presId="urn:microsoft.com/office/officeart/2008/layout/LinedList"/>
    <dgm:cxn modelId="{F9F4871F-E170-4912-B7DF-FE6E9C742E6C}" type="presParOf" srcId="{87047D21-2773-49CD-85AF-543C03905D7A}" destId="{D70ED89E-89C3-470C-B76F-C4B68CDEC6E4}" srcOrd="7" destOrd="0" presId="urn:microsoft.com/office/officeart/2008/layout/LinedList"/>
    <dgm:cxn modelId="{68F93ED4-D164-4FC7-8712-73EC09A01C8C}" type="presParOf" srcId="{D70ED89E-89C3-470C-B76F-C4B68CDEC6E4}" destId="{A8C85EFB-029F-473A-B679-D2565AB0BB41}" srcOrd="0" destOrd="0" presId="urn:microsoft.com/office/officeart/2008/layout/LinedList"/>
    <dgm:cxn modelId="{F72133EF-F2E6-4534-9E79-9E12147FE16B}" type="presParOf" srcId="{D70ED89E-89C3-470C-B76F-C4B68CDEC6E4}" destId="{32119CBE-3ABA-44FE-90BC-CBF15B692167}" srcOrd="1" destOrd="0" presId="urn:microsoft.com/office/officeart/2008/layout/LinedList"/>
    <dgm:cxn modelId="{75A3948F-3A70-4214-B5C0-FBA10AE1AEFC}" type="presParOf" srcId="{D70ED89E-89C3-470C-B76F-C4B68CDEC6E4}" destId="{2C12991A-E009-4534-A47B-CED27EEC1C6A}" srcOrd="2" destOrd="0" presId="urn:microsoft.com/office/officeart/2008/layout/LinedList"/>
    <dgm:cxn modelId="{A0BCBA8B-2B28-45E8-92AA-3C2E59082517}" type="presParOf" srcId="{87047D21-2773-49CD-85AF-543C03905D7A}" destId="{126DF7D3-B3D6-4C3B-B2FC-FFC4E5279BAE}" srcOrd="8" destOrd="0" presId="urn:microsoft.com/office/officeart/2008/layout/LinedList"/>
    <dgm:cxn modelId="{592E2DDD-493B-4323-9F58-E65D81AC83A7}" type="presParOf" srcId="{87047D21-2773-49CD-85AF-543C03905D7A}" destId="{0CB43BC7-F7DC-4357-94A5-38AF602C2D5F}" srcOrd="9"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76AFED0-9E71-4E03-A539-4F50D4D0F5A6}" type="doc">
      <dgm:prSet loTypeId="urn:microsoft.com/office/officeart/2008/layout/HalfCircleOrganizationChart" loCatId="hierarchy" qsTypeId="urn:microsoft.com/office/officeart/2005/8/quickstyle/3d3" qsCatId="3D" csTypeId="urn:microsoft.com/office/officeart/2005/8/colors/colorful2" csCatId="colorful" phldr="1"/>
      <dgm:spPr/>
      <dgm:t>
        <a:bodyPr/>
        <a:lstStyle/>
        <a:p>
          <a:endParaRPr lang="en-US"/>
        </a:p>
      </dgm:t>
    </dgm:pt>
    <dgm:pt modelId="{75A5766C-C18A-4D92-96E0-BDE04AAC5BE8}">
      <dgm:prSet phldrT="[Text]" custT="1"/>
      <dgm:spPr/>
      <dgm:t>
        <a:bodyPr/>
        <a:lstStyle/>
        <a:p>
          <a:pPr algn="just"/>
          <a:r>
            <a:rPr lang="en-US" sz="1200" dirty="0" err="1">
              <a:solidFill>
                <a:schemeClr val="tx1"/>
              </a:solidFill>
            </a:rPr>
            <a:t>Việc</a:t>
          </a:r>
          <a:r>
            <a:rPr lang="en-US" sz="1200" dirty="0">
              <a:solidFill>
                <a:schemeClr val="tx1"/>
              </a:solidFill>
            </a:rPr>
            <a:t> </a:t>
          </a:r>
          <a:r>
            <a:rPr lang="en-US" sz="1200" dirty="0" err="1">
              <a:solidFill>
                <a:schemeClr val="tx1"/>
              </a:solidFill>
            </a:rPr>
            <a:t>hạn</a:t>
          </a:r>
          <a:r>
            <a:rPr lang="en-US" sz="1200" dirty="0">
              <a:solidFill>
                <a:schemeClr val="tx1"/>
              </a:solidFill>
            </a:rPr>
            <a:t> </a:t>
          </a:r>
          <a:r>
            <a:rPr lang="en-US" sz="1200" dirty="0" err="1">
              <a:solidFill>
                <a:schemeClr val="tx1"/>
              </a:solidFill>
            </a:rPr>
            <a:t>chế</a:t>
          </a:r>
          <a:r>
            <a:rPr lang="en-US" sz="1200" dirty="0">
              <a:solidFill>
                <a:schemeClr val="tx1"/>
              </a:solidFill>
            </a:rPr>
            <a:t>, </a:t>
          </a:r>
          <a:r>
            <a:rPr lang="en-US" sz="1200" dirty="0" err="1">
              <a:solidFill>
                <a:schemeClr val="tx1"/>
              </a:solidFill>
            </a:rPr>
            <a:t>đứt</a:t>
          </a:r>
          <a:r>
            <a:rPr lang="en-US" sz="1200" dirty="0">
              <a:solidFill>
                <a:schemeClr val="tx1"/>
              </a:solidFill>
            </a:rPr>
            <a:t> </a:t>
          </a:r>
          <a:r>
            <a:rPr lang="en-US" sz="1200" dirty="0" err="1">
              <a:solidFill>
                <a:schemeClr val="tx1"/>
              </a:solidFill>
            </a:rPr>
            <a:t>quãng</a:t>
          </a:r>
          <a:r>
            <a:rPr lang="en-US" sz="1200" dirty="0">
              <a:solidFill>
                <a:schemeClr val="tx1"/>
              </a:solidFill>
            </a:rPr>
            <a:t>, </a:t>
          </a:r>
          <a:r>
            <a:rPr lang="en-US" sz="1200" dirty="0" err="1">
              <a:solidFill>
                <a:schemeClr val="tx1"/>
              </a:solidFill>
            </a:rPr>
            <a:t>thiếu</a:t>
          </a:r>
          <a:r>
            <a:rPr lang="en-US" sz="1200" dirty="0">
              <a:solidFill>
                <a:schemeClr val="tx1"/>
              </a:solidFill>
            </a:rPr>
            <a:t> </a:t>
          </a:r>
          <a:r>
            <a:rPr lang="en-US" sz="1200" dirty="0" err="1">
              <a:solidFill>
                <a:schemeClr val="tx1"/>
              </a:solidFill>
            </a:rPr>
            <a:t>hụt</a:t>
          </a:r>
          <a:r>
            <a:rPr lang="en-US" sz="1200" dirty="0">
              <a:solidFill>
                <a:schemeClr val="tx1"/>
              </a:solidFill>
            </a:rPr>
            <a:t> </a:t>
          </a:r>
          <a:r>
            <a:rPr lang="en-US" sz="1200" dirty="0" err="1">
              <a:solidFill>
                <a:schemeClr val="tx1"/>
              </a:solidFill>
            </a:rPr>
            <a:t>của</a:t>
          </a:r>
          <a:r>
            <a:rPr lang="en-US" sz="1200" dirty="0">
              <a:solidFill>
                <a:schemeClr val="tx1"/>
              </a:solidFill>
            </a:rPr>
            <a:t> </a:t>
          </a:r>
          <a:r>
            <a:rPr lang="en-US" sz="1200" dirty="0" err="1">
              <a:solidFill>
                <a:schemeClr val="tx1"/>
              </a:solidFill>
            </a:rPr>
            <a:t>biểu</a:t>
          </a:r>
          <a:r>
            <a:rPr lang="en-US" sz="1200" dirty="0">
              <a:solidFill>
                <a:schemeClr val="tx1"/>
              </a:solidFill>
            </a:rPr>
            <a:t> </a:t>
          </a:r>
          <a:r>
            <a:rPr lang="en-US" sz="1200" dirty="0" err="1">
              <a:solidFill>
                <a:schemeClr val="tx1"/>
              </a:solidFill>
            </a:rPr>
            <a:t>tượng</a:t>
          </a:r>
          <a:r>
            <a:rPr lang="en-US" sz="1200" dirty="0">
              <a:solidFill>
                <a:schemeClr val="tx1"/>
              </a:solidFill>
            </a:rPr>
            <a:t> </a:t>
          </a:r>
          <a:r>
            <a:rPr lang="en-US" sz="1200" dirty="0" err="1">
              <a:solidFill>
                <a:schemeClr val="tx1"/>
              </a:solidFill>
            </a:rPr>
            <a:t>và</a:t>
          </a:r>
          <a:r>
            <a:rPr lang="en-US" sz="1200" dirty="0">
              <a:solidFill>
                <a:schemeClr val="tx1"/>
              </a:solidFill>
            </a:rPr>
            <a:t> </a:t>
          </a:r>
          <a:r>
            <a:rPr lang="en-US" sz="1200" dirty="0" err="1">
              <a:solidFill>
                <a:schemeClr val="tx1"/>
              </a:solidFill>
            </a:rPr>
            <a:t>những</a:t>
          </a:r>
          <a:r>
            <a:rPr lang="en-US" sz="1200" dirty="0">
              <a:solidFill>
                <a:schemeClr val="tx1"/>
              </a:solidFill>
            </a:rPr>
            <a:t> </a:t>
          </a:r>
          <a:r>
            <a:rPr lang="en-US" sz="1200" dirty="0" err="1">
              <a:solidFill>
                <a:schemeClr val="tx1"/>
              </a:solidFill>
            </a:rPr>
            <a:t>khiếm</a:t>
          </a:r>
          <a:r>
            <a:rPr lang="en-US" sz="1200" dirty="0">
              <a:solidFill>
                <a:schemeClr val="tx1"/>
              </a:solidFill>
            </a:rPr>
            <a:t> </a:t>
          </a:r>
          <a:r>
            <a:rPr lang="en-US" sz="1200" dirty="0" err="1">
              <a:solidFill>
                <a:schemeClr val="tx1"/>
              </a:solidFill>
            </a:rPr>
            <a:t>khuyết</a:t>
          </a:r>
          <a:r>
            <a:rPr lang="en-US" sz="1200" dirty="0">
              <a:solidFill>
                <a:schemeClr val="tx1"/>
              </a:solidFill>
            </a:rPr>
            <a:t> </a:t>
          </a:r>
          <a:r>
            <a:rPr lang="en-US" sz="1200" dirty="0" err="1">
              <a:solidFill>
                <a:schemeClr val="tx1"/>
              </a:solidFill>
            </a:rPr>
            <a:t>khác</a:t>
          </a:r>
          <a:r>
            <a:rPr lang="en-US" sz="1200" dirty="0">
              <a:solidFill>
                <a:schemeClr val="tx1"/>
              </a:solidFill>
            </a:rPr>
            <a:t> </a:t>
          </a:r>
          <a:r>
            <a:rPr lang="en-US" sz="1200" dirty="0" err="1">
              <a:solidFill>
                <a:schemeClr val="tx1"/>
              </a:solidFill>
            </a:rPr>
            <a:t>của</a:t>
          </a:r>
          <a:r>
            <a:rPr lang="en-US" sz="1200" dirty="0">
              <a:solidFill>
                <a:schemeClr val="tx1"/>
              </a:solidFill>
            </a:rPr>
            <a:t> </a:t>
          </a:r>
          <a:r>
            <a:rPr lang="en-US" sz="1200" dirty="0" err="1">
              <a:solidFill>
                <a:schemeClr val="tx1"/>
              </a:solidFill>
            </a:rPr>
            <a:t>hình</a:t>
          </a:r>
          <a:r>
            <a:rPr lang="en-US" sz="1200" dirty="0">
              <a:solidFill>
                <a:schemeClr val="tx1"/>
              </a:solidFill>
            </a:rPr>
            <a:t> </a:t>
          </a:r>
          <a:r>
            <a:rPr lang="en-US" sz="1200" dirty="0" err="1">
              <a:solidFill>
                <a:schemeClr val="tx1"/>
              </a:solidFill>
            </a:rPr>
            <a:t>ảnh</a:t>
          </a:r>
          <a:r>
            <a:rPr lang="en-US" sz="1200" dirty="0">
              <a:solidFill>
                <a:schemeClr val="tx1"/>
              </a:solidFill>
            </a:rPr>
            <a:t> </a:t>
          </a:r>
          <a:r>
            <a:rPr lang="en-US" sz="1200" dirty="0" err="1">
              <a:solidFill>
                <a:schemeClr val="tx1"/>
              </a:solidFill>
            </a:rPr>
            <a:t>trí</a:t>
          </a:r>
          <a:r>
            <a:rPr lang="en-US" sz="1200" dirty="0">
              <a:solidFill>
                <a:schemeClr val="tx1"/>
              </a:solidFill>
            </a:rPr>
            <a:t> </a:t>
          </a:r>
          <a:r>
            <a:rPr lang="en-US" sz="1200" dirty="0" err="1">
              <a:solidFill>
                <a:schemeClr val="tx1"/>
              </a:solidFill>
            </a:rPr>
            <a:t>nhớ</a:t>
          </a:r>
          <a:r>
            <a:rPr lang="en-US" sz="1200" dirty="0">
              <a:solidFill>
                <a:schemeClr val="tx1"/>
              </a:solidFill>
            </a:rPr>
            <a:t> </a:t>
          </a:r>
          <a:r>
            <a:rPr lang="en-US" sz="1200" dirty="0" err="1">
              <a:solidFill>
                <a:schemeClr val="tx1"/>
              </a:solidFill>
            </a:rPr>
            <a:t>đối</a:t>
          </a:r>
          <a:r>
            <a:rPr lang="en-US" sz="1200" dirty="0">
              <a:solidFill>
                <a:schemeClr val="tx1"/>
              </a:solidFill>
            </a:rPr>
            <a:t> </a:t>
          </a:r>
          <a:r>
            <a:rPr lang="en-US" sz="1200" dirty="0" err="1">
              <a:solidFill>
                <a:schemeClr val="tx1"/>
              </a:solidFill>
            </a:rPr>
            <a:t>với</a:t>
          </a:r>
          <a:r>
            <a:rPr lang="en-US" sz="1200" dirty="0">
              <a:solidFill>
                <a:schemeClr val="tx1"/>
              </a:solidFill>
            </a:rPr>
            <a:t> HS KTN </a:t>
          </a:r>
          <a:r>
            <a:rPr lang="en-US" sz="1200" dirty="0" err="1">
              <a:solidFill>
                <a:schemeClr val="tx1"/>
              </a:solidFill>
            </a:rPr>
            <a:t>đã</a:t>
          </a:r>
          <a:r>
            <a:rPr lang="en-US" sz="1200" dirty="0">
              <a:solidFill>
                <a:schemeClr val="tx1"/>
              </a:solidFill>
            </a:rPr>
            <a:t> </a:t>
          </a:r>
          <a:r>
            <a:rPr lang="en-US" sz="1200" dirty="0" err="1">
              <a:solidFill>
                <a:schemeClr val="tx1"/>
              </a:solidFill>
            </a:rPr>
            <a:t>ảnh</a:t>
          </a:r>
          <a:r>
            <a:rPr lang="en-US" sz="1200" dirty="0">
              <a:solidFill>
                <a:schemeClr val="tx1"/>
              </a:solidFill>
            </a:rPr>
            <a:t> </a:t>
          </a:r>
          <a:r>
            <a:rPr lang="en-US" sz="1200" dirty="0" err="1">
              <a:solidFill>
                <a:schemeClr val="tx1"/>
              </a:solidFill>
            </a:rPr>
            <a:t>hưởng</a:t>
          </a:r>
          <a:r>
            <a:rPr lang="en-US" sz="1200" dirty="0">
              <a:solidFill>
                <a:schemeClr val="tx1"/>
              </a:solidFill>
            </a:rPr>
            <a:t> </a:t>
          </a:r>
          <a:r>
            <a:rPr lang="en-US" sz="1200" dirty="0" err="1">
              <a:solidFill>
                <a:schemeClr val="tx1"/>
              </a:solidFill>
            </a:rPr>
            <a:t>trực</a:t>
          </a:r>
          <a:r>
            <a:rPr lang="en-US" sz="1200" dirty="0">
              <a:solidFill>
                <a:schemeClr val="tx1"/>
              </a:solidFill>
            </a:rPr>
            <a:t> </a:t>
          </a:r>
          <a:r>
            <a:rPr lang="en-US" sz="1200" dirty="0" err="1">
              <a:solidFill>
                <a:schemeClr val="tx1"/>
              </a:solidFill>
            </a:rPr>
            <a:t>tiếp</a:t>
          </a:r>
          <a:r>
            <a:rPr lang="en-US" sz="1200" dirty="0">
              <a:solidFill>
                <a:schemeClr val="tx1"/>
              </a:solidFill>
            </a:rPr>
            <a:t> </a:t>
          </a:r>
          <a:r>
            <a:rPr lang="en-US" sz="1200" dirty="0" err="1">
              <a:solidFill>
                <a:schemeClr val="tx1"/>
              </a:solidFill>
            </a:rPr>
            <a:t>tới</a:t>
          </a:r>
          <a:r>
            <a:rPr lang="en-US" sz="1200" dirty="0">
              <a:solidFill>
                <a:schemeClr val="tx1"/>
              </a:solidFill>
            </a:rPr>
            <a:t> </a:t>
          </a:r>
          <a:r>
            <a:rPr lang="en-US" sz="1200" dirty="0" err="1">
              <a:solidFill>
                <a:schemeClr val="tx1"/>
              </a:solidFill>
            </a:rPr>
            <a:t>mức</a:t>
          </a:r>
          <a:r>
            <a:rPr lang="en-US" sz="1200" dirty="0">
              <a:solidFill>
                <a:schemeClr val="tx1"/>
              </a:solidFill>
            </a:rPr>
            <a:t> </a:t>
          </a:r>
          <a:r>
            <a:rPr lang="en-US" sz="1200" dirty="0" err="1">
              <a:solidFill>
                <a:schemeClr val="tx1"/>
              </a:solidFill>
            </a:rPr>
            <a:t>độ</a:t>
          </a:r>
          <a:r>
            <a:rPr lang="en-US" sz="1200" dirty="0">
              <a:solidFill>
                <a:schemeClr val="tx1"/>
              </a:solidFill>
            </a:rPr>
            <a:t> </a:t>
          </a:r>
          <a:r>
            <a:rPr lang="en-US" sz="1200" dirty="0" err="1">
              <a:solidFill>
                <a:schemeClr val="tx1"/>
              </a:solidFill>
            </a:rPr>
            <a:t>phát</a:t>
          </a:r>
          <a:r>
            <a:rPr lang="en-US" sz="1200" dirty="0">
              <a:solidFill>
                <a:schemeClr val="tx1"/>
              </a:solidFill>
            </a:rPr>
            <a:t> </a:t>
          </a:r>
          <a:r>
            <a:rPr lang="en-US" sz="1200" dirty="0" err="1">
              <a:solidFill>
                <a:schemeClr val="tx1"/>
              </a:solidFill>
            </a:rPr>
            <a:t>triển</a:t>
          </a:r>
          <a:r>
            <a:rPr lang="en-US" sz="1200" dirty="0">
              <a:solidFill>
                <a:schemeClr val="tx1"/>
              </a:solidFill>
            </a:rPr>
            <a:t> </a:t>
          </a:r>
          <a:r>
            <a:rPr lang="en-US" sz="1200" dirty="0" err="1">
              <a:solidFill>
                <a:schemeClr val="tx1"/>
              </a:solidFill>
            </a:rPr>
            <a:t>của</a:t>
          </a:r>
          <a:r>
            <a:rPr lang="en-US" sz="1200" dirty="0">
              <a:solidFill>
                <a:schemeClr val="tx1"/>
              </a:solidFill>
            </a:rPr>
            <a:t> </a:t>
          </a:r>
          <a:r>
            <a:rPr lang="en-US" sz="1200" dirty="0" err="1">
              <a:solidFill>
                <a:schemeClr val="tx1"/>
              </a:solidFill>
            </a:rPr>
            <a:t>tưởng</a:t>
          </a:r>
          <a:r>
            <a:rPr lang="en-US" sz="1200" dirty="0">
              <a:solidFill>
                <a:schemeClr val="tx1"/>
              </a:solidFill>
            </a:rPr>
            <a:t> </a:t>
          </a:r>
          <a:r>
            <a:rPr lang="en-US" sz="1200" dirty="0" err="1">
              <a:solidFill>
                <a:schemeClr val="tx1"/>
              </a:solidFill>
            </a:rPr>
            <a:t>tượng</a:t>
          </a:r>
          <a:r>
            <a:rPr lang="en-US" sz="1200" dirty="0">
              <a:solidFill>
                <a:schemeClr val="tx1"/>
              </a:solidFill>
            </a:rPr>
            <a:t>. </a:t>
          </a:r>
          <a:endParaRPr lang="en-US" sz="1200" dirty="0">
            <a:solidFill>
              <a:schemeClr val="tx1"/>
            </a:solidFill>
            <a:latin typeface="Times New Roman" panose="02020603050405020304" pitchFamily="18" charset="0"/>
            <a:cs typeface="Times New Roman" panose="02020603050405020304" pitchFamily="18" charset="0"/>
          </a:endParaRPr>
        </a:p>
      </dgm:t>
    </dgm:pt>
    <dgm:pt modelId="{FA8867C2-3054-4A44-9B4B-289D64B3EC25}" type="parTrans" cxnId="{E819C8D8-B5F8-4E13-BD9C-8D79CE93F68D}">
      <dgm:prSet custT="1"/>
      <dgm:spPr/>
      <dgm:t>
        <a:bodyPr/>
        <a:lstStyle/>
        <a:p>
          <a:endParaRPr lang="en-US" sz="1200">
            <a:solidFill>
              <a:schemeClr val="tx1"/>
            </a:solidFill>
            <a:latin typeface="Times New Roman" panose="02020603050405020304" pitchFamily="18" charset="0"/>
            <a:cs typeface="Times New Roman" panose="02020603050405020304" pitchFamily="18" charset="0"/>
          </a:endParaRPr>
        </a:p>
      </dgm:t>
    </dgm:pt>
    <dgm:pt modelId="{06DDC9B8-0434-4152-AA4E-70FC42ED314C}" type="sibTrans" cxnId="{E819C8D8-B5F8-4E13-BD9C-8D79CE93F68D}">
      <dgm:prSet/>
      <dgm:spPr/>
      <dgm:t>
        <a:bodyPr/>
        <a:lstStyle/>
        <a:p>
          <a:endParaRPr lang="en-US" sz="1200">
            <a:solidFill>
              <a:schemeClr val="tx1"/>
            </a:solidFill>
            <a:latin typeface="Times New Roman" panose="02020603050405020304" pitchFamily="18" charset="0"/>
            <a:cs typeface="Times New Roman" panose="02020603050405020304" pitchFamily="18" charset="0"/>
          </a:endParaRPr>
        </a:p>
      </dgm:t>
    </dgm:pt>
    <dgm:pt modelId="{D134195B-5E3E-4145-895C-CFA50EEEC202}">
      <dgm:prSet phldrT="[Text]" custT="1"/>
      <dgm:spPr/>
      <dgm:t>
        <a:bodyPr/>
        <a:lstStyle/>
        <a:p>
          <a:pPr algn="just"/>
          <a:r>
            <a:rPr lang="en-US" sz="1200">
              <a:solidFill>
                <a:schemeClr val="tx1"/>
              </a:solidFill>
            </a:rPr>
            <a:t>Tưởng tượng của HS KTN vẫn được sử dụng rộng rãi trong quá trình hoạt động và trong hàng loạt các trường hợp nó bù đắp cho thiếu hụt của tri giác và sự nghèo nàn của trải nghiệm cảm tính</a:t>
          </a:r>
          <a:endParaRPr lang="en-US" sz="1200" dirty="0">
            <a:solidFill>
              <a:schemeClr val="tx1"/>
            </a:solidFill>
            <a:latin typeface="Times New Roman" panose="02020603050405020304" pitchFamily="18" charset="0"/>
            <a:cs typeface="Times New Roman" panose="02020603050405020304" pitchFamily="18" charset="0"/>
          </a:endParaRPr>
        </a:p>
      </dgm:t>
    </dgm:pt>
    <dgm:pt modelId="{DA3785BD-1748-426A-B1AF-F6621523175A}" type="parTrans" cxnId="{10953434-F0BB-44D5-B4F3-CDB465E284B4}">
      <dgm:prSet custT="1"/>
      <dgm:spPr/>
      <dgm:t>
        <a:bodyPr/>
        <a:lstStyle/>
        <a:p>
          <a:endParaRPr lang="en-US" sz="1200">
            <a:solidFill>
              <a:schemeClr val="tx1"/>
            </a:solidFill>
            <a:latin typeface="Times New Roman" panose="02020603050405020304" pitchFamily="18" charset="0"/>
            <a:cs typeface="Times New Roman" panose="02020603050405020304" pitchFamily="18" charset="0"/>
          </a:endParaRPr>
        </a:p>
      </dgm:t>
    </dgm:pt>
    <dgm:pt modelId="{686CE93B-4C50-4D91-94AA-74B65E6888AC}" type="sibTrans" cxnId="{10953434-F0BB-44D5-B4F3-CDB465E284B4}">
      <dgm:prSet/>
      <dgm:spPr/>
      <dgm:t>
        <a:bodyPr/>
        <a:lstStyle/>
        <a:p>
          <a:endParaRPr lang="en-US" sz="1200">
            <a:solidFill>
              <a:schemeClr val="tx1"/>
            </a:solidFill>
            <a:latin typeface="Times New Roman" panose="02020603050405020304" pitchFamily="18" charset="0"/>
            <a:cs typeface="Times New Roman" panose="02020603050405020304" pitchFamily="18" charset="0"/>
          </a:endParaRPr>
        </a:p>
      </dgm:t>
    </dgm:pt>
    <dgm:pt modelId="{E0B32DE7-C8CF-4189-8EAC-7C36D66452F7}">
      <dgm:prSet custT="1"/>
      <dgm:spPr/>
      <dgm:t>
        <a:bodyPr/>
        <a:lstStyle/>
        <a:p>
          <a:pPr algn="just"/>
          <a:r>
            <a:rPr lang="en-US" sz="1200">
              <a:solidFill>
                <a:schemeClr val="tx1"/>
              </a:solidFill>
            </a:rPr>
            <a:t>Nhờ có tưởng tượng, HS KTN trên cơ sở mô tả bằng lời nói và các hình ảnh thị giác, xúc giác, thính giác...đã có hình thành được hình ảnh của các sự vật không thể phản ánh trực tiếp được</a:t>
          </a:r>
          <a:endParaRPr lang="en-US" sz="1200" dirty="0">
            <a:solidFill>
              <a:schemeClr val="tx1"/>
            </a:solidFill>
            <a:latin typeface="Times New Roman" panose="02020603050405020304" pitchFamily="18" charset="0"/>
            <a:cs typeface="Times New Roman" panose="02020603050405020304" pitchFamily="18" charset="0"/>
          </a:endParaRPr>
        </a:p>
      </dgm:t>
    </dgm:pt>
    <dgm:pt modelId="{B64F9CBD-B99F-4668-A35F-7A276C840E95}" type="parTrans" cxnId="{4C7E826E-1C01-4698-8DE2-37E10B675968}">
      <dgm:prSet custT="1"/>
      <dgm:spPr/>
      <dgm:t>
        <a:bodyPr/>
        <a:lstStyle/>
        <a:p>
          <a:endParaRPr lang="en-US" sz="1200">
            <a:solidFill>
              <a:schemeClr val="tx1"/>
            </a:solidFill>
            <a:latin typeface="Times New Roman" panose="02020603050405020304" pitchFamily="18" charset="0"/>
            <a:cs typeface="Times New Roman" panose="02020603050405020304" pitchFamily="18" charset="0"/>
          </a:endParaRPr>
        </a:p>
      </dgm:t>
    </dgm:pt>
    <dgm:pt modelId="{EA841DF1-D59F-4D73-9BBE-A1EA68CF118C}" type="sibTrans" cxnId="{4C7E826E-1C01-4698-8DE2-37E10B675968}">
      <dgm:prSet/>
      <dgm:spPr/>
      <dgm:t>
        <a:bodyPr/>
        <a:lstStyle/>
        <a:p>
          <a:endParaRPr lang="en-US" sz="1200">
            <a:solidFill>
              <a:schemeClr val="tx1"/>
            </a:solidFill>
            <a:latin typeface="Times New Roman" panose="02020603050405020304" pitchFamily="18" charset="0"/>
            <a:cs typeface="Times New Roman" panose="02020603050405020304" pitchFamily="18" charset="0"/>
          </a:endParaRPr>
        </a:p>
      </dgm:t>
    </dgm:pt>
    <dgm:pt modelId="{1D1F2F67-F7B6-48EF-98AF-A26CB85AFB01}">
      <dgm:prSet phldrT="[Text]" custT="1"/>
      <dgm:spPr/>
      <dgm:t>
        <a:bodyPr/>
        <a:lstStyle/>
        <a:p>
          <a:r>
            <a:rPr lang="en-US" sz="1200" b="1">
              <a:solidFill>
                <a:schemeClr val="tx1"/>
              </a:solidFill>
              <a:latin typeface="Times New Roman" panose="02020603050405020304" pitchFamily="18" charset="0"/>
              <a:cs typeface="Times New Roman" panose="02020603050405020304" pitchFamily="18" charset="0"/>
            </a:rPr>
            <a:t>Đặc điểm phát triển nhận thức –</a:t>
          </a:r>
        </a:p>
        <a:p>
          <a:r>
            <a:rPr lang="en-US" sz="1200" b="1">
              <a:solidFill>
                <a:schemeClr val="tx1"/>
              </a:solidFill>
              <a:latin typeface="Times New Roman" panose="02020603050405020304" pitchFamily="18" charset="0"/>
              <a:cs typeface="Times New Roman" panose="02020603050405020304" pitchFamily="18" charset="0"/>
            </a:rPr>
            <a:t> tưởng tượng</a:t>
          </a:r>
          <a:endParaRPr lang="en-US" sz="1200" b="1" dirty="0">
            <a:solidFill>
              <a:schemeClr val="tx1"/>
            </a:solidFill>
            <a:latin typeface="Times New Roman" panose="02020603050405020304" pitchFamily="18" charset="0"/>
            <a:cs typeface="Times New Roman" panose="02020603050405020304" pitchFamily="18" charset="0"/>
          </a:endParaRPr>
        </a:p>
      </dgm:t>
    </dgm:pt>
    <dgm:pt modelId="{26381B6D-806B-446C-8321-EF2B7D38B0CA}" type="sibTrans" cxnId="{B412B066-F5E6-4705-B55C-9B9C619977AB}">
      <dgm:prSet/>
      <dgm:spPr/>
      <dgm:t>
        <a:bodyPr/>
        <a:lstStyle/>
        <a:p>
          <a:endParaRPr lang="en-US" sz="1200">
            <a:solidFill>
              <a:schemeClr val="tx1"/>
            </a:solidFill>
            <a:latin typeface="Times New Roman" panose="02020603050405020304" pitchFamily="18" charset="0"/>
            <a:cs typeface="Times New Roman" panose="02020603050405020304" pitchFamily="18" charset="0"/>
          </a:endParaRPr>
        </a:p>
      </dgm:t>
    </dgm:pt>
    <dgm:pt modelId="{58D1985C-6529-4159-8409-DAA8CBC6DD5C}" type="parTrans" cxnId="{B412B066-F5E6-4705-B55C-9B9C619977AB}">
      <dgm:prSet/>
      <dgm:spPr/>
      <dgm:t>
        <a:bodyPr/>
        <a:lstStyle/>
        <a:p>
          <a:endParaRPr lang="en-US" sz="1200">
            <a:solidFill>
              <a:schemeClr val="tx1"/>
            </a:solidFill>
            <a:latin typeface="Times New Roman" panose="02020603050405020304" pitchFamily="18" charset="0"/>
            <a:cs typeface="Times New Roman" panose="02020603050405020304" pitchFamily="18" charset="0"/>
          </a:endParaRPr>
        </a:p>
      </dgm:t>
    </dgm:pt>
    <dgm:pt modelId="{7A3C87F6-2BB0-47E5-8741-26A7E6F53AA0}" type="pres">
      <dgm:prSet presAssocID="{976AFED0-9E71-4E03-A539-4F50D4D0F5A6}" presName="Name0" presStyleCnt="0">
        <dgm:presLayoutVars>
          <dgm:orgChart val="1"/>
          <dgm:chPref val="1"/>
          <dgm:dir/>
          <dgm:animOne val="branch"/>
          <dgm:animLvl val="lvl"/>
          <dgm:resizeHandles/>
        </dgm:presLayoutVars>
      </dgm:prSet>
      <dgm:spPr/>
      <dgm:t>
        <a:bodyPr/>
        <a:lstStyle/>
        <a:p>
          <a:endParaRPr lang="en-US"/>
        </a:p>
      </dgm:t>
    </dgm:pt>
    <dgm:pt modelId="{443C5011-BD9A-42FC-953F-4FCE5AAC14A1}" type="pres">
      <dgm:prSet presAssocID="{1D1F2F67-F7B6-48EF-98AF-A26CB85AFB01}" presName="hierRoot1" presStyleCnt="0">
        <dgm:presLayoutVars>
          <dgm:hierBranch val="init"/>
        </dgm:presLayoutVars>
      </dgm:prSet>
      <dgm:spPr/>
    </dgm:pt>
    <dgm:pt modelId="{38086136-B818-4E1D-B0EE-3F19361EEB23}" type="pres">
      <dgm:prSet presAssocID="{1D1F2F67-F7B6-48EF-98AF-A26CB85AFB01}" presName="rootComposite1" presStyleCnt="0"/>
      <dgm:spPr/>
    </dgm:pt>
    <dgm:pt modelId="{59FD57BD-49F5-4AA0-8F13-BDFD582779B4}" type="pres">
      <dgm:prSet presAssocID="{1D1F2F67-F7B6-48EF-98AF-A26CB85AFB01}" presName="rootText1" presStyleLbl="alignAcc1" presStyleIdx="0" presStyleCnt="0">
        <dgm:presLayoutVars>
          <dgm:chPref val="3"/>
        </dgm:presLayoutVars>
      </dgm:prSet>
      <dgm:spPr/>
      <dgm:t>
        <a:bodyPr/>
        <a:lstStyle/>
        <a:p>
          <a:endParaRPr lang="en-US"/>
        </a:p>
      </dgm:t>
    </dgm:pt>
    <dgm:pt modelId="{79D48337-2BDE-4F51-8495-BAB96BC8B0C3}" type="pres">
      <dgm:prSet presAssocID="{1D1F2F67-F7B6-48EF-98AF-A26CB85AFB01}" presName="topArc1" presStyleLbl="parChTrans1D1" presStyleIdx="0" presStyleCnt="8"/>
      <dgm:spPr/>
    </dgm:pt>
    <dgm:pt modelId="{FA1D1D3E-3CB9-493B-B90F-601BE45456CF}" type="pres">
      <dgm:prSet presAssocID="{1D1F2F67-F7B6-48EF-98AF-A26CB85AFB01}" presName="bottomArc1" presStyleLbl="parChTrans1D1" presStyleIdx="1" presStyleCnt="8"/>
      <dgm:spPr/>
    </dgm:pt>
    <dgm:pt modelId="{9B2EE992-82AB-4ECB-A2EB-ED7DB820C3E2}" type="pres">
      <dgm:prSet presAssocID="{1D1F2F67-F7B6-48EF-98AF-A26CB85AFB01}" presName="topConnNode1" presStyleLbl="node1" presStyleIdx="0" presStyleCnt="0"/>
      <dgm:spPr/>
      <dgm:t>
        <a:bodyPr/>
        <a:lstStyle/>
        <a:p>
          <a:endParaRPr lang="en-US"/>
        </a:p>
      </dgm:t>
    </dgm:pt>
    <dgm:pt modelId="{2E211610-6F42-4D10-A448-B3D6DF1C0B0F}" type="pres">
      <dgm:prSet presAssocID="{1D1F2F67-F7B6-48EF-98AF-A26CB85AFB01}" presName="hierChild2" presStyleCnt="0"/>
      <dgm:spPr/>
    </dgm:pt>
    <dgm:pt modelId="{8FFC3A43-8859-4386-B675-4BDB6837C890}" type="pres">
      <dgm:prSet presAssocID="{FA8867C2-3054-4A44-9B4B-289D64B3EC25}" presName="Name28" presStyleLbl="parChTrans1D2" presStyleIdx="0" presStyleCnt="3"/>
      <dgm:spPr/>
      <dgm:t>
        <a:bodyPr/>
        <a:lstStyle/>
        <a:p>
          <a:endParaRPr lang="en-US"/>
        </a:p>
      </dgm:t>
    </dgm:pt>
    <dgm:pt modelId="{BB13EBD2-4998-4341-A96B-64E9D2F431AC}" type="pres">
      <dgm:prSet presAssocID="{75A5766C-C18A-4D92-96E0-BDE04AAC5BE8}" presName="hierRoot2" presStyleCnt="0">
        <dgm:presLayoutVars>
          <dgm:hierBranch val="init"/>
        </dgm:presLayoutVars>
      </dgm:prSet>
      <dgm:spPr/>
    </dgm:pt>
    <dgm:pt modelId="{1768991B-7663-4B29-A662-FBB252F0B247}" type="pres">
      <dgm:prSet presAssocID="{75A5766C-C18A-4D92-96E0-BDE04AAC5BE8}" presName="rootComposite2" presStyleCnt="0"/>
      <dgm:spPr/>
    </dgm:pt>
    <dgm:pt modelId="{7CCD3453-3A21-4672-8A4C-1B0FD6E2BCD6}" type="pres">
      <dgm:prSet presAssocID="{75A5766C-C18A-4D92-96E0-BDE04AAC5BE8}" presName="rootText2" presStyleLbl="alignAcc1" presStyleIdx="0" presStyleCnt="0">
        <dgm:presLayoutVars>
          <dgm:chPref val="3"/>
        </dgm:presLayoutVars>
      </dgm:prSet>
      <dgm:spPr/>
      <dgm:t>
        <a:bodyPr/>
        <a:lstStyle/>
        <a:p>
          <a:endParaRPr lang="en-US"/>
        </a:p>
      </dgm:t>
    </dgm:pt>
    <dgm:pt modelId="{F89EAC6C-2DE3-484B-AE89-242A9059F4AB}" type="pres">
      <dgm:prSet presAssocID="{75A5766C-C18A-4D92-96E0-BDE04AAC5BE8}" presName="topArc2" presStyleLbl="parChTrans1D1" presStyleIdx="2" presStyleCnt="8"/>
      <dgm:spPr/>
    </dgm:pt>
    <dgm:pt modelId="{3757D800-E5B6-49C3-AFF9-D0FFB261F117}" type="pres">
      <dgm:prSet presAssocID="{75A5766C-C18A-4D92-96E0-BDE04AAC5BE8}" presName="bottomArc2" presStyleLbl="parChTrans1D1" presStyleIdx="3" presStyleCnt="8"/>
      <dgm:spPr/>
    </dgm:pt>
    <dgm:pt modelId="{1DDE6ACB-336C-493D-8D7D-D51AB081C473}" type="pres">
      <dgm:prSet presAssocID="{75A5766C-C18A-4D92-96E0-BDE04AAC5BE8}" presName="topConnNode2" presStyleLbl="node2" presStyleIdx="0" presStyleCnt="0"/>
      <dgm:spPr/>
      <dgm:t>
        <a:bodyPr/>
        <a:lstStyle/>
        <a:p>
          <a:endParaRPr lang="en-US"/>
        </a:p>
      </dgm:t>
    </dgm:pt>
    <dgm:pt modelId="{B9D0AB93-2BE5-4278-B4F4-ED897C0B6810}" type="pres">
      <dgm:prSet presAssocID="{75A5766C-C18A-4D92-96E0-BDE04AAC5BE8}" presName="hierChild4" presStyleCnt="0"/>
      <dgm:spPr/>
    </dgm:pt>
    <dgm:pt modelId="{6A629707-9A06-4044-BD92-470B155669E0}" type="pres">
      <dgm:prSet presAssocID="{75A5766C-C18A-4D92-96E0-BDE04AAC5BE8}" presName="hierChild5" presStyleCnt="0"/>
      <dgm:spPr/>
    </dgm:pt>
    <dgm:pt modelId="{61CA1701-E551-410F-A1B7-FAAEA64E2CE2}" type="pres">
      <dgm:prSet presAssocID="{DA3785BD-1748-426A-B1AF-F6621523175A}" presName="Name28" presStyleLbl="parChTrans1D2" presStyleIdx="1" presStyleCnt="3"/>
      <dgm:spPr/>
      <dgm:t>
        <a:bodyPr/>
        <a:lstStyle/>
        <a:p>
          <a:endParaRPr lang="en-US"/>
        </a:p>
      </dgm:t>
    </dgm:pt>
    <dgm:pt modelId="{C67D8AE3-7B1B-45CE-8C0D-31EA1F872C15}" type="pres">
      <dgm:prSet presAssocID="{D134195B-5E3E-4145-895C-CFA50EEEC202}" presName="hierRoot2" presStyleCnt="0">
        <dgm:presLayoutVars>
          <dgm:hierBranch val="init"/>
        </dgm:presLayoutVars>
      </dgm:prSet>
      <dgm:spPr/>
    </dgm:pt>
    <dgm:pt modelId="{6D245DF9-AB9B-40CE-A6C1-B4179CADD964}" type="pres">
      <dgm:prSet presAssocID="{D134195B-5E3E-4145-895C-CFA50EEEC202}" presName="rootComposite2" presStyleCnt="0"/>
      <dgm:spPr/>
    </dgm:pt>
    <dgm:pt modelId="{AB393E2D-A72E-45C3-A2E4-38DF313D38AA}" type="pres">
      <dgm:prSet presAssocID="{D134195B-5E3E-4145-895C-CFA50EEEC202}" presName="rootText2" presStyleLbl="alignAcc1" presStyleIdx="0" presStyleCnt="0">
        <dgm:presLayoutVars>
          <dgm:chPref val="3"/>
        </dgm:presLayoutVars>
      </dgm:prSet>
      <dgm:spPr/>
      <dgm:t>
        <a:bodyPr/>
        <a:lstStyle/>
        <a:p>
          <a:endParaRPr lang="en-US"/>
        </a:p>
      </dgm:t>
    </dgm:pt>
    <dgm:pt modelId="{C74A8514-6892-45DC-84E9-6A4E92EB4B56}" type="pres">
      <dgm:prSet presAssocID="{D134195B-5E3E-4145-895C-CFA50EEEC202}" presName="topArc2" presStyleLbl="parChTrans1D1" presStyleIdx="4" presStyleCnt="8"/>
      <dgm:spPr/>
    </dgm:pt>
    <dgm:pt modelId="{706A4014-3E6F-467B-A6A3-933EF923936C}" type="pres">
      <dgm:prSet presAssocID="{D134195B-5E3E-4145-895C-CFA50EEEC202}" presName="bottomArc2" presStyleLbl="parChTrans1D1" presStyleIdx="5" presStyleCnt="8"/>
      <dgm:spPr/>
    </dgm:pt>
    <dgm:pt modelId="{DC8971A6-DFE3-41F3-98E4-E92DD054E70B}" type="pres">
      <dgm:prSet presAssocID="{D134195B-5E3E-4145-895C-CFA50EEEC202}" presName="topConnNode2" presStyleLbl="node2" presStyleIdx="0" presStyleCnt="0"/>
      <dgm:spPr/>
      <dgm:t>
        <a:bodyPr/>
        <a:lstStyle/>
        <a:p>
          <a:endParaRPr lang="en-US"/>
        </a:p>
      </dgm:t>
    </dgm:pt>
    <dgm:pt modelId="{75330FC1-BE57-4726-BBE9-A35416091164}" type="pres">
      <dgm:prSet presAssocID="{D134195B-5E3E-4145-895C-CFA50EEEC202}" presName="hierChild4" presStyleCnt="0"/>
      <dgm:spPr/>
    </dgm:pt>
    <dgm:pt modelId="{4C808C83-BF02-427F-832B-93339D7147CA}" type="pres">
      <dgm:prSet presAssocID="{D134195B-5E3E-4145-895C-CFA50EEEC202}" presName="hierChild5" presStyleCnt="0"/>
      <dgm:spPr/>
    </dgm:pt>
    <dgm:pt modelId="{C12CBBEA-888D-480B-B3B6-7DE22B9200B0}" type="pres">
      <dgm:prSet presAssocID="{B64F9CBD-B99F-4668-A35F-7A276C840E95}" presName="Name28" presStyleLbl="parChTrans1D2" presStyleIdx="2" presStyleCnt="3"/>
      <dgm:spPr/>
      <dgm:t>
        <a:bodyPr/>
        <a:lstStyle/>
        <a:p>
          <a:endParaRPr lang="en-US"/>
        </a:p>
      </dgm:t>
    </dgm:pt>
    <dgm:pt modelId="{047D03CF-EA93-44A5-BA95-8E310CD8C2A1}" type="pres">
      <dgm:prSet presAssocID="{E0B32DE7-C8CF-4189-8EAC-7C36D66452F7}" presName="hierRoot2" presStyleCnt="0">
        <dgm:presLayoutVars>
          <dgm:hierBranch val="init"/>
        </dgm:presLayoutVars>
      </dgm:prSet>
      <dgm:spPr/>
    </dgm:pt>
    <dgm:pt modelId="{386DE762-C45A-4DD6-93DB-566A3321AE39}" type="pres">
      <dgm:prSet presAssocID="{E0B32DE7-C8CF-4189-8EAC-7C36D66452F7}" presName="rootComposite2" presStyleCnt="0"/>
      <dgm:spPr/>
    </dgm:pt>
    <dgm:pt modelId="{CBE00748-A49F-4676-8722-0F74D0957546}" type="pres">
      <dgm:prSet presAssocID="{E0B32DE7-C8CF-4189-8EAC-7C36D66452F7}" presName="rootText2" presStyleLbl="alignAcc1" presStyleIdx="0" presStyleCnt="0">
        <dgm:presLayoutVars>
          <dgm:chPref val="3"/>
        </dgm:presLayoutVars>
      </dgm:prSet>
      <dgm:spPr/>
      <dgm:t>
        <a:bodyPr/>
        <a:lstStyle/>
        <a:p>
          <a:endParaRPr lang="en-US"/>
        </a:p>
      </dgm:t>
    </dgm:pt>
    <dgm:pt modelId="{020EE61F-0A9E-4D48-9117-1846C87B80E0}" type="pres">
      <dgm:prSet presAssocID="{E0B32DE7-C8CF-4189-8EAC-7C36D66452F7}" presName="topArc2" presStyleLbl="parChTrans1D1" presStyleIdx="6" presStyleCnt="8"/>
      <dgm:spPr/>
    </dgm:pt>
    <dgm:pt modelId="{C95671C9-9913-4F8A-B8FC-18F76BC8A95E}" type="pres">
      <dgm:prSet presAssocID="{E0B32DE7-C8CF-4189-8EAC-7C36D66452F7}" presName="bottomArc2" presStyleLbl="parChTrans1D1" presStyleIdx="7" presStyleCnt="8"/>
      <dgm:spPr/>
    </dgm:pt>
    <dgm:pt modelId="{8C748F6E-031B-4760-B99E-14D942D10012}" type="pres">
      <dgm:prSet presAssocID="{E0B32DE7-C8CF-4189-8EAC-7C36D66452F7}" presName="topConnNode2" presStyleLbl="node2" presStyleIdx="0" presStyleCnt="0"/>
      <dgm:spPr/>
      <dgm:t>
        <a:bodyPr/>
        <a:lstStyle/>
        <a:p>
          <a:endParaRPr lang="en-US"/>
        </a:p>
      </dgm:t>
    </dgm:pt>
    <dgm:pt modelId="{7DBAFC66-5731-4AC9-B100-F7304C54FC99}" type="pres">
      <dgm:prSet presAssocID="{E0B32DE7-C8CF-4189-8EAC-7C36D66452F7}" presName="hierChild4" presStyleCnt="0"/>
      <dgm:spPr/>
    </dgm:pt>
    <dgm:pt modelId="{EC378E0F-0DCA-41EA-9F07-272C0670B2C2}" type="pres">
      <dgm:prSet presAssocID="{E0B32DE7-C8CF-4189-8EAC-7C36D66452F7}" presName="hierChild5" presStyleCnt="0"/>
      <dgm:spPr/>
    </dgm:pt>
    <dgm:pt modelId="{4D3FF0F1-4A84-4AD2-9A3C-9C696FE8B38E}" type="pres">
      <dgm:prSet presAssocID="{1D1F2F67-F7B6-48EF-98AF-A26CB85AFB01}" presName="hierChild3" presStyleCnt="0"/>
      <dgm:spPr/>
    </dgm:pt>
  </dgm:ptLst>
  <dgm:cxnLst>
    <dgm:cxn modelId="{F0A62B32-52B8-4542-9938-93CB82EF1546}" type="presOf" srcId="{1D1F2F67-F7B6-48EF-98AF-A26CB85AFB01}" destId="{9B2EE992-82AB-4ECB-A2EB-ED7DB820C3E2}" srcOrd="1" destOrd="0" presId="urn:microsoft.com/office/officeart/2008/layout/HalfCircleOrganizationChart"/>
    <dgm:cxn modelId="{E2E3BB93-3B4C-4B07-9A46-C5AC4174A4F6}" type="presOf" srcId="{E0B32DE7-C8CF-4189-8EAC-7C36D66452F7}" destId="{CBE00748-A49F-4676-8722-0F74D0957546}" srcOrd="0" destOrd="0" presId="urn:microsoft.com/office/officeart/2008/layout/HalfCircleOrganizationChart"/>
    <dgm:cxn modelId="{10953434-F0BB-44D5-B4F3-CDB465E284B4}" srcId="{1D1F2F67-F7B6-48EF-98AF-A26CB85AFB01}" destId="{D134195B-5E3E-4145-895C-CFA50EEEC202}" srcOrd="1" destOrd="0" parTransId="{DA3785BD-1748-426A-B1AF-F6621523175A}" sibTransId="{686CE93B-4C50-4D91-94AA-74B65E6888AC}"/>
    <dgm:cxn modelId="{E209FF91-4499-471C-8A63-5C42ABDBCBB3}" type="presOf" srcId="{B64F9CBD-B99F-4668-A35F-7A276C840E95}" destId="{C12CBBEA-888D-480B-B3B6-7DE22B9200B0}" srcOrd="0" destOrd="0" presId="urn:microsoft.com/office/officeart/2008/layout/HalfCircleOrganizationChart"/>
    <dgm:cxn modelId="{781ABFDA-C5C1-4E7C-B6A7-D0E29787A7F8}" type="presOf" srcId="{DA3785BD-1748-426A-B1AF-F6621523175A}" destId="{61CA1701-E551-410F-A1B7-FAAEA64E2CE2}" srcOrd="0" destOrd="0" presId="urn:microsoft.com/office/officeart/2008/layout/HalfCircleOrganizationChart"/>
    <dgm:cxn modelId="{3B28E22F-1D1D-4C84-8B70-99982F409ED4}" type="presOf" srcId="{FA8867C2-3054-4A44-9B4B-289D64B3EC25}" destId="{8FFC3A43-8859-4386-B675-4BDB6837C890}" srcOrd="0" destOrd="0" presId="urn:microsoft.com/office/officeart/2008/layout/HalfCircleOrganizationChart"/>
    <dgm:cxn modelId="{6BA9BB0C-D212-47D3-B73B-57114B83EEFA}" type="presOf" srcId="{976AFED0-9E71-4E03-A539-4F50D4D0F5A6}" destId="{7A3C87F6-2BB0-47E5-8741-26A7E6F53AA0}" srcOrd="0" destOrd="0" presId="urn:microsoft.com/office/officeart/2008/layout/HalfCircleOrganizationChart"/>
    <dgm:cxn modelId="{E7F4E4CC-97C4-42B0-922F-8C2F17C4E771}" type="presOf" srcId="{D134195B-5E3E-4145-895C-CFA50EEEC202}" destId="{DC8971A6-DFE3-41F3-98E4-E92DD054E70B}" srcOrd="1" destOrd="0" presId="urn:microsoft.com/office/officeart/2008/layout/HalfCircleOrganizationChart"/>
    <dgm:cxn modelId="{5483092F-6382-4582-921D-804F40470697}" type="presOf" srcId="{1D1F2F67-F7B6-48EF-98AF-A26CB85AFB01}" destId="{59FD57BD-49F5-4AA0-8F13-BDFD582779B4}" srcOrd="0" destOrd="0" presId="urn:microsoft.com/office/officeart/2008/layout/HalfCircleOrganizationChart"/>
    <dgm:cxn modelId="{C8C76438-C60A-47CA-98B1-E1194D12D5FB}" type="presOf" srcId="{75A5766C-C18A-4D92-96E0-BDE04AAC5BE8}" destId="{1DDE6ACB-336C-493D-8D7D-D51AB081C473}" srcOrd="1" destOrd="0" presId="urn:microsoft.com/office/officeart/2008/layout/HalfCircleOrganizationChart"/>
    <dgm:cxn modelId="{4758FC32-6A49-4971-BFB6-C76573C82139}" type="presOf" srcId="{75A5766C-C18A-4D92-96E0-BDE04AAC5BE8}" destId="{7CCD3453-3A21-4672-8A4C-1B0FD6E2BCD6}" srcOrd="0" destOrd="0" presId="urn:microsoft.com/office/officeart/2008/layout/HalfCircleOrganizationChart"/>
    <dgm:cxn modelId="{652457B9-34E0-487B-BA5B-422E958B04E9}" type="presOf" srcId="{D134195B-5E3E-4145-895C-CFA50EEEC202}" destId="{AB393E2D-A72E-45C3-A2E4-38DF313D38AA}" srcOrd="0" destOrd="0" presId="urn:microsoft.com/office/officeart/2008/layout/HalfCircleOrganizationChart"/>
    <dgm:cxn modelId="{4C7E826E-1C01-4698-8DE2-37E10B675968}" srcId="{1D1F2F67-F7B6-48EF-98AF-A26CB85AFB01}" destId="{E0B32DE7-C8CF-4189-8EAC-7C36D66452F7}" srcOrd="2" destOrd="0" parTransId="{B64F9CBD-B99F-4668-A35F-7A276C840E95}" sibTransId="{EA841DF1-D59F-4D73-9BBE-A1EA68CF118C}"/>
    <dgm:cxn modelId="{E819C8D8-B5F8-4E13-BD9C-8D79CE93F68D}" srcId="{1D1F2F67-F7B6-48EF-98AF-A26CB85AFB01}" destId="{75A5766C-C18A-4D92-96E0-BDE04AAC5BE8}" srcOrd="0" destOrd="0" parTransId="{FA8867C2-3054-4A44-9B4B-289D64B3EC25}" sibTransId="{06DDC9B8-0434-4152-AA4E-70FC42ED314C}"/>
    <dgm:cxn modelId="{B412B066-F5E6-4705-B55C-9B9C619977AB}" srcId="{976AFED0-9E71-4E03-A539-4F50D4D0F5A6}" destId="{1D1F2F67-F7B6-48EF-98AF-A26CB85AFB01}" srcOrd="0" destOrd="0" parTransId="{58D1985C-6529-4159-8409-DAA8CBC6DD5C}" sibTransId="{26381B6D-806B-446C-8321-EF2B7D38B0CA}"/>
    <dgm:cxn modelId="{733883EA-F94D-489B-9710-305325C681BA}" type="presOf" srcId="{E0B32DE7-C8CF-4189-8EAC-7C36D66452F7}" destId="{8C748F6E-031B-4760-B99E-14D942D10012}" srcOrd="1" destOrd="0" presId="urn:microsoft.com/office/officeart/2008/layout/HalfCircleOrganizationChart"/>
    <dgm:cxn modelId="{DCE8E3B5-FFFE-45B3-8ECB-7580934A07E6}" type="presParOf" srcId="{7A3C87F6-2BB0-47E5-8741-26A7E6F53AA0}" destId="{443C5011-BD9A-42FC-953F-4FCE5AAC14A1}" srcOrd="0" destOrd="0" presId="urn:microsoft.com/office/officeart/2008/layout/HalfCircleOrganizationChart"/>
    <dgm:cxn modelId="{945E7D94-E2C7-41AB-A5DF-1FE4FC39BDDD}" type="presParOf" srcId="{443C5011-BD9A-42FC-953F-4FCE5AAC14A1}" destId="{38086136-B818-4E1D-B0EE-3F19361EEB23}" srcOrd="0" destOrd="0" presId="urn:microsoft.com/office/officeart/2008/layout/HalfCircleOrganizationChart"/>
    <dgm:cxn modelId="{7AB3D179-15E0-4DAD-9EC3-149C1C1BA132}" type="presParOf" srcId="{38086136-B818-4E1D-B0EE-3F19361EEB23}" destId="{59FD57BD-49F5-4AA0-8F13-BDFD582779B4}" srcOrd="0" destOrd="0" presId="urn:microsoft.com/office/officeart/2008/layout/HalfCircleOrganizationChart"/>
    <dgm:cxn modelId="{09D03042-8440-46C2-9A75-A2980D009488}" type="presParOf" srcId="{38086136-B818-4E1D-B0EE-3F19361EEB23}" destId="{79D48337-2BDE-4F51-8495-BAB96BC8B0C3}" srcOrd="1" destOrd="0" presId="urn:microsoft.com/office/officeart/2008/layout/HalfCircleOrganizationChart"/>
    <dgm:cxn modelId="{7A098B6B-19BD-4792-8CAB-057988B59393}" type="presParOf" srcId="{38086136-B818-4E1D-B0EE-3F19361EEB23}" destId="{FA1D1D3E-3CB9-493B-B90F-601BE45456CF}" srcOrd="2" destOrd="0" presId="urn:microsoft.com/office/officeart/2008/layout/HalfCircleOrganizationChart"/>
    <dgm:cxn modelId="{A3DEEDDE-89EC-4FF9-AC23-D3F842DB943C}" type="presParOf" srcId="{38086136-B818-4E1D-B0EE-3F19361EEB23}" destId="{9B2EE992-82AB-4ECB-A2EB-ED7DB820C3E2}" srcOrd="3" destOrd="0" presId="urn:microsoft.com/office/officeart/2008/layout/HalfCircleOrganizationChart"/>
    <dgm:cxn modelId="{2F6AB51C-3E07-4ABD-AF7A-F28FFF02A7DD}" type="presParOf" srcId="{443C5011-BD9A-42FC-953F-4FCE5AAC14A1}" destId="{2E211610-6F42-4D10-A448-B3D6DF1C0B0F}" srcOrd="1" destOrd="0" presId="urn:microsoft.com/office/officeart/2008/layout/HalfCircleOrganizationChart"/>
    <dgm:cxn modelId="{9416BD7B-5CED-4C1F-A79F-B0FC2B0DF519}" type="presParOf" srcId="{2E211610-6F42-4D10-A448-B3D6DF1C0B0F}" destId="{8FFC3A43-8859-4386-B675-4BDB6837C890}" srcOrd="0" destOrd="0" presId="urn:microsoft.com/office/officeart/2008/layout/HalfCircleOrganizationChart"/>
    <dgm:cxn modelId="{4212369B-A378-4EA6-A332-E5B2E1DE9AAF}" type="presParOf" srcId="{2E211610-6F42-4D10-A448-B3D6DF1C0B0F}" destId="{BB13EBD2-4998-4341-A96B-64E9D2F431AC}" srcOrd="1" destOrd="0" presId="urn:microsoft.com/office/officeart/2008/layout/HalfCircleOrganizationChart"/>
    <dgm:cxn modelId="{BE4968CB-0F95-42BE-930A-4452DE68A937}" type="presParOf" srcId="{BB13EBD2-4998-4341-A96B-64E9D2F431AC}" destId="{1768991B-7663-4B29-A662-FBB252F0B247}" srcOrd="0" destOrd="0" presId="urn:microsoft.com/office/officeart/2008/layout/HalfCircleOrganizationChart"/>
    <dgm:cxn modelId="{0C85D775-AE0D-4556-80F4-F5891E72B5DF}" type="presParOf" srcId="{1768991B-7663-4B29-A662-FBB252F0B247}" destId="{7CCD3453-3A21-4672-8A4C-1B0FD6E2BCD6}" srcOrd="0" destOrd="0" presId="urn:microsoft.com/office/officeart/2008/layout/HalfCircleOrganizationChart"/>
    <dgm:cxn modelId="{FE229B16-FBA7-4608-A12A-E4A50077AD28}" type="presParOf" srcId="{1768991B-7663-4B29-A662-FBB252F0B247}" destId="{F89EAC6C-2DE3-484B-AE89-242A9059F4AB}" srcOrd="1" destOrd="0" presId="urn:microsoft.com/office/officeart/2008/layout/HalfCircleOrganizationChart"/>
    <dgm:cxn modelId="{3791E5D0-25F5-4592-834A-AA914AA23E3C}" type="presParOf" srcId="{1768991B-7663-4B29-A662-FBB252F0B247}" destId="{3757D800-E5B6-49C3-AFF9-D0FFB261F117}" srcOrd="2" destOrd="0" presId="urn:microsoft.com/office/officeart/2008/layout/HalfCircleOrganizationChart"/>
    <dgm:cxn modelId="{2299A87D-A404-4FC8-88BD-654108E8EDFD}" type="presParOf" srcId="{1768991B-7663-4B29-A662-FBB252F0B247}" destId="{1DDE6ACB-336C-493D-8D7D-D51AB081C473}" srcOrd="3" destOrd="0" presId="urn:microsoft.com/office/officeart/2008/layout/HalfCircleOrganizationChart"/>
    <dgm:cxn modelId="{9CE73CF1-D849-4115-BA0B-6A87D92C85EE}" type="presParOf" srcId="{BB13EBD2-4998-4341-A96B-64E9D2F431AC}" destId="{B9D0AB93-2BE5-4278-B4F4-ED897C0B6810}" srcOrd="1" destOrd="0" presId="urn:microsoft.com/office/officeart/2008/layout/HalfCircleOrganizationChart"/>
    <dgm:cxn modelId="{79AF093A-EA3D-4D4D-939A-7F0837E3E6A8}" type="presParOf" srcId="{BB13EBD2-4998-4341-A96B-64E9D2F431AC}" destId="{6A629707-9A06-4044-BD92-470B155669E0}" srcOrd="2" destOrd="0" presId="urn:microsoft.com/office/officeart/2008/layout/HalfCircleOrganizationChart"/>
    <dgm:cxn modelId="{54516CDE-D45F-4D3A-B596-567DECF4EBF8}" type="presParOf" srcId="{2E211610-6F42-4D10-A448-B3D6DF1C0B0F}" destId="{61CA1701-E551-410F-A1B7-FAAEA64E2CE2}" srcOrd="2" destOrd="0" presId="urn:microsoft.com/office/officeart/2008/layout/HalfCircleOrganizationChart"/>
    <dgm:cxn modelId="{09707AAB-2B85-4159-BBC2-8649700C7C32}" type="presParOf" srcId="{2E211610-6F42-4D10-A448-B3D6DF1C0B0F}" destId="{C67D8AE3-7B1B-45CE-8C0D-31EA1F872C15}" srcOrd="3" destOrd="0" presId="urn:microsoft.com/office/officeart/2008/layout/HalfCircleOrganizationChart"/>
    <dgm:cxn modelId="{A40B078A-9160-42FC-A76F-087E8D71964E}" type="presParOf" srcId="{C67D8AE3-7B1B-45CE-8C0D-31EA1F872C15}" destId="{6D245DF9-AB9B-40CE-A6C1-B4179CADD964}" srcOrd="0" destOrd="0" presId="urn:microsoft.com/office/officeart/2008/layout/HalfCircleOrganizationChart"/>
    <dgm:cxn modelId="{85EBCE96-CC82-455D-AA05-AC4A7877ED74}" type="presParOf" srcId="{6D245DF9-AB9B-40CE-A6C1-B4179CADD964}" destId="{AB393E2D-A72E-45C3-A2E4-38DF313D38AA}" srcOrd="0" destOrd="0" presId="urn:microsoft.com/office/officeart/2008/layout/HalfCircleOrganizationChart"/>
    <dgm:cxn modelId="{2E8F3DD0-EED2-4689-9AAE-66AFF981235B}" type="presParOf" srcId="{6D245DF9-AB9B-40CE-A6C1-B4179CADD964}" destId="{C74A8514-6892-45DC-84E9-6A4E92EB4B56}" srcOrd="1" destOrd="0" presId="urn:microsoft.com/office/officeart/2008/layout/HalfCircleOrganizationChart"/>
    <dgm:cxn modelId="{E4AAC0EC-E3BF-4D26-BB7C-B306FD80FF3C}" type="presParOf" srcId="{6D245DF9-AB9B-40CE-A6C1-B4179CADD964}" destId="{706A4014-3E6F-467B-A6A3-933EF923936C}" srcOrd="2" destOrd="0" presId="urn:microsoft.com/office/officeart/2008/layout/HalfCircleOrganizationChart"/>
    <dgm:cxn modelId="{69DF6EE6-254B-441F-9E26-EDED156CEB7D}" type="presParOf" srcId="{6D245DF9-AB9B-40CE-A6C1-B4179CADD964}" destId="{DC8971A6-DFE3-41F3-98E4-E92DD054E70B}" srcOrd="3" destOrd="0" presId="urn:microsoft.com/office/officeart/2008/layout/HalfCircleOrganizationChart"/>
    <dgm:cxn modelId="{F9FC5E30-5FA7-4F21-888A-22C2F9F52368}" type="presParOf" srcId="{C67D8AE3-7B1B-45CE-8C0D-31EA1F872C15}" destId="{75330FC1-BE57-4726-BBE9-A35416091164}" srcOrd="1" destOrd="0" presId="urn:microsoft.com/office/officeart/2008/layout/HalfCircleOrganizationChart"/>
    <dgm:cxn modelId="{2DAA6DA4-FEDA-4847-AADB-FCA364AE1958}" type="presParOf" srcId="{C67D8AE3-7B1B-45CE-8C0D-31EA1F872C15}" destId="{4C808C83-BF02-427F-832B-93339D7147CA}" srcOrd="2" destOrd="0" presId="urn:microsoft.com/office/officeart/2008/layout/HalfCircleOrganizationChart"/>
    <dgm:cxn modelId="{DA8F3D80-A057-4A3B-88B1-A47072414151}" type="presParOf" srcId="{2E211610-6F42-4D10-A448-B3D6DF1C0B0F}" destId="{C12CBBEA-888D-480B-B3B6-7DE22B9200B0}" srcOrd="4" destOrd="0" presId="urn:microsoft.com/office/officeart/2008/layout/HalfCircleOrganizationChart"/>
    <dgm:cxn modelId="{5E286FAD-593D-48D9-9C99-DA580E737A9C}" type="presParOf" srcId="{2E211610-6F42-4D10-A448-B3D6DF1C0B0F}" destId="{047D03CF-EA93-44A5-BA95-8E310CD8C2A1}" srcOrd="5" destOrd="0" presId="urn:microsoft.com/office/officeart/2008/layout/HalfCircleOrganizationChart"/>
    <dgm:cxn modelId="{456D78EB-635A-44A0-A7E7-695E1A306282}" type="presParOf" srcId="{047D03CF-EA93-44A5-BA95-8E310CD8C2A1}" destId="{386DE762-C45A-4DD6-93DB-566A3321AE39}" srcOrd="0" destOrd="0" presId="urn:microsoft.com/office/officeart/2008/layout/HalfCircleOrganizationChart"/>
    <dgm:cxn modelId="{4B1A2E99-3810-4DB9-ADE8-210393B67141}" type="presParOf" srcId="{386DE762-C45A-4DD6-93DB-566A3321AE39}" destId="{CBE00748-A49F-4676-8722-0F74D0957546}" srcOrd="0" destOrd="0" presId="urn:microsoft.com/office/officeart/2008/layout/HalfCircleOrganizationChart"/>
    <dgm:cxn modelId="{56AEB2A8-9915-4F01-ACD6-E1749BC0DBE3}" type="presParOf" srcId="{386DE762-C45A-4DD6-93DB-566A3321AE39}" destId="{020EE61F-0A9E-4D48-9117-1846C87B80E0}" srcOrd="1" destOrd="0" presId="urn:microsoft.com/office/officeart/2008/layout/HalfCircleOrganizationChart"/>
    <dgm:cxn modelId="{EB5517EC-3144-46A4-AEA2-10510F6C65C7}" type="presParOf" srcId="{386DE762-C45A-4DD6-93DB-566A3321AE39}" destId="{C95671C9-9913-4F8A-B8FC-18F76BC8A95E}" srcOrd="2" destOrd="0" presId="urn:microsoft.com/office/officeart/2008/layout/HalfCircleOrganizationChart"/>
    <dgm:cxn modelId="{FC5BA358-FE64-4C39-BCE9-CD7B18DA5DB4}" type="presParOf" srcId="{386DE762-C45A-4DD6-93DB-566A3321AE39}" destId="{8C748F6E-031B-4760-B99E-14D942D10012}" srcOrd="3" destOrd="0" presId="urn:microsoft.com/office/officeart/2008/layout/HalfCircleOrganizationChart"/>
    <dgm:cxn modelId="{DB9F80BF-7739-432D-993A-194888F8912D}" type="presParOf" srcId="{047D03CF-EA93-44A5-BA95-8E310CD8C2A1}" destId="{7DBAFC66-5731-4AC9-B100-F7304C54FC99}" srcOrd="1" destOrd="0" presId="urn:microsoft.com/office/officeart/2008/layout/HalfCircleOrganizationChart"/>
    <dgm:cxn modelId="{A9CD657E-81D9-45B8-A8EB-88EC41F24ADA}" type="presParOf" srcId="{047D03CF-EA93-44A5-BA95-8E310CD8C2A1}" destId="{EC378E0F-0DCA-41EA-9F07-272C0670B2C2}" srcOrd="2" destOrd="0" presId="urn:microsoft.com/office/officeart/2008/layout/HalfCircleOrganizationChart"/>
    <dgm:cxn modelId="{CE9C2ECF-E1D8-4DD1-937A-ABDD0CB5255E}" type="presParOf" srcId="{443C5011-BD9A-42FC-953F-4FCE5AAC14A1}" destId="{4D3FF0F1-4A84-4AD2-9A3C-9C696FE8B38E}" srcOrd="2" destOrd="0" presId="urn:microsoft.com/office/officeart/2008/layout/HalfCircleOrganizationChar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76AFED0-9E71-4E03-A539-4F50D4D0F5A6}" type="doc">
      <dgm:prSet loTypeId="urn:microsoft.com/office/officeart/2005/8/layout/hierarchy1" loCatId="hierarchy" qsTypeId="urn:microsoft.com/office/officeart/2005/8/quickstyle/3d3" qsCatId="3D" csTypeId="urn:microsoft.com/office/officeart/2005/8/colors/colorful2" csCatId="colorful" phldr="1"/>
      <dgm:spPr/>
      <dgm:t>
        <a:bodyPr/>
        <a:lstStyle/>
        <a:p>
          <a:endParaRPr lang="en-US"/>
        </a:p>
      </dgm:t>
    </dgm:pt>
    <dgm:pt modelId="{75A5766C-C18A-4D92-96E0-BDE04AAC5BE8}">
      <dgm:prSet phldrT="[Text]" custT="1"/>
      <dgm:spPr/>
      <dgm:t>
        <a:bodyPr/>
        <a:lstStyle/>
        <a:p>
          <a:pPr algn="just"/>
          <a:r>
            <a:rPr lang="en-US" sz="1200" dirty="0" err="1">
              <a:solidFill>
                <a:schemeClr val="tx1"/>
              </a:solidFill>
            </a:rPr>
            <a:t>Quá</a:t>
          </a:r>
          <a:r>
            <a:rPr lang="en-US" sz="1200" dirty="0">
              <a:solidFill>
                <a:schemeClr val="tx1"/>
              </a:solidFill>
            </a:rPr>
            <a:t> </a:t>
          </a:r>
          <a:r>
            <a:rPr lang="en-US" sz="1200" dirty="0" err="1">
              <a:solidFill>
                <a:schemeClr val="tx1"/>
              </a:solidFill>
            </a:rPr>
            <a:t>trình</a:t>
          </a:r>
          <a:r>
            <a:rPr lang="en-US" sz="1200" dirty="0">
              <a:solidFill>
                <a:schemeClr val="tx1"/>
              </a:solidFill>
            </a:rPr>
            <a:t> </a:t>
          </a:r>
          <a:r>
            <a:rPr lang="en-US" sz="1200" dirty="0" err="1">
              <a:solidFill>
                <a:schemeClr val="tx1"/>
              </a:solidFill>
            </a:rPr>
            <a:t>giao</a:t>
          </a:r>
          <a:r>
            <a:rPr lang="en-US" sz="1200" dirty="0">
              <a:solidFill>
                <a:schemeClr val="tx1"/>
              </a:solidFill>
            </a:rPr>
            <a:t> </a:t>
          </a:r>
          <a:r>
            <a:rPr lang="en-US" sz="1200" dirty="0" err="1">
              <a:solidFill>
                <a:schemeClr val="tx1"/>
              </a:solidFill>
            </a:rPr>
            <a:t>tiếp</a:t>
          </a:r>
          <a:r>
            <a:rPr lang="en-US" sz="1200" dirty="0">
              <a:solidFill>
                <a:schemeClr val="tx1"/>
              </a:solidFill>
            </a:rPr>
            <a:t> </a:t>
          </a:r>
          <a:r>
            <a:rPr lang="en-US" sz="1200" dirty="0" err="1">
              <a:solidFill>
                <a:schemeClr val="tx1"/>
              </a:solidFill>
            </a:rPr>
            <a:t>cũng</a:t>
          </a:r>
          <a:r>
            <a:rPr lang="en-US" sz="1200" dirty="0">
              <a:solidFill>
                <a:schemeClr val="tx1"/>
              </a:solidFill>
            </a:rPr>
            <a:t> </a:t>
          </a:r>
          <a:r>
            <a:rPr lang="en-US" sz="1200" dirty="0" err="1">
              <a:solidFill>
                <a:schemeClr val="tx1"/>
              </a:solidFill>
            </a:rPr>
            <a:t>diễn</a:t>
          </a:r>
          <a:r>
            <a:rPr lang="en-US" sz="1200" dirty="0">
              <a:solidFill>
                <a:schemeClr val="tx1"/>
              </a:solidFill>
            </a:rPr>
            <a:t> </a:t>
          </a:r>
          <a:r>
            <a:rPr lang="en-US" sz="1200" dirty="0" err="1">
              <a:solidFill>
                <a:schemeClr val="tx1"/>
              </a:solidFill>
            </a:rPr>
            <a:t>ra</a:t>
          </a:r>
          <a:r>
            <a:rPr lang="en-US" sz="1200" dirty="0">
              <a:solidFill>
                <a:schemeClr val="tx1"/>
              </a:solidFill>
            </a:rPr>
            <a:t> </a:t>
          </a:r>
          <a:r>
            <a:rPr lang="en-US" sz="1200" dirty="0" err="1">
              <a:solidFill>
                <a:schemeClr val="tx1"/>
              </a:solidFill>
            </a:rPr>
            <a:t>tương</a:t>
          </a:r>
          <a:r>
            <a:rPr lang="en-US" sz="1200" dirty="0">
              <a:solidFill>
                <a:schemeClr val="tx1"/>
              </a:solidFill>
            </a:rPr>
            <a:t> </a:t>
          </a:r>
          <a:r>
            <a:rPr lang="en-US" sz="1200" dirty="0" err="1">
              <a:solidFill>
                <a:schemeClr val="tx1"/>
              </a:solidFill>
            </a:rPr>
            <a:t>tự</a:t>
          </a:r>
          <a:r>
            <a:rPr lang="en-US" sz="1200" dirty="0">
              <a:solidFill>
                <a:schemeClr val="tx1"/>
              </a:solidFill>
            </a:rPr>
            <a:t> </a:t>
          </a:r>
          <a:r>
            <a:rPr lang="en-US" sz="1200" dirty="0" err="1">
              <a:solidFill>
                <a:schemeClr val="tx1"/>
              </a:solidFill>
            </a:rPr>
            <a:t>như</a:t>
          </a:r>
          <a:r>
            <a:rPr lang="en-US" sz="1200" dirty="0">
              <a:solidFill>
                <a:schemeClr val="tx1"/>
              </a:solidFill>
            </a:rPr>
            <a:t> HS </a:t>
          </a:r>
          <a:r>
            <a:rPr lang="en-US" sz="1200" dirty="0" err="1">
              <a:solidFill>
                <a:schemeClr val="tx1"/>
              </a:solidFill>
            </a:rPr>
            <a:t>không</a:t>
          </a:r>
          <a:r>
            <a:rPr lang="en-US" sz="1200" dirty="0">
              <a:solidFill>
                <a:schemeClr val="tx1"/>
              </a:solidFill>
            </a:rPr>
            <a:t> KTN. </a:t>
          </a:r>
          <a:r>
            <a:rPr lang="en-US" sz="1200" dirty="0" err="1">
              <a:solidFill>
                <a:schemeClr val="tx1"/>
              </a:solidFill>
            </a:rPr>
            <a:t>Tuy</a:t>
          </a:r>
          <a:r>
            <a:rPr lang="en-US" sz="1200" dirty="0">
              <a:solidFill>
                <a:schemeClr val="tx1"/>
              </a:solidFill>
            </a:rPr>
            <a:t> </a:t>
          </a:r>
          <a:r>
            <a:rPr lang="en-US" sz="1200" dirty="0" err="1">
              <a:solidFill>
                <a:schemeClr val="tx1"/>
              </a:solidFill>
            </a:rPr>
            <a:t>nhiên</a:t>
          </a:r>
          <a:r>
            <a:rPr lang="en-US" sz="1200" dirty="0">
              <a:solidFill>
                <a:schemeClr val="tx1"/>
              </a:solidFill>
            </a:rPr>
            <a:t>, HS KTN </a:t>
          </a:r>
          <a:r>
            <a:rPr lang="en-US" sz="1200" dirty="0" err="1">
              <a:solidFill>
                <a:schemeClr val="tx1"/>
              </a:solidFill>
            </a:rPr>
            <a:t>thường</a:t>
          </a:r>
          <a:r>
            <a:rPr lang="en-US" sz="1200" dirty="0">
              <a:solidFill>
                <a:schemeClr val="tx1"/>
              </a:solidFill>
            </a:rPr>
            <a:t> </a:t>
          </a:r>
          <a:r>
            <a:rPr lang="en-US" sz="1200" dirty="0" err="1">
              <a:solidFill>
                <a:schemeClr val="tx1"/>
              </a:solidFill>
            </a:rPr>
            <a:t>phát</a:t>
          </a:r>
          <a:r>
            <a:rPr lang="en-US" sz="1200" dirty="0">
              <a:solidFill>
                <a:schemeClr val="tx1"/>
              </a:solidFill>
            </a:rPr>
            <a:t> </a:t>
          </a:r>
          <a:r>
            <a:rPr lang="en-US" sz="1200" dirty="0" err="1">
              <a:solidFill>
                <a:schemeClr val="tx1"/>
              </a:solidFill>
            </a:rPr>
            <a:t>triển</a:t>
          </a:r>
          <a:r>
            <a:rPr lang="en-US" sz="1200" dirty="0">
              <a:solidFill>
                <a:schemeClr val="tx1"/>
              </a:solidFill>
            </a:rPr>
            <a:t> </a:t>
          </a:r>
          <a:r>
            <a:rPr lang="en-US" sz="1200" dirty="0" err="1">
              <a:solidFill>
                <a:schemeClr val="tx1"/>
              </a:solidFill>
            </a:rPr>
            <a:t>chậm</a:t>
          </a:r>
          <a:r>
            <a:rPr lang="en-US" sz="1200" dirty="0">
              <a:solidFill>
                <a:schemeClr val="tx1"/>
              </a:solidFill>
            </a:rPr>
            <a:t> </a:t>
          </a:r>
          <a:r>
            <a:rPr lang="en-US" sz="1200" dirty="0" err="1">
              <a:solidFill>
                <a:schemeClr val="tx1"/>
              </a:solidFill>
            </a:rPr>
            <a:t>hơn</a:t>
          </a:r>
          <a:r>
            <a:rPr lang="en-US" sz="1200" dirty="0">
              <a:solidFill>
                <a:schemeClr val="tx1"/>
              </a:solidFill>
            </a:rPr>
            <a:t> so </a:t>
          </a:r>
          <a:r>
            <a:rPr lang="en-US" sz="1200" dirty="0" err="1">
              <a:solidFill>
                <a:schemeClr val="tx1"/>
              </a:solidFill>
            </a:rPr>
            <a:t>với</a:t>
          </a:r>
          <a:r>
            <a:rPr lang="en-US" sz="1200" dirty="0">
              <a:solidFill>
                <a:schemeClr val="tx1"/>
              </a:solidFill>
            </a:rPr>
            <a:t> HS </a:t>
          </a:r>
          <a:r>
            <a:rPr lang="en-US" sz="1200" dirty="0" err="1">
              <a:solidFill>
                <a:schemeClr val="tx1"/>
              </a:solidFill>
            </a:rPr>
            <a:t>không</a:t>
          </a:r>
          <a:r>
            <a:rPr lang="en-US" sz="1200" dirty="0">
              <a:solidFill>
                <a:schemeClr val="tx1"/>
              </a:solidFill>
            </a:rPr>
            <a:t> KTN </a:t>
          </a:r>
          <a:r>
            <a:rPr lang="en-US" sz="1200" dirty="0" err="1">
              <a:solidFill>
                <a:schemeClr val="tx1"/>
              </a:solidFill>
            </a:rPr>
            <a:t>về</a:t>
          </a:r>
          <a:r>
            <a:rPr lang="en-US" sz="1200" dirty="0">
              <a:solidFill>
                <a:schemeClr val="tx1"/>
              </a:solidFill>
            </a:rPr>
            <a:t> </a:t>
          </a:r>
          <a:r>
            <a:rPr lang="en-US" sz="1200" dirty="0" err="1">
              <a:solidFill>
                <a:schemeClr val="tx1"/>
              </a:solidFill>
            </a:rPr>
            <a:t>ngôn</a:t>
          </a:r>
          <a:r>
            <a:rPr lang="en-US" sz="1200" dirty="0">
              <a:solidFill>
                <a:schemeClr val="tx1"/>
              </a:solidFill>
            </a:rPr>
            <a:t> </a:t>
          </a:r>
          <a:r>
            <a:rPr lang="en-US" sz="1200" dirty="0" err="1">
              <a:solidFill>
                <a:schemeClr val="tx1"/>
              </a:solidFill>
            </a:rPr>
            <a:t>ngữ</a:t>
          </a:r>
          <a:r>
            <a:rPr lang="en-US" sz="1200" dirty="0">
              <a:solidFill>
                <a:schemeClr val="tx1"/>
              </a:solidFill>
            </a:rPr>
            <a:t> </a:t>
          </a:r>
          <a:r>
            <a:rPr lang="en-US" sz="1200" dirty="0" err="1">
              <a:solidFill>
                <a:schemeClr val="tx1"/>
              </a:solidFill>
            </a:rPr>
            <a:t>và</a:t>
          </a:r>
          <a:r>
            <a:rPr lang="en-US" sz="1200" dirty="0">
              <a:solidFill>
                <a:schemeClr val="tx1"/>
              </a:solidFill>
            </a:rPr>
            <a:t> </a:t>
          </a:r>
          <a:r>
            <a:rPr lang="en-US" sz="1200" dirty="0" err="1">
              <a:solidFill>
                <a:schemeClr val="tx1"/>
              </a:solidFill>
            </a:rPr>
            <a:t>kỹ</a:t>
          </a:r>
          <a:r>
            <a:rPr lang="en-US" sz="1200" dirty="0">
              <a:solidFill>
                <a:schemeClr val="tx1"/>
              </a:solidFill>
            </a:rPr>
            <a:t> </a:t>
          </a:r>
          <a:r>
            <a:rPr lang="en-US" sz="1200" dirty="0" err="1">
              <a:solidFill>
                <a:schemeClr val="tx1"/>
              </a:solidFill>
            </a:rPr>
            <a:t>năng</a:t>
          </a:r>
          <a:r>
            <a:rPr lang="en-US" sz="1200" dirty="0">
              <a:solidFill>
                <a:schemeClr val="tx1"/>
              </a:solidFill>
            </a:rPr>
            <a:t> </a:t>
          </a:r>
          <a:r>
            <a:rPr lang="en-US" sz="1200" dirty="0" err="1">
              <a:solidFill>
                <a:schemeClr val="tx1"/>
              </a:solidFill>
            </a:rPr>
            <a:t>xã</a:t>
          </a:r>
          <a:r>
            <a:rPr lang="en-US" sz="1200" dirty="0">
              <a:solidFill>
                <a:schemeClr val="tx1"/>
              </a:solidFill>
            </a:rPr>
            <a:t> </a:t>
          </a:r>
          <a:r>
            <a:rPr lang="en-US" sz="1200" dirty="0" err="1">
              <a:solidFill>
                <a:schemeClr val="tx1"/>
              </a:solidFill>
            </a:rPr>
            <a:t>hội</a:t>
          </a:r>
          <a:r>
            <a:rPr lang="en-US" sz="1200" dirty="0">
              <a:solidFill>
                <a:schemeClr val="tx1"/>
              </a:solidFill>
            </a:rPr>
            <a:t>. </a:t>
          </a:r>
          <a:endParaRPr lang="en-US" sz="1200" dirty="0">
            <a:solidFill>
              <a:schemeClr val="tx1"/>
            </a:solidFill>
            <a:latin typeface="Times New Roman" panose="02020603050405020304" pitchFamily="18" charset="0"/>
            <a:cs typeface="Times New Roman" panose="02020603050405020304" pitchFamily="18" charset="0"/>
          </a:endParaRPr>
        </a:p>
      </dgm:t>
    </dgm:pt>
    <dgm:pt modelId="{FA8867C2-3054-4A44-9B4B-289D64B3EC25}" type="parTrans" cxnId="{E819C8D8-B5F8-4E13-BD9C-8D79CE93F68D}">
      <dgm:prSet custT="1"/>
      <dgm:spPr/>
      <dgm:t>
        <a:bodyPr/>
        <a:lstStyle/>
        <a:p>
          <a:endParaRPr lang="en-US" sz="1200">
            <a:solidFill>
              <a:schemeClr val="tx1"/>
            </a:solidFill>
            <a:latin typeface="Times New Roman" panose="02020603050405020304" pitchFamily="18" charset="0"/>
            <a:cs typeface="Times New Roman" panose="02020603050405020304" pitchFamily="18" charset="0"/>
          </a:endParaRPr>
        </a:p>
      </dgm:t>
    </dgm:pt>
    <dgm:pt modelId="{06DDC9B8-0434-4152-AA4E-70FC42ED314C}" type="sibTrans" cxnId="{E819C8D8-B5F8-4E13-BD9C-8D79CE93F68D}">
      <dgm:prSet/>
      <dgm:spPr/>
      <dgm:t>
        <a:bodyPr/>
        <a:lstStyle/>
        <a:p>
          <a:endParaRPr lang="en-US" sz="1200">
            <a:solidFill>
              <a:schemeClr val="tx1"/>
            </a:solidFill>
            <a:latin typeface="Times New Roman" panose="02020603050405020304" pitchFamily="18" charset="0"/>
            <a:cs typeface="Times New Roman" panose="02020603050405020304" pitchFamily="18" charset="0"/>
          </a:endParaRPr>
        </a:p>
      </dgm:t>
    </dgm:pt>
    <dgm:pt modelId="{D134195B-5E3E-4145-895C-CFA50EEEC202}">
      <dgm:prSet phldrT="[Text]" custT="1"/>
      <dgm:spPr/>
      <dgm:t>
        <a:bodyPr/>
        <a:lstStyle/>
        <a:p>
          <a:pPr algn="just"/>
          <a:r>
            <a:rPr lang="en-US" sz="1200" dirty="0" err="1">
              <a:solidFill>
                <a:schemeClr val="tx1"/>
              </a:solidFill>
            </a:rPr>
            <a:t>Biểu</a:t>
          </a:r>
          <a:r>
            <a:rPr lang="en-US" sz="1200" dirty="0">
              <a:solidFill>
                <a:schemeClr val="tx1"/>
              </a:solidFill>
            </a:rPr>
            <a:t> </a:t>
          </a:r>
          <a:r>
            <a:rPr lang="en-US" sz="1200" dirty="0" err="1">
              <a:solidFill>
                <a:schemeClr val="tx1"/>
              </a:solidFill>
            </a:rPr>
            <a:t>hiện</a:t>
          </a:r>
          <a:r>
            <a:rPr lang="en-US" sz="1200" dirty="0">
              <a:solidFill>
                <a:schemeClr val="tx1"/>
              </a:solidFill>
            </a:rPr>
            <a:t> </a:t>
          </a:r>
          <a:r>
            <a:rPr lang="en-US" sz="1200" dirty="0" err="1">
              <a:solidFill>
                <a:schemeClr val="tx1"/>
              </a:solidFill>
            </a:rPr>
            <a:t>nét</a:t>
          </a:r>
          <a:r>
            <a:rPr lang="en-US" sz="1200" dirty="0">
              <a:solidFill>
                <a:schemeClr val="tx1"/>
              </a:solidFill>
            </a:rPr>
            <a:t> </a:t>
          </a:r>
          <a:r>
            <a:rPr lang="en-US" sz="1200" dirty="0" err="1">
              <a:solidFill>
                <a:schemeClr val="tx1"/>
              </a:solidFill>
            </a:rPr>
            <a:t>mặt</a:t>
          </a:r>
          <a:r>
            <a:rPr lang="en-US" sz="1200" dirty="0">
              <a:solidFill>
                <a:schemeClr val="tx1"/>
              </a:solidFill>
            </a:rPr>
            <a:t> </a:t>
          </a:r>
          <a:r>
            <a:rPr lang="en-US" sz="1200" dirty="0" err="1">
              <a:solidFill>
                <a:schemeClr val="tx1"/>
              </a:solidFill>
            </a:rPr>
            <a:t>nhiều</a:t>
          </a:r>
          <a:r>
            <a:rPr lang="en-US" sz="1200" dirty="0">
              <a:solidFill>
                <a:schemeClr val="tx1"/>
              </a:solidFill>
            </a:rPr>
            <a:t> </a:t>
          </a:r>
          <a:r>
            <a:rPr lang="en-US" sz="1200" dirty="0" err="1">
              <a:solidFill>
                <a:schemeClr val="tx1"/>
              </a:solidFill>
            </a:rPr>
            <a:t>khi</a:t>
          </a:r>
          <a:r>
            <a:rPr lang="en-US" sz="1200" dirty="0">
              <a:solidFill>
                <a:schemeClr val="tx1"/>
              </a:solidFill>
            </a:rPr>
            <a:t> </a:t>
          </a:r>
          <a:r>
            <a:rPr lang="en-US" sz="1200" dirty="0" err="1">
              <a:solidFill>
                <a:schemeClr val="tx1"/>
              </a:solidFill>
            </a:rPr>
            <a:t>không</a:t>
          </a:r>
          <a:r>
            <a:rPr lang="en-US" sz="1200" dirty="0">
              <a:solidFill>
                <a:schemeClr val="tx1"/>
              </a:solidFill>
            </a:rPr>
            <a:t> </a:t>
          </a:r>
          <a:r>
            <a:rPr lang="en-US" sz="1200" dirty="0" err="1">
              <a:solidFill>
                <a:schemeClr val="tx1"/>
              </a:solidFill>
            </a:rPr>
            <a:t>trùng</a:t>
          </a:r>
          <a:r>
            <a:rPr lang="en-US" sz="1200" dirty="0">
              <a:solidFill>
                <a:schemeClr val="tx1"/>
              </a:solidFill>
            </a:rPr>
            <a:t> </a:t>
          </a:r>
          <a:r>
            <a:rPr lang="en-US" sz="1200" dirty="0" err="1">
              <a:solidFill>
                <a:schemeClr val="tx1"/>
              </a:solidFill>
            </a:rPr>
            <a:t>khớp</a:t>
          </a:r>
          <a:r>
            <a:rPr lang="en-US" sz="1200" dirty="0">
              <a:solidFill>
                <a:schemeClr val="tx1"/>
              </a:solidFill>
            </a:rPr>
            <a:t> </a:t>
          </a:r>
          <a:r>
            <a:rPr lang="en-US" sz="1200" dirty="0" err="1">
              <a:solidFill>
                <a:schemeClr val="tx1"/>
              </a:solidFill>
            </a:rPr>
            <a:t>với</a:t>
          </a:r>
          <a:r>
            <a:rPr lang="en-US" sz="1200" dirty="0">
              <a:solidFill>
                <a:schemeClr val="tx1"/>
              </a:solidFill>
            </a:rPr>
            <a:t> </a:t>
          </a:r>
          <a:r>
            <a:rPr lang="en-US" sz="1200" dirty="0" err="1">
              <a:solidFill>
                <a:schemeClr val="tx1"/>
              </a:solidFill>
            </a:rPr>
            <a:t>ngữ</a:t>
          </a:r>
          <a:r>
            <a:rPr lang="en-US" sz="1200" dirty="0">
              <a:solidFill>
                <a:schemeClr val="tx1"/>
              </a:solidFill>
            </a:rPr>
            <a:t> </a:t>
          </a:r>
          <a:r>
            <a:rPr lang="en-US" sz="1200" dirty="0" err="1">
              <a:solidFill>
                <a:schemeClr val="tx1"/>
              </a:solidFill>
            </a:rPr>
            <a:t>điệu</a:t>
          </a:r>
          <a:r>
            <a:rPr lang="en-US" sz="1200" dirty="0">
              <a:solidFill>
                <a:schemeClr val="tx1"/>
              </a:solidFill>
            </a:rPr>
            <a:t> </a:t>
          </a:r>
          <a:r>
            <a:rPr lang="en-US" sz="1200" dirty="0" err="1">
              <a:solidFill>
                <a:schemeClr val="tx1"/>
              </a:solidFill>
            </a:rPr>
            <a:t>của</a:t>
          </a:r>
          <a:r>
            <a:rPr lang="en-US" sz="1200" dirty="0">
              <a:solidFill>
                <a:schemeClr val="tx1"/>
              </a:solidFill>
            </a:rPr>
            <a:t> HS KTN </a:t>
          </a:r>
          <a:r>
            <a:rPr lang="en-US" sz="1200" dirty="0" err="1">
              <a:solidFill>
                <a:schemeClr val="tx1"/>
              </a:solidFill>
            </a:rPr>
            <a:t>vì</a:t>
          </a:r>
          <a:r>
            <a:rPr lang="en-US" sz="1200" dirty="0">
              <a:solidFill>
                <a:schemeClr val="tx1"/>
              </a:solidFill>
            </a:rPr>
            <a:t> HS </a:t>
          </a:r>
          <a:r>
            <a:rPr lang="en-US" sz="1200" dirty="0" err="1">
              <a:solidFill>
                <a:schemeClr val="tx1"/>
              </a:solidFill>
            </a:rPr>
            <a:t>không</a:t>
          </a:r>
          <a:r>
            <a:rPr lang="en-US" sz="1200" dirty="0">
              <a:solidFill>
                <a:schemeClr val="tx1"/>
              </a:solidFill>
            </a:rPr>
            <a:t> </a:t>
          </a:r>
          <a:r>
            <a:rPr lang="en-US" sz="1200" dirty="0" err="1">
              <a:solidFill>
                <a:schemeClr val="tx1"/>
              </a:solidFill>
            </a:rPr>
            <a:t>thể</a:t>
          </a:r>
          <a:r>
            <a:rPr lang="en-US" sz="1200" dirty="0">
              <a:solidFill>
                <a:schemeClr val="tx1"/>
              </a:solidFill>
            </a:rPr>
            <a:t> </a:t>
          </a:r>
          <a:r>
            <a:rPr lang="en-US" sz="1200" dirty="0" err="1">
              <a:solidFill>
                <a:schemeClr val="tx1"/>
              </a:solidFill>
            </a:rPr>
            <a:t>sử</a:t>
          </a:r>
          <a:r>
            <a:rPr lang="en-US" sz="1200" dirty="0">
              <a:solidFill>
                <a:schemeClr val="tx1"/>
              </a:solidFill>
            </a:rPr>
            <a:t> </a:t>
          </a:r>
          <a:r>
            <a:rPr lang="en-US" sz="1200" dirty="0" err="1">
              <a:solidFill>
                <a:schemeClr val="tx1"/>
              </a:solidFill>
            </a:rPr>
            <a:t>dụng</a:t>
          </a:r>
          <a:r>
            <a:rPr lang="en-US" sz="1200" dirty="0">
              <a:solidFill>
                <a:schemeClr val="tx1"/>
              </a:solidFill>
            </a:rPr>
            <a:t> </a:t>
          </a:r>
          <a:r>
            <a:rPr lang="en-US" sz="1200" dirty="0" err="1">
              <a:solidFill>
                <a:schemeClr val="tx1"/>
              </a:solidFill>
            </a:rPr>
            <a:t>mắt</a:t>
          </a:r>
          <a:r>
            <a:rPr lang="en-US" sz="1200" dirty="0">
              <a:solidFill>
                <a:schemeClr val="tx1"/>
              </a:solidFill>
            </a:rPr>
            <a:t> </a:t>
          </a:r>
          <a:r>
            <a:rPr lang="en-US" sz="1200" dirty="0" err="1">
              <a:solidFill>
                <a:schemeClr val="tx1"/>
              </a:solidFill>
            </a:rPr>
            <a:t>để</a:t>
          </a:r>
          <a:r>
            <a:rPr lang="en-US" sz="1200" dirty="0">
              <a:solidFill>
                <a:schemeClr val="tx1"/>
              </a:solidFill>
            </a:rPr>
            <a:t> </a:t>
          </a:r>
          <a:r>
            <a:rPr lang="en-US" sz="1200" dirty="0" err="1">
              <a:solidFill>
                <a:schemeClr val="tx1"/>
              </a:solidFill>
            </a:rPr>
            <a:t>nhìn</a:t>
          </a:r>
          <a:r>
            <a:rPr lang="en-US" sz="1200" dirty="0">
              <a:solidFill>
                <a:schemeClr val="tx1"/>
              </a:solidFill>
            </a:rPr>
            <a:t> </a:t>
          </a:r>
          <a:r>
            <a:rPr lang="en-US" sz="1200" dirty="0" err="1">
              <a:solidFill>
                <a:schemeClr val="tx1"/>
              </a:solidFill>
            </a:rPr>
            <a:t>học</a:t>
          </a:r>
          <a:r>
            <a:rPr lang="en-US" sz="1200" dirty="0">
              <a:solidFill>
                <a:schemeClr val="tx1"/>
              </a:solidFill>
            </a:rPr>
            <a:t> </a:t>
          </a:r>
          <a:r>
            <a:rPr lang="en-US" sz="1200" dirty="0" err="1">
              <a:solidFill>
                <a:schemeClr val="tx1"/>
              </a:solidFill>
            </a:rPr>
            <a:t>và</a:t>
          </a:r>
          <a:r>
            <a:rPr lang="en-US" sz="1200" dirty="0">
              <a:solidFill>
                <a:schemeClr val="tx1"/>
              </a:solidFill>
            </a:rPr>
            <a:t> </a:t>
          </a:r>
          <a:r>
            <a:rPr lang="en-US" sz="1200" dirty="0" err="1">
              <a:solidFill>
                <a:schemeClr val="tx1"/>
              </a:solidFill>
            </a:rPr>
            <a:t>bắt</a:t>
          </a:r>
          <a:r>
            <a:rPr lang="en-US" sz="1200" dirty="0">
              <a:solidFill>
                <a:schemeClr val="tx1"/>
              </a:solidFill>
            </a:rPr>
            <a:t> </a:t>
          </a:r>
          <a:r>
            <a:rPr lang="en-US" sz="1200" dirty="0" err="1">
              <a:solidFill>
                <a:schemeClr val="tx1"/>
              </a:solidFill>
            </a:rPr>
            <a:t>chước</a:t>
          </a:r>
          <a:r>
            <a:rPr lang="en-US" sz="1200" dirty="0">
              <a:solidFill>
                <a:schemeClr val="tx1"/>
              </a:solidFill>
            </a:rPr>
            <a:t> </a:t>
          </a:r>
          <a:r>
            <a:rPr lang="en-US" sz="1200" dirty="0" err="1">
              <a:solidFill>
                <a:schemeClr val="tx1"/>
              </a:solidFill>
            </a:rPr>
            <a:t>các</a:t>
          </a:r>
          <a:r>
            <a:rPr lang="en-US" sz="1200" dirty="0">
              <a:solidFill>
                <a:schemeClr val="tx1"/>
              </a:solidFill>
            </a:rPr>
            <a:t> </a:t>
          </a:r>
          <a:r>
            <a:rPr lang="en-US" sz="1200" dirty="0" err="1">
              <a:solidFill>
                <a:schemeClr val="tx1"/>
              </a:solidFill>
            </a:rPr>
            <a:t>cử</a:t>
          </a:r>
          <a:r>
            <a:rPr lang="en-US" sz="1200" dirty="0">
              <a:solidFill>
                <a:schemeClr val="tx1"/>
              </a:solidFill>
            </a:rPr>
            <a:t> </a:t>
          </a:r>
          <a:r>
            <a:rPr lang="en-US" sz="1200" dirty="0" err="1">
              <a:solidFill>
                <a:schemeClr val="tx1"/>
              </a:solidFill>
            </a:rPr>
            <a:t>động</a:t>
          </a:r>
          <a:r>
            <a:rPr lang="en-US" sz="1200" dirty="0">
              <a:solidFill>
                <a:schemeClr val="tx1"/>
              </a:solidFill>
            </a:rPr>
            <a:t> </a:t>
          </a:r>
          <a:r>
            <a:rPr lang="en-US" sz="1200" dirty="0" err="1">
              <a:solidFill>
                <a:schemeClr val="tx1"/>
              </a:solidFill>
            </a:rPr>
            <a:t>của</a:t>
          </a:r>
          <a:r>
            <a:rPr lang="en-US" sz="1200" dirty="0">
              <a:solidFill>
                <a:schemeClr val="tx1"/>
              </a:solidFill>
            </a:rPr>
            <a:t> </a:t>
          </a:r>
          <a:r>
            <a:rPr lang="en-US" sz="1200" dirty="0" err="1">
              <a:solidFill>
                <a:schemeClr val="tx1"/>
              </a:solidFill>
            </a:rPr>
            <a:t>người</a:t>
          </a:r>
          <a:r>
            <a:rPr lang="en-US" sz="1200" dirty="0">
              <a:solidFill>
                <a:schemeClr val="tx1"/>
              </a:solidFill>
            </a:rPr>
            <a:t> </a:t>
          </a:r>
          <a:r>
            <a:rPr lang="en-US" sz="1200" dirty="0" err="1">
              <a:solidFill>
                <a:schemeClr val="tx1"/>
              </a:solidFill>
            </a:rPr>
            <a:t>giao</a:t>
          </a:r>
          <a:r>
            <a:rPr lang="en-US" sz="1200" dirty="0">
              <a:solidFill>
                <a:schemeClr val="tx1"/>
              </a:solidFill>
            </a:rPr>
            <a:t> </a:t>
          </a:r>
          <a:r>
            <a:rPr lang="en-US" sz="1200" dirty="0" err="1">
              <a:solidFill>
                <a:schemeClr val="tx1"/>
              </a:solidFill>
            </a:rPr>
            <a:t>tiếp</a:t>
          </a:r>
          <a:r>
            <a:rPr lang="en-US" sz="1200" dirty="0">
              <a:solidFill>
                <a:schemeClr val="tx1"/>
              </a:solidFill>
            </a:rPr>
            <a:t> </a:t>
          </a:r>
          <a:r>
            <a:rPr lang="en-US" sz="1200" dirty="0" err="1">
              <a:solidFill>
                <a:schemeClr val="tx1"/>
              </a:solidFill>
            </a:rPr>
            <a:t>với</a:t>
          </a:r>
          <a:r>
            <a:rPr lang="en-US" sz="1200" dirty="0">
              <a:solidFill>
                <a:schemeClr val="tx1"/>
              </a:solidFill>
            </a:rPr>
            <a:t> </a:t>
          </a:r>
          <a:r>
            <a:rPr lang="en-US" sz="1200" dirty="0" err="1">
              <a:solidFill>
                <a:schemeClr val="tx1"/>
              </a:solidFill>
            </a:rPr>
            <a:t>mình</a:t>
          </a:r>
          <a:r>
            <a:rPr lang="en-US" sz="1200" dirty="0">
              <a:solidFill>
                <a:schemeClr val="tx1"/>
              </a:solidFill>
            </a:rPr>
            <a:t>. </a:t>
          </a:r>
          <a:endParaRPr lang="en-US" sz="1200" dirty="0">
            <a:solidFill>
              <a:schemeClr val="tx1"/>
            </a:solidFill>
            <a:latin typeface="Times New Roman" panose="02020603050405020304" pitchFamily="18" charset="0"/>
            <a:cs typeface="Times New Roman" panose="02020603050405020304" pitchFamily="18" charset="0"/>
          </a:endParaRPr>
        </a:p>
      </dgm:t>
    </dgm:pt>
    <dgm:pt modelId="{DA3785BD-1748-426A-B1AF-F6621523175A}" type="parTrans" cxnId="{10953434-F0BB-44D5-B4F3-CDB465E284B4}">
      <dgm:prSet custT="1"/>
      <dgm:spPr/>
      <dgm:t>
        <a:bodyPr/>
        <a:lstStyle/>
        <a:p>
          <a:endParaRPr lang="en-US" sz="1200">
            <a:solidFill>
              <a:schemeClr val="tx1"/>
            </a:solidFill>
            <a:latin typeface="Times New Roman" panose="02020603050405020304" pitchFamily="18" charset="0"/>
            <a:cs typeface="Times New Roman" panose="02020603050405020304" pitchFamily="18" charset="0"/>
          </a:endParaRPr>
        </a:p>
      </dgm:t>
    </dgm:pt>
    <dgm:pt modelId="{686CE93B-4C50-4D91-94AA-74B65E6888AC}" type="sibTrans" cxnId="{10953434-F0BB-44D5-B4F3-CDB465E284B4}">
      <dgm:prSet/>
      <dgm:spPr/>
      <dgm:t>
        <a:bodyPr/>
        <a:lstStyle/>
        <a:p>
          <a:endParaRPr lang="en-US" sz="1200">
            <a:solidFill>
              <a:schemeClr val="tx1"/>
            </a:solidFill>
            <a:latin typeface="Times New Roman" panose="02020603050405020304" pitchFamily="18" charset="0"/>
            <a:cs typeface="Times New Roman" panose="02020603050405020304" pitchFamily="18" charset="0"/>
          </a:endParaRPr>
        </a:p>
      </dgm:t>
    </dgm:pt>
    <dgm:pt modelId="{E0B32DE7-C8CF-4189-8EAC-7C36D66452F7}">
      <dgm:prSet custT="1"/>
      <dgm:spPr/>
      <dgm:t>
        <a:bodyPr/>
        <a:lstStyle/>
        <a:p>
          <a:pPr algn="just"/>
          <a:r>
            <a:rPr lang="en-US" sz="1200" dirty="0">
              <a:solidFill>
                <a:schemeClr val="tx1"/>
              </a:solidFill>
            </a:rPr>
            <a:t>HS KTN </a:t>
          </a:r>
          <a:r>
            <a:rPr lang="en-US" sz="1200" dirty="0" err="1">
              <a:solidFill>
                <a:schemeClr val="tx1"/>
              </a:solidFill>
            </a:rPr>
            <a:t>cần</a:t>
          </a:r>
          <a:r>
            <a:rPr lang="en-US" sz="1200" dirty="0">
              <a:solidFill>
                <a:schemeClr val="tx1"/>
              </a:solidFill>
            </a:rPr>
            <a:t> </a:t>
          </a:r>
          <a:r>
            <a:rPr lang="en-US" sz="1200" dirty="0" err="1">
              <a:solidFill>
                <a:schemeClr val="tx1"/>
              </a:solidFill>
            </a:rPr>
            <a:t>nhiều</a:t>
          </a:r>
          <a:r>
            <a:rPr lang="en-US" sz="1200" dirty="0">
              <a:solidFill>
                <a:schemeClr val="tx1"/>
              </a:solidFill>
            </a:rPr>
            <a:t> </a:t>
          </a:r>
          <a:r>
            <a:rPr lang="en-US" sz="1200" dirty="0" err="1">
              <a:solidFill>
                <a:schemeClr val="tx1"/>
              </a:solidFill>
            </a:rPr>
            <a:t>thời</a:t>
          </a:r>
          <a:r>
            <a:rPr lang="en-US" sz="1200" dirty="0">
              <a:solidFill>
                <a:schemeClr val="tx1"/>
              </a:solidFill>
            </a:rPr>
            <a:t> </a:t>
          </a:r>
          <a:r>
            <a:rPr lang="en-US" sz="1200" dirty="0" err="1">
              <a:solidFill>
                <a:schemeClr val="tx1"/>
              </a:solidFill>
            </a:rPr>
            <a:t>gian</a:t>
          </a:r>
          <a:r>
            <a:rPr lang="en-US" sz="1200" dirty="0">
              <a:solidFill>
                <a:schemeClr val="tx1"/>
              </a:solidFill>
            </a:rPr>
            <a:t> </a:t>
          </a:r>
          <a:r>
            <a:rPr lang="en-US" sz="1200" dirty="0" err="1">
              <a:solidFill>
                <a:schemeClr val="tx1"/>
              </a:solidFill>
            </a:rPr>
            <a:t>hơn</a:t>
          </a:r>
          <a:r>
            <a:rPr lang="en-US" sz="1200" dirty="0">
              <a:solidFill>
                <a:schemeClr val="tx1"/>
              </a:solidFill>
            </a:rPr>
            <a:t> so </a:t>
          </a:r>
          <a:r>
            <a:rPr lang="en-US" sz="1200" dirty="0" err="1">
              <a:solidFill>
                <a:schemeClr val="tx1"/>
              </a:solidFill>
            </a:rPr>
            <a:t>với</a:t>
          </a:r>
          <a:r>
            <a:rPr lang="en-US" sz="1200" dirty="0">
              <a:solidFill>
                <a:schemeClr val="tx1"/>
              </a:solidFill>
            </a:rPr>
            <a:t> HS </a:t>
          </a:r>
          <a:r>
            <a:rPr lang="en-US" sz="1200" dirty="0" err="1">
              <a:solidFill>
                <a:schemeClr val="tx1"/>
              </a:solidFill>
            </a:rPr>
            <a:t>sáng</a:t>
          </a:r>
          <a:r>
            <a:rPr lang="en-US" sz="1200" dirty="0">
              <a:solidFill>
                <a:schemeClr val="tx1"/>
              </a:solidFill>
            </a:rPr>
            <a:t> </a:t>
          </a:r>
          <a:r>
            <a:rPr lang="en-US" sz="1200" dirty="0" err="1">
              <a:solidFill>
                <a:schemeClr val="tx1"/>
              </a:solidFill>
            </a:rPr>
            <a:t>mắt</a:t>
          </a:r>
          <a:r>
            <a:rPr lang="en-US" sz="1200" dirty="0">
              <a:solidFill>
                <a:schemeClr val="tx1"/>
              </a:solidFill>
            </a:rPr>
            <a:t> </a:t>
          </a:r>
          <a:r>
            <a:rPr lang="en-US" sz="1200" dirty="0" err="1">
              <a:solidFill>
                <a:schemeClr val="tx1"/>
              </a:solidFill>
            </a:rPr>
            <a:t>để</a:t>
          </a:r>
          <a:r>
            <a:rPr lang="en-US" sz="1200" dirty="0">
              <a:solidFill>
                <a:schemeClr val="tx1"/>
              </a:solidFill>
            </a:rPr>
            <a:t> </a:t>
          </a:r>
          <a:r>
            <a:rPr lang="en-US" sz="1200" dirty="0" err="1">
              <a:solidFill>
                <a:schemeClr val="tx1"/>
              </a:solidFill>
            </a:rPr>
            <a:t>tìm</a:t>
          </a:r>
          <a:r>
            <a:rPr lang="en-US" sz="1200" dirty="0">
              <a:solidFill>
                <a:schemeClr val="tx1"/>
              </a:solidFill>
            </a:rPr>
            <a:t> </a:t>
          </a:r>
          <a:r>
            <a:rPr lang="en-US" sz="1200" dirty="0" err="1">
              <a:solidFill>
                <a:schemeClr val="tx1"/>
              </a:solidFill>
            </a:rPr>
            <a:t>hiểu</a:t>
          </a:r>
          <a:r>
            <a:rPr lang="en-US" sz="1200" dirty="0">
              <a:solidFill>
                <a:schemeClr val="tx1"/>
              </a:solidFill>
            </a:rPr>
            <a:t> </a:t>
          </a:r>
          <a:r>
            <a:rPr lang="en-US" sz="1200" dirty="0" err="1">
              <a:solidFill>
                <a:schemeClr val="tx1"/>
              </a:solidFill>
            </a:rPr>
            <a:t>mọi</a:t>
          </a:r>
          <a:r>
            <a:rPr lang="en-US" sz="1200" dirty="0">
              <a:solidFill>
                <a:schemeClr val="tx1"/>
              </a:solidFill>
            </a:rPr>
            <a:t> </a:t>
          </a:r>
          <a:r>
            <a:rPr lang="en-US" sz="1200" dirty="0" err="1">
              <a:solidFill>
                <a:schemeClr val="tx1"/>
              </a:solidFill>
            </a:rPr>
            <a:t>điều</a:t>
          </a:r>
          <a:r>
            <a:rPr lang="en-US" sz="1200" dirty="0">
              <a:solidFill>
                <a:schemeClr val="tx1"/>
              </a:solidFill>
            </a:rPr>
            <a:t> </a:t>
          </a:r>
          <a:r>
            <a:rPr lang="en-US" sz="1200" dirty="0" err="1">
              <a:solidFill>
                <a:schemeClr val="tx1"/>
              </a:solidFill>
            </a:rPr>
            <a:t>xung</a:t>
          </a:r>
          <a:r>
            <a:rPr lang="en-US" sz="1200" dirty="0">
              <a:solidFill>
                <a:schemeClr val="tx1"/>
              </a:solidFill>
            </a:rPr>
            <a:t> </a:t>
          </a:r>
          <a:r>
            <a:rPr lang="en-US" sz="1200" dirty="0" err="1">
              <a:solidFill>
                <a:schemeClr val="tx1"/>
              </a:solidFill>
            </a:rPr>
            <a:t>quanh</a:t>
          </a:r>
          <a:r>
            <a:rPr lang="en-US" sz="1200" dirty="0">
              <a:solidFill>
                <a:schemeClr val="tx1"/>
              </a:solidFill>
            </a:rPr>
            <a:t> </a:t>
          </a:r>
          <a:r>
            <a:rPr lang="en-US" sz="1200" dirty="0" err="1">
              <a:solidFill>
                <a:schemeClr val="tx1"/>
              </a:solidFill>
            </a:rPr>
            <a:t>mình</a:t>
          </a:r>
          <a:endParaRPr lang="en-US" sz="1200" dirty="0">
            <a:solidFill>
              <a:schemeClr val="tx1"/>
            </a:solidFill>
            <a:latin typeface="Times New Roman" panose="02020603050405020304" pitchFamily="18" charset="0"/>
            <a:cs typeface="Times New Roman" panose="02020603050405020304" pitchFamily="18" charset="0"/>
          </a:endParaRPr>
        </a:p>
      </dgm:t>
    </dgm:pt>
    <dgm:pt modelId="{B64F9CBD-B99F-4668-A35F-7A276C840E95}" type="parTrans" cxnId="{4C7E826E-1C01-4698-8DE2-37E10B675968}">
      <dgm:prSet custT="1"/>
      <dgm:spPr/>
      <dgm:t>
        <a:bodyPr/>
        <a:lstStyle/>
        <a:p>
          <a:endParaRPr lang="en-US" sz="1200">
            <a:solidFill>
              <a:schemeClr val="tx1"/>
            </a:solidFill>
            <a:latin typeface="Times New Roman" panose="02020603050405020304" pitchFamily="18" charset="0"/>
            <a:cs typeface="Times New Roman" panose="02020603050405020304" pitchFamily="18" charset="0"/>
          </a:endParaRPr>
        </a:p>
      </dgm:t>
    </dgm:pt>
    <dgm:pt modelId="{EA841DF1-D59F-4D73-9BBE-A1EA68CF118C}" type="sibTrans" cxnId="{4C7E826E-1C01-4698-8DE2-37E10B675968}">
      <dgm:prSet/>
      <dgm:spPr/>
      <dgm:t>
        <a:bodyPr/>
        <a:lstStyle/>
        <a:p>
          <a:endParaRPr lang="en-US" sz="1200">
            <a:solidFill>
              <a:schemeClr val="tx1"/>
            </a:solidFill>
            <a:latin typeface="Times New Roman" panose="02020603050405020304" pitchFamily="18" charset="0"/>
            <a:cs typeface="Times New Roman" panose="02020603050405020304" pitchFamily="18" charset="0"/>
          </a:endParaRPr>
        </a:p>
      </dgm:t>
    </dgm:pt>
    <dgm:pt modelId="{1D1F2F67-F7B6-48EF-98AF-A26CB85AFB01}">
      <dgm:prSet phldrT="[Text]" custT="1"/>
      <dgm:spPr/>
      <dgm:t>
        <a:bodyPr/>
        <a:lstStyle/>
        <a:p>
          <a:r>
            <a:rPr lang="en-US" sz="1200" b="1" dirty="0">
              <a:solidFill>
                <a:schemeClr val="tx1"/>
              </a:solidFill>
              <a:latin typeface="Times New Roman" panose="02020603050405020304" pitchFamily="18" charset="0"/>
              <a:cs typeface="Times New Roman" panose="02020603050405020304" pitchFamily="18" charset="0"/>
            </a:rPr>
            <a:t>Đặc </a:t>
          </a:r>
          <a:r>
            <a:rPr lang="en-US" sz="1200" b="1" dirty="0" err="1">
              <a:solidFill>
                <a:schemeClr val="tx1"/>
              </a:solidFill>
              <a:latin typeface="Times New Roman" panose="02020603050405020304" pitchFamily="18" charset="0"/>
              <a:cs typeface="Times New Roman" panose="02020603050405020304" pitchFamily="18" charset="0"/>
            </a:rPr>
            <a:t>điểm</a:t>
          </a:r>
          <a:r>
            <a:rPr lang="en-US" sz="1200" b="1" dirty="0">
              <a:solidFill>
                <a:schemeClr val="tx1"/>
              </a:solidFill>
              <a:latin typeface="Times New Roman" panose="02020603050405020304" pitchFamily="18" charset="0"/>
              <a:cs typeface="Times New Roman" panose="02020603050405020304" pitchFamily="18" charset="0"/>
            </a:rPr>
            <a:t> </a:t>
          </a:r>
        </a:p>
        <a:p>
          <a:r>
            <a:rPr lang="en-US" sz="1200" b="1" dirty="0" err="1">
              <a:solidFill>
                <a:schemeClr val="tx1"/>
              </a:solidFill>
              <a:latin typeface="Times New Roman" panose="02020603050405020304" pitchFamily="18" charset="0"/>
              <a:cs typeface="Times New Roman" panose="02020603050405020304" pitchFamily="18" charset="0"/>
            </a:rPr>
            <a:t>ngôn</a:t>
          </a:r>
          <a:r>
            <a:rPr lang="en-US" sz="1200" b="1" dirty="0">
              <a:solidFill>
                <a:schemeClr val="tx1"/>
              </a:solidFill>
              <a:latin typeface="Times New Roman" panose="02020603050405020304" pitchFamily="18" charset="0"/>
              <a:cs typeface="Times New Roman" panose="02020603050405020304" pitchFamily="18" charset="0"/>
            </a:rPr>
            <a:t> </a:t>
          </a:r>
          <a:r>
            <a:rPr lang="en-US" sz="1200" b="1" dirty="0" err="1">
              <a:solidFill>
                <a:schemeClr val="tx1"/>
              </a:solidFill>
              <a:latin typeface="Times New Roman" panose="02020603050405020304" pitchFamily="18" charset="0"/>
              <a:cs typeface="Times New Roman" panose="02020603050405020304" pitchFamily="18" charset="0"/>
            </a:rPr>
            <a:t>ngữ</a:t>
          </a:r>
          <a:r>
            <a:rPr lang="en-US" sz="1200" b="1" dirty="0">
              <a:solidFill>
                <a:schemeClr val="tx1"/>
              </a:solidFill>
              <a:latin typeface="Times New Roman" panose="02020603050405020304" pitchFamily="18" charset="0"/>
              <a:cs typeface="Times New Roman" panose="02020603050405020304" pitchFamily="18" charset="0"/>
            </a:rPr>
            <a:t> </a:t>
          </a:r>
          <a:r>
            <a:rPr lang="en-US" sz="1200" b="1" dirty="0" err="1">
              <a:solidFill>
                <a:schemeClr val="tx1"/>
              </a:solidFill>
              <a:latin typeface="Times New Roman" panose="02020603050405020304" pitchFamily="18" charset="0"/>
              <a:cs typeface="Times New Roman" panose="02020603050405020304" pitchFamily="18" charset="0"/>
            </a:rPr>
            <a:t>giao</a:t>
          </a:r>
          <a:r>
            <a:rPr lang="en-US" sz="1200" b="1" dirty="0">
              <a:solidFill>
                <a:schemeClr val="tx1"/>
              </a:solidFill>
              <a:latin typeface="Times New Roman" panose="02020603050405020304" pitchFamily="18" charset="0"/>
              <a:cs typeface="Times New Roman" panose="02020603050405020304" pitchFamily="18" charset="0"/>
            </a:rPr>
            <a:t> </a:t>
          </a:r>
          <a:r>
            <a:rPr lang="en-US" sz="1200" b="1" dirty="0" err="1">
              <a:solidFill>
                <a:schemeClr val="tx1"/>
              </a:solidFill>
              <a:latin typeface="Times New Roman" panose="02020603050405020304" pitchFamily="18" charset="0"/>
              <a:cs typeface="Times New Roman" panose="02020603050405020304" pitchFamily="18" charset="0"/>
            </a:rPr>
            <a:t>tiếp</a:t>
          </a:r>
          <a:endParaRPr lang="en-US" sz="1200" b="1" dirty="0">
            <a:solidFill>
              <a:schemeClr val="tx1"/>
            </a:solidFill>
            <a:latin typeface="Times New Roman" panose="02020603050405020304" pitchFamily="18" charset="0"/>
            <a:cs typeface="Times New Roman" panose="02020603050405020304" pitchFamily="18" charset="0"/>
          </a:endParaRPr>
        </a:p>
      </dgm:t>
    </dgm:pt>
    <dgm:pt modelId="{26381B6D-806B-446C-8321-EF2B7D38B0CA}" type="sibTrans" cxnId="{B412B066-F5E6-4705-B55C-9B9C619977AB}">
      <dgm:prSet/>
      <dgm:spPr/>
      <dgm:t>
        <a:bodyPr/>
        <a:lstStyle/>
        <a:p>
          <a:endParaRPr lang="en-US" sz="1200">
            <a:solidFill>
              <a:schemeClr val="tx1"/>
            </a:solidFill>
            <a:latin typeface="Times New Roman" panose="02020603050405020304" pitchFamily="18" charset="0"/>
            <a:cs typeface="Times New Roman" panose="02020603050405020304" pitchFamily="18" charset="0"/>
          </a:endParaRPr>
        </a:p>
      </dgm:t>
    </dgm:pt>
    <dgm:pt modelId="{58D1985C-6529-4159-8409-DAA8CBC6DD5C}" type="parTrans" cxnId="{B412B066-F5E6-4705-B55C-9B9C619977AB}">
      <dgm:prSet/>
      <dgm:spPr/>
      <dgm:t>
        <a:bodyPr/>
        <a:lstStyle/>
        <a:p>
          <a:endParaRPr lang="en-US" sz="1200">
            <a:solidFill>
              <a:schemeClr val="tx1"/>
            </a:solidFill>
            <a:latin typeface="Times New Roman" panose="02020603050405020304" pitchFamily="18" charset="0"/>
            <a:cs typeface="Times New Roman" panose="02020603050405020304" pitchFamily="18" charset="0"/>
          </a:endParaRPr>
        </a:p>
      </dgm:t>
    </dgm:pt>
    <dgm:pt modelId="{18D1D2E8-FD32-4AD8-A13C-23604EFE194C}">
      <dgm:prSet custT="1"/>
      <dgm:spPr/>
      <dgm:t>
        <a:bodyPr/>
        <a:lstStyle/>
        <a:p>
          <a:r>
            <a:rPr lang="en-US" sz="1200" dirty="0">
              <a:solidFill>
                <a:schemeClr val="tx1"/>
              </a:solidFill>
            </a:rPr>
            <a:t>Do </a:t>
          </a:r>
          <a:r>
            <a:rPr lang="en-US" sz="1200" dirty="0" err="1">
              <a:solidFill>
                <a:schemeClr val="tx1"/>
              </a:solidFill>
            </a:rPr>
            <a:t>nguồn</a:t>
          </a:r>
          <a:r>
            <a:rPr lang="en-US" sz="1200" dirty="0">
              <a:solidFill>
                <a:schemeClr val="tx1"/>
              </a:solidFill>
            </a:rPr>
            <a:t> </a:t>
          </a:r>
          <a:r>
            <a:rPr lang="en-US" sz="1200" dirty="0" err="1">
              <a:solidFill>
                <a:schemeClr val="tx1"/>
              </a:solidFill>
            </a:rPr>
            <a:t>thông</a:t>
          </a:r>
          <a:r>
            <a:rPr lang="en-US" sz="1200" dirty="0">
              <a:solidFill>
                <a:schemeClr val="tx1"/>
              </a:solidFill>
            </a:rPr>
            <a:t> tin về </a:t>
          </a:r>
          <a:r>
            <a:rPr lang="en-US" sz="1200" dirty="0" err="1">
              <a:solidFill>
                <a:schemeClr val="tx1"/>
              </a:solidFill>
            </a:rPr>
            <a:t>thế</a:t>
          </a:r>
          <a:r>
            <a:rPr lang="en-US" sz="1200" dirty="0">
              <a:solidFill>
                <a:schemeClr val="tx1"/>
              </a:solidFill>
            </a:rPr>
            <a:t> </a:t>
          </a:r>
          <a:r>
            <a:rPr lang="en-US" sz="1200" dirty="0" err="1">
              <a:solidFill>
                <a:schemeClr val="tx1"/>
              </a:solidFill>
            </a:rPr>
            <a:t>giới</a:t>
          </a:r>
          <a:r>
            <a:rPr lang="en-US" sz="1200" dirty="0">
              <a:solidFill>
                <a:schemeClr val="tx1"/>
              </a:solidFill>
            </a:rPr>
            <a:t> </a:t>
          </a:r>
          <a:r>
            <a:rPr lang="en-US" sz="1200" dirty="0" err="1">
              <a:solidFill>
                <a:schemeClr val="tx1"/>
              </a:solidFill>
            </a:rPr>
            <a:t>xung</a:t>
          </a:r>
          <a:r>
            <a:rPr lang="en-US" sz="1200" dirty="0">
              <a:solidFill>
                <a:schemeClr val="tx1"/>
              </a:solidFill>
            </a:rPr>
            <a:t> </a:t>
          </a:r>
          <a:r>
            <a:rPr lang="en-US" sz="1200" dirty="0" err="1">
              <a:solidFill>
                <a:schemeClr val="tx1"/>
              </a:solidFill>
            </a:rPr>
            <a:t>quanh</a:t>
          </a:r>
          <a:r>
            <a:rPr lang="en-US" sz="1200" dirty="0">
              <a:solidFill>
                <a:schemeClr val="tx1"/>
              </a:solidFill>
            </a:rPr>
            <a:t> </a:t>
          </a:r>
          <a:r>
            <a:rPr lang="en-US" sz="1200" dirty="0" err="1">
              <a:solidFill>
                <a:schemeClr val="tx1"/>
              </a:solidFill>
            </a:rPr>
            <a:t>ít</a:t>
          </a:r>
          <a:r>
            <a:rPr lang="en-US" sz="1200" dirty="0">
              <a:solidFill>
                <a:schemeClr val="tx1"/>
              </a:solidFill>
            </a:rPr>
            <a:t>, </a:t>
          </a:r>
          <a:r>
            <a:rPr lang="en-US" sz="1200" dirty="0" err="1">
              <a:solidFill>
                <a:schemeClr val="tx1"/>
              </a:solidFill>
            </a:rPr>
            <a:t>dẫn</a:t>
          </a:r>
          <a:r>
            <a:rPr lang="en-US" sz="1200" dirty="0">
              <a:solidFill>
                <a:schemeClr val="tx1"/>
              </a:solidFill>
            </a:rPr>
            <a:t> </a:t>
          </a:r>
          <a:r>
            <a:rPr lang="en-US" sz="1200" dirty="0" err="1">
              <a:solidFill>
                <a:schemeClr val="tx1"/>
              </a:solidFill>
            </a:rPr>
            <a:t>tới</a:t>
          </a:r>
          <a:r>
            <a:rPr lang="en-US" sz="1200" dirty="0">
              <a:solidFill>
                <a:schemeClr val="tx1"/>
              </a:solidFill>
            </a:rPr>
            <a:t> </a:t>
          </a:r>
          <a:r>
            <a:rPr lang="en-US" sz="1200" dirty="0" err="1">
              <a:solidFill>
                <a:schemeClr val="tx1"/>
              </a:solidFill>
            </a:rPr>
            <a:t>vốn</a:t>
          </a:r>
          <a:r>
            <a:rPr lang="en-US" sz="1200" dirty="0">
              <a:solidFill>
                <a:schemeClr val="tx1"/>
              </a:solidFill>
            </a:rPr>
            <a:t> từ </a:t>
          </a:r>
          <a:r>
            <a:rPr lang="en-US" sz="1200" dirty="0" err="1">
              <a:solidFill>
                <a:schemeClr val="tx1"/>
              </a:solidFill>
            </a:rPr>
            <a:t>của</a:t>
          </a:r>
          <a:r>
            <a:rPr lang="en-US" sz="1200" dirty="0">
              <a:solidFill>
                <a:schemeClr val="tx1"/>
              </a:solidFill>
            </a:rPr>
            <a:t> HS KTN </a:t>
          </a:r>
          <a:r>
            <a:rPr lang="en-US" sz="1200" dirty="0" err="1">
              <a:solidFill>
                <a:schemeClr val="tx1"/>
              </a:solidFill>
            </a:rPr>
            <a:t>càng</a:t>
          </a:r>
          <a:r>
            <a:rPr lang="en-US" sz="1200" dirty="0">
              <a:solidFill>
                <a:schemeClr val="tx1"/>
              </a:solidFill>
            </a:rPr>
            <a:t> </a:t>
          </a:r>
          <a:r>
            <a:rPr lang="en-US" sz="1200" dirty="0" err="1">
              <a:solidFill>
                <a:schemeClr val="tx1"/>
              </a:solidFill>
            </a:rPr>
            <a:t>trở</a:t>
          </a:r>
          <a:r>
            <a:rPr lang="en-US" sz="1200" dirty="0">
              <a:solidFill>
                <a:schemeClr val="tx1"/>
              </a:solidFill>
            </a:rPr>
            <a:t> </a:t>
          </a:r>
          <a:r>
            <a:rPr lang="en-US" sz="1200" dirty="0" err="1">
              <a:solidFill>
                <a:schemeClr val="tx1"/>
              </a:solidFill>
            </a:rPr>
            <a:t>nên</a:t>
          </a:r>
          <a:r>
            <a:rPr lang="en-US" sz="1200" dirty="0">
              <a:solidFill>
                <a:schemeClr val="tx1"/>
              </a:solidFill>
            </a:rPr>
            <a:t> </a:t>
          </a:r>
          <a:r>
            <a:rPr lang="en-US" sz="1200" dirty="0" err="1">
              <a:solidFill>
                <a:schemeClr val="tx1"/>
              </a:solidFill>
            </a:rPr>
            <a:t>nghèo</a:t>
          </a:r>
          <a:r>
            <a:rPr lang="en-US" sz="1200" dirty="0">
              <a:solidFill>
                <a:schemeClr val="tx1"/>
              </a:solidFill>
            </a:rPr>
            <a:t> </a:t>
          </a:r>
          <a:r>
            <a:rPr lang="en-US" sz="1200" dirty="0" err="1">
              <a:solidFill>
                <a:schemeClr val="tx1"/>
              </a:solidFill>
            </a:rPr>
            <a:t>nàn</a:t>
          </a:r>
          <a:endParaRPr lang="en-US" sz="1200" dirty="0">
            <a:solidFill>
              <a:schemeClr val="tx1"/>
            </a:solidFill>
          </a:endParaRPr>
        </a:p>
      </dgm:t>
    </dgm:pt>
    <dgm:pt modelId="{E106A2EA-B712-437A-9F49-6E5C2DC22F2F}" type="parTrans" cxnId="{C6F2FB4B-B769-481F-A270-D1CD3075E7AA}">
      <dgm:prSet custT="1"/>
      <dgm:spPr/>
      <dgm:t>
        <a:bodyPr/>
        <a:lstStyle/>
        <a:p>
          <a:endParaRPr lang="en-US" sz="1200">
            <a:solidFill>
              <a:schemeClr val="tx1"/>
            </a:solidFill>
          </a:endParaRPr>
        </a:p>
      </dgm:t>
    </dgm:pt>
    <dgm:pt modelId="{37246A3E-EBCE-4CED-A29F-9D39DCB595D4}" type="sibTrans" cxnId="{C6F2FB4B-B769-481F-A270-D1CD3075E7AA}">
      <dgm:prSet/>
      <dgm:spPr/>
      <dgm:t>
        <a:bodyPr/>
        <a:lstStyle/>
        <a:p>
          <a:endParaRPr lang="en-US" sz="1200">
            <a:solidFill>
              <a:schemeClr val="tx1"/>
            </a:solidFill>
          </a:endParaRPr>
        </a:p>
      </dgm:t>
    </dgm:pt>
    <dgm:pt modelId="{F587B34E-2BA7-4226-9491-F516EEEA8B9D}" type="pres">
      <dgm:prSet presAssocID="{976AFED0-9E71-4E03-A539-4F50D4D0F5A6}" presName="hierChild1" presStyleCnt="0">
        <dgm:presLayoutVars>
          <dgm:chPref val="1"/>
          <dgm:dir/>
          <dgm:animOne val="branch"/>
          <dgm:animLvl val="lvl"/>
          <dgm:resizeHandles/>
        </dgm:presLayoutVars>
      </dgm:prSet>
      <dgm:spPr/>
      <dgm:t>
        <a:bodyPr/>
        <a:lstStyle/>
        <a:p>
          <a:endParaRPr lang="en-US"/>
        </a:p>
      </dgm:t>
    </dgm:pt>
    <dgm:pt modelId="{46F2DABE-DF4F-40DF-852D-DD4A28C94F1C}" type="pres">
      <dgm:prSet presAssocID="{1D1F2F67-F7B6-48EF-98AF-A26CB85AFB01}" presName="hierRoot1" presStyleCnt="0"/>
      <dgm:spPr/>
    </dgm:pt>
    <dgm:pt modelId="{14790F41-5980-4C5C-97EE-8E09428DB334}" type="pres">
      <dgm:prSet presAssocID="{1D1F2F67-F7B6-48EF-98AF-A26CB85AFB01}" presName="composite" presStyleCnt="0"/>
      <dgm:spPr/>
    </dgm:pt>
    <dgm:pt modelId="{B55028E4-987C-4042-BFFB-305DE41D1528}" type="pres">
      <dgm:prSet presAssocID="{1D1F2F67-F7B6-48EF-98AF-A26CB85AFB01}" presName="background" presStyleLbl="node0" presStyleIdx="0" presStyleCnt="1"/>
      <dgm:spPr/>
    </dgm:pt>
    <dgm:pt modelId="{F066953A-F6F7-45C5-BD1F-982D65AB1F63}" type="pres">
      <dgm:prSet presAssocID="{1D1F2F67-F7B6-48EF-98AF-A26CB85AFB01}" presName="text" presStyleLbl="fgAcc0" presStyleIdx="0" presStyleCnt="1">
        <dgm:presLayoutVars>
          <dgm:chPref val="3"/>
        </dgm:presLayoutVars>
      </dgm:prSet>
      <dgm:spPr/>
      <dgm:t>
        <a:bodyPr/>
        <a:lstStyle/>
        <a:p>
          <a:endParaRPr lang="en-US"/>
        </a:p>
      </dgm:t>
    </dgm:pt>
    <dgm:pt modelId="{AF480D91-10AD-423C-AB68-5826682C7D30}" type="pres">
      <dgm:prSet presAssocID="{1D1F2F67-F7B6-48EF-98AF-A26CB85AFB01}" presName="hierChild2" presStyleCnt="0"/>
      <dgm:spPr/>
    </dgm:pt>
    <dgm:pt modelId="{F7F632A6-2E50-4406-A7AE-52EC558A2591}" type="pres">
      <dgm:prSet presAssocID="{FA8867C2-3054-4A44-9B4B-289D64B3EC25}" presName="Name10" presStyleLbl="parChTrans1D2" presStyleIdx="0" presStyleCnt="4"/>
      <dgm:spPr/>
      <dgm:t>
        <a:bodyPr/>
        <a:lstStyle/>
        <a:p>
          <a:endParaRPr lang="en-US"/>
        </a:p>
      </dgm:t>
    </dgm:pt>
    <dgm:pt modelId="{0C75C014-162C-447A-A2BA-57314EFB23F0}" type="pres">
      <dgm:prSet presAssocID="{75A5766C-C18A-4D92-96E0-BDE04AAC5BE8}" presName="hierRoot2" presStyleCnt="0"/>
      <dgm:spPr/>
    </dgm:pt>
    <dgm:pt modelId="{091326B0-7B0E-4AF5-9BE7-BCC0CDB2508E}" type="pres">
      <dgm:prSet presAssocID="{75A5766C-C18A-4D92-96E0-BDE04AAC5BE8}" presName="composite2" presStyleCnt="0"/>
      <dgm:spPr/>
    </dgm:pt>
    <dgm:pt modelId="{2C97E337-15AB-4A10-A6AD-7BC56D579A5A}" type="pres">
      <dgm:prSet presAssocID="{75A5766C-C18A-4D92-96E0-BDE04AAC5BE8}" presName="background2" presStyleLbl="node2" presStyleIdx="0" presStyleCnt="4"/>
      <dgm:spPr/>
    </dgm:pt>
    <dgm:pt modelId="{FA4A96C9-9340-4072-8BA5-5060272D8A91}" type="pres">
      <dgm:prSet presAssocID="{75A5766C-C18A-4D92-96E0-BDE04AAC5BE8}" presName="text2" presStyleLbl="fgAcc2" presStyleIdx="0" presStyleCnt="4" custScaleY="189931">
        <dgm:presLayoutVars>
          <dgm:chPref val="3"/>
        </dgm:presLayoutVars>
      </dgm:prSet>
      <dgm:spPr/>
      <dgm:t>
        <a:bodyPr/>
        <a:lstStyle/>
        <a:p>
          <a:endParaRPr lang="en-US"/>
        </a:p>
      </dgm:t>
    </dgm:pt>
    <dgm:pt modelId="{AF15C40B-0720-48DA-A474-F8BF04526245}" type="pres">
      <dgm:prSet presAssocID="{75A5766C-C18A-4D92-96E0-BDE04AAC5BE8}" presName="hierChild3" presStyleCnt="0"/>
      <dgm:spPr/>
    </dgm:pt>
    <dgm:pt modelId="{4CF3BEB7-7626-4B0E-9DFE-2F0B049406C2}" type="pres">
      <dgm:prSet presAssocID="{DA3785BD-1748-426A-B1AF-F6621523175A}" presName="Name10" presStyleLbl="parChTrans1D2" presStyleIdx="1" presStyleCnt="4"/>
      <dgm:spPr/>
      <dgm:t>
        <a:bodyPr/>
        <a:lstStyle/>
        <a:p>
          <a:endParaRPr lang="en-US"/>
        </a:p>
      </dgm:t>
    </dgm:pt>
    <dgm:pt modelId="{B3C848F5-5552-4AB6-AEF9-9D914F918FCA}" type="pres">
      <dgm:prSet presAssocID="{D134195B-5E3E-4145-895C-CFA50EEEC202}" presName="hierRoot2" presStyleCnt="0"/>
      <dgm:spPr/>
    </dgm:pt>
    <dgm:pt modelId="{DAE5301E-4D47-43DF-A07F-A2C3F6463018}" type="pres">
      <dgm:prSet presAssocID="{D134195B-5E3E-4145-895C-CFA50EEEC202}" presName="composite2" presStyleCnt="0"/>
      <dgm:spPr/>
    </dgm:pt>
    <dgm:pt modelId="{E7D322F3-90A6-4F03-964D-A1BE24BE9EF5}" type="pres">
      <dgm:prSet presAssocID="{D134195B-5E3E-4145-895C-CFA50EEEC202}" presName="background2" presStyleLbl="node2" presStyleIdx="1" presStyleCnt="4"/>
      <dgm:spPr/>
    </dgm:pt>
    <dgm:pt modelId="{BFCD63F4-FCE6-441B-891A-D2EA83F68DE8}" type="pres">
      <dgm:prSet presAssocID="{D134195B-5E3E-4145-895C-CFA50EEEC202}" presName="text2" presStyleLbl="fgAcc2" presStyleIdx="1" presStyleCnt="4" custScaleY="178177">
        <dgm:presLayoutVars>
          <dgm:chPref val="3"/>
        </dgm:presLayoutVars>
      </dgm:prSet>
      <dgm:spPr/>
      <dgm:t>
        <a:bodyPr/>
        <a:lstStyle/>
        <a:p>
          <a:endParaRPr lang="en-US"/>
        </a:p>
      </dgm:t>
    </dgm:pt>
    <dgm:pt modelId="{2FBF7F16-8FB2-47A2-AE55-DCDBC8EEA486}" type="pres">
      <dgm:prSet presAssocID="{D134195B-5E3E-4145-895C-CFA50EEEC202}" presName="hierChild3" presStyleCnt="0"/>
      <dgm:spPr/>
    </dgm:pt>
    <dgm:pt modelId="{51C3A715-8CDA-40CD-BD8D-CD09B9B8D0AA}" type="pres">
      <dgm:prSet presAssocID="{B64F9CBD-B99F-4668-A35F-7A276C840E95}" presName="Name10" presStyleLbl="parChTrans1D2" presStyleIdx="2" presStyleCnt="4"/>
      <dgm:spPr/>
      <dgm:t>
        <a:bodyPr/>
        <a:lstStyle/>
        <a:p>
          <a:endParaRPr lang="en-US"/>
        </a:p>
      </dgm:t>
    </dgm:pt>
    <dgm:pt modelId="{668589EE-92B5-4CE0-AECF-428764CBB6AF}" type="pres">
      <dgm:prSet presAssocID="{E0B32DE7-C8CF-4189-8EAC-7C36D66452F7}" presName="hierRoot2" presStyleCnt="0"/>
      <dgm:spPr/>
    </dgm:pt>
    <dgm:pt modelId="{E77979A8-9630-427C-9A95-50513B4DC547}" type="pres">
      <dgm:prSet presAssocID="{E0B32DE7-C8CF-4189-8EAC-7C36D66452F7}" presName="composite2" presStyleCnt="0"/>
      <dgm:spPr/>
    </dgm:pt>
    <dgm:pt modelId="{D7B61B28-37EE-44FB-849E-BA4B9FE33094}" type="pres">
      <dgm:prSet presAssocID="{E0B32DE7-C8CF-4189-8EAC-7C36D66452F7}" presName="background2" presStyleLbl="node2" presStyleIdx="2" presStyleCnt="4"/>
      <dgm:spPr/>
    </dgm:pt>
    <dgm:pt modelId="{7EEC2CCD-9002-45A6-9A74-F886185DC1ED}" type="pres">
      <dgm:prSet presAssocID="{E0B32DE7-C8CF-4189-8EAC-7C36D66452F7}" presName="text2" presStyleLbl="fgAcc2" presStyleIdx="2" presStyleCnt="4">
        <dgm:presLayoutVars>
          <dgm:chPref val="3"/>
        </dgm:presLayoutVars>
      </dgm:prSet>
      <dgm:spPr/>
      <dgm:t>
        <a:bodyPr/>
        <a:lstStyle/>
        <a:p>
          <a:endParaRPr lang="en-US"/>
        </a:p>
      </dgm:t>
    </dgm:pt>
    <dgm:pt modelId="{1439CE91-8FA9-4FF7-8270-FD0FAECEC075}" type="pres">
      <dgm:prSet presAssocID="{E0B32DE7-C8CF-4189-8EAC-7C36D66452F7}" presName="hierChild3" presStyleCnt="0"/>
      <dgm:spPr/>
    </dgm:pt>
    <dgm:pt modelId="{0B997CD9-C4E6-4F5C-921A-C7F9D7C4637F}" type="pres">
      <dgm:prSet presAssocID="{E106A2EA-B712-437A-9F49-6E5C2DC22F2F}" presName="Name10" presStyleLbl="parChTrans1D2" presStyleIdx="3" presStyleCnt="4"/>
      <dgm:spPr/>
      <dgm:t>
        <a:bodyPr/>
        <a:lstStyle/>
        <a:p>
          <a:endParaRPr lang="en-US"/>
        </a:p>
      </dgm:t>
    </dgm:pt>
    <dgm:pt modelId="{A69D10F3-9A90-493A-BE02-9B36F5431052}" type="pres">
      <dgm:prSet presAssocID="{18D1D2E8-FD32-4AD8-A13C-23604EFE194C}" presName="hierRoot2" presStyleCnt="0"/>
      <dgm:spPr/>
    </dgm:pt>
    <dgm:pt modelId="{D6B23144-5A16-4B52-80EE-29BCE152BE10}" type="pres">
      <dgm:prSet presAssocID="{18D1D2E8-FD32-4AD8-A13C-23604EFE194C}" presName="composite2" presStyleCnt="0"/>
      <dgm:spPr/>
    </dgm:pt>
    <dgm:pt modelId="{B2C3EF2B-E651-42FC-B0BB-EE05468DEE59}" type="pres">
      <dgm:prSet presAssocID="{18D1D2E8-FD32-4AD8-A13C-23604EFE194C}" presName="background2" presStyleLbl="node2" presStyleIdx="3" presStyleCnt="4"/>
      <dgm:spPr/>
    </dgm:pt>
    <dgm:pt modelId="{C595DDFC-5F14-4F70-B373-8BEFC18F127B}" type="pres">
      <dgm:prSet presAssocID="{18D1D2E8-FD32-4AD8-A13C-23604EFE194C}" presName="text2" presStyleLbl="fgAcc2" presStyleIdx="3" presStyleCnt="4">
        <dgm:presLayoutVars>
          <dgm:chPref val="3"/>
        </dgm:presLayoutVars>
      </dgm:prSet>
      <dgm:spPr/>
      <dgm:t>
        <a:bodyPr/>
        <a:lstStyle/>
        <a:p>
          <a:endParaRPr lang="en-US"/>
        </a:p>
      </dgm:t>
    </dgm:pt>
    <dgm:pt modelId="{B81F4DD2-C608-43C6-8D73-1B9E9E37EF96}" type="pres">
      <dgm:prSet presAssocID="{18D1D2E8-FD32-4AD8-A13C-23604EFE194C}" presName="hierChild3" presStyleCnt="0"/>
      <dgm:spPr/>
    </dgm:pt>
  </dgm:ptLst>
  <dgm:cxnLst>
    <dgm:cxn modelId="{C1A1CD6C-24BA-47D4-BEFF-D8A42588B2AE}" type="presOf" srcId="{E0B32DE7-C8CF-4189-8EAC-7C36D66452F7}" destId="{7EEC2CCD-9002-45A6-9A74-F886185DC1ED}" srcOrd="0" destOrd="0" presId="urn:microsoft.com/office/officeart/2005/8/layout/hierarchy1"/>
    <dgm:cxn modelId="{4C7E826E-1C01-4698-8DE2-37E10B675968}" srcId="{1D1F2F67-F7B6-48EF-98AF-A26CB85AFB01}" destId="{E0B32DE7-C8CF-4189-8EAC-7C36D66452F7}" srcOrd="2" destOrd="0" parTransId="{B64F9CBD-B99F-4668-A35F-7A276C840E95}" sibTransId="{EA841DF1-D59F-4D73-9BBE-A1EA68CF118C}"/>
    <dgm:cxn modelId="{1A793F4A-122C-4F2F-820D-87FD194BE061}" type="presOf" srcId="{1D1F2F67-F7B6-48EF-98AF-A26CB85AFB01}" destId="{F066953A-F6F7-45C5-BD1F-982D65AB1F63}" srcOrd="0" destOrd="0" presId="urn:microsoft.com/office/officeart/2005/8/layout/hierarchy1"/>
    <dgm:cxn modelId="{0AD1F963-18DA-472D-A630-CE07C8697DF1}" type="presOf" srcId="{976AFED0-9E71-4E03-A539-4F50D4D0F5A6}" destId="{F587B34E-2BA7-4226-9491-F516EEEA8B9D}" srcOrd="0" destOrd="0" presId="urn:microsoft.com/office/officeart/2005/8/layout/hierarchy1"/>
    <dgm:cxn modelId="{ECAED785-EE7C-43EB-A211-EF7C62CCB7C7}" type="presOf" srcId="{75A5766C-C18A-4D92-96E0-BDE04AAC5BE8}" destId="{FA4A96C9-9340-4072-8BA5-5060272D8A91}" srcOrd="0" destOrd="0" presId="urn:microsoft.com/office/officeart/2005/8/layout/hierarchy1"/>
    <dgm:cxn modelId="{B412B066-F5E6-4705-B55C-9B9C619977AB}" srcId="{976AFED0-9E71-4E03-A539-4F50D4D0F5A6}" destId="{1D1F2F67-F7B6-48EF-98AF-A26CB85AFB01}" srcOrd="0" destOrd="0" parTransId="{58D1985C-6529-4159-8409-DAA8CBC6DD5C}" sibTransId="{26381B6D-806B-446C-8321-EF2B7D38B0CA}"/>
    <dgm:cxn modelId="{97408621-C6A1-439D-8DF4-66D8CDDD2AA4}" type="presOf" srcId="{E106A2EA-B712-437A-9F49-6E5C2DC22F2F}" destId="{0B997CD9-C4E6-4F5C-921A-C7F9D7C4637F}" srcOrd="0" destOrd="0" presId="urn:microsoft.com/office/officeart/2005/8/layout/hierarchy1"/>
    <dgm:cxn modelId="{6A7BE0E6-964C-456C-9541-0A4FAEFF3985}" type="presOf" srcId="{D134195B-5E3E-4145-895C-CFA50EEEC202}" destId="{BFCD63F4-FCE6-441B-891A-D2EA83F68DE8}" srcOrd="0" destOrd="0" presId="urn:microsoft.com/office/officeart/2005/8/layout/hierarchy1"/>
    <dgm:cxn modelId="{10953434-F0BB-44D5-B4F3-CDB465E284B4}" srcId="{1D1F2F67-F7B6-48EF-98AF-A26CB85AFB01}" destId="{D134195B-5E3E-4145-895C-CFA50EEEC202}" srcOrd="1" destOrd="0" parTransId="{DA3785BD-1748-426A-B1AF-F6621523175A}" sibTransId="{686CE93B-4C50-4D91-94AA-74B65E6888AC}"/>
    <dgm:cxn modelId="{4593098D-DE40-4EFC-A715-C521687C13C8}" type="presOf" srcId="{FA8867C2-3054-4A44-9B4B-289D64B3EC25}" destId="{F7F632A6-2E50-4406-A7AE-52EC558A2591}" srcOrd="0" destOrd="0" presId="urn:microsoft.com/office/officeart/2005/8/layout/hierarchy1"/>
    <dgm:cxn modelId="{E58C00E4-7933-4437-975A-1BFA6FCA07AB}" type="presOf" srcId="{DA3785BD-1748-426A-B1AF-F6621523175A}" destId="{4CF3BEB7-7626-4B0E-9DFE-2F0B049406C2}" srcOrd="0" destOrd="0" presId="urn:microsoft.com/office/officeart/2005/8/layout/hierarchy1"/>
    <dgm:cxn modelId="{C6F2FB4B-B769-481F-A270-D1CD3075E7AA}" srcId="{1D1F2F67-F7B6-48EF-98AF-A26CB85AFB01}" destId="{18D1D2E8-FD32-4AD8-A13C-23604EFE194C}" srcOrd="3" destOrd="0" parTransId="{E106A2EA-B712-437A-9F49-6E5C2DC22F2F}" sibTransId="{37246A3E-EBCE-4CED-A29F-9D39DCB595D4}"/>
    <dgm:cxn modelId="{BD18BFF2-2DE8-406D-A4DB-2B85078927F4}" type="presOf" srcId="{B64F9CBD-B99F-4668-A35F-7A276C840E95}" destId="{51C3A715-8CDA-40CD-BD8D-CD09B9B8D0AA}" srcOrd="0" destOrd="0" presId="urn:microsoft.com/office/officeart/2005/8/layout/hierarchy1"/>
    <dgm:cxn modelId="{E819C8D8-B5F8-4E13-BD9C-8D79CE93F68D}" srcId="{1D1F2F67-F7B6-48EF-98AF-A26CB85AFB01}" destId="{75A5766C-C18A-4D92-96E0-BDE04AAC5BE8}" srcOrd="0" destOrd="0" parTransId="{FA8867C2-3054-4A44-9B4B-289D64B3EC25}" sibTransId="{06DDC9B8-0434-4152-AA4E-70FC42ED314C}"/>
    <dgm:cxn modelId="{5EA7E1BD-51DF-4D22-BE3E-9555388B2399}" type="presOf" srcId="{18D1D2E8-FD32-4AD8-A13C-23604EFE194C}" destId="{C595DDFC-5F14-4F70-B373-8BEFC18F127B}" srcOrd="0" destOrd="0" presId="urn:microsoft.com/office/officeart/2005/8/layout/hierarchy1"/>
    <dgm:cxn modelId="{05136992-E8EB-4830-ADEE-5115B55CF39C}" type="presParOf" srcId="{F587B34E-2BA7-4226-9491-F516EEEA8B9D}" destId="{46F2DABE-DF4F-40DF-852D-DD4A28C94F1C}" srcOrd="0" destOrd="0" presId="urn:microsoft.com/office/officeart/2005/8/layout/hierarchy1"/>
    <dgm:cxn modelId="{410BD186-53A9-4AB4-9539-726E8E2AC01F}" type="presParOf" srcId="{46F2DABE-DF4F-40DF-852D-DD4A28C94F1C}" destId="{14790F41-5980-4C5C-97EE-8E09428DB334}" srcOrd="0" destOrd="0" presId="urn:microsoft.com/office/officeart/2005/8/layout/hierarchy1"/>
    <dgm:cxn modelId="{6EFBD986-5567-4F2E-9115-0C8E440D3EA4}" type="presParOf" srcId="{14790F41-5980-4C5C-97EE-8E09428DB334}" destId="{B55028E4-987C-4042-BFFB-305DE41D1528}" srcOrd="0" destOrd="0" presId="urn:microsoft.com/office/officeart/2005/8/layout/hierarchy1"/>
    <dgm:cxn modelId="{1D0A0327-C3F8-4B35-A019-58131C949ECC}" type="presParOf" srcId="{14790F41-5980-4C5C-97EE-8E09428DB334}" destId="{F066953A-F6F7-45C5-BD1F-982D65AB1F63}" srcOrd="1" destOrd="0" presId="urn:microsoft.com/office/officeart/2005/8/layout/hierarchy1"/>
    <dgm:cxn modelId="{1329835C-29B9-405C-B0E2-49B054264610}" type="presParOf" srcId="{46F2DABE-DF4F-40DF-852D-DD4A28C94F1C}" destId="{AF480D91-10AD-423C-AB68-5826682C7D30}" srcOrd="1" destOrd="0" presId="urn:microsoft.com/office/officeart/2005/8/layout/hierarchy1"/>
    <dgm:cxn modelId="{66FD3FF3-4B3D-454D-84A8-E5C45391C530}" type="presParOf" srcId="{AF480D91-10AD-423C-AB68-5826682C7D30}" destId="{F7F632A6-2E50-4406-A7AE-52EC558A2591}" srcOrd="0" destOrd="0" presId="urn:microsoft.com/office/officeart/2005/8/layout/hierarchy1"/>
    <dgm:cxn modelId="{97D0D6F8-8E0E-410D-BA86-42C937C46B1C}" type="presParOf" srcId="{AF480D91-10AD-423C-AB68-5826682C7D30}" destId="{0C75C014-162C-447A-A2BA-57314EFB23F0}" srcOrd="1" destOrd="0" presId="urn:microsoft.com/office/officeart/2005/8/layout/hierarchy1"/>
    <dgm:cxn modelId="{B77E5520-9FC9-4961-9ACC-009B31596E62}" type="presParOf" srcId="{0C75C014-162C-447A-A2BA-57314EFB23F0}" destId="{091326B0-7B0E-4AF5-9BE7-BCC0CDB2508E}" srcOrd="0" destOrd="0" presId="urn:microsoft.com/office/officeart/2005/8/layout/hierarchy1"/>
    <dgm:cxn modelId="{79832FFA-8C1A-48C1-9312-B690BA97B27E}" type="presParOf" srcId="{091326B0-7B0E-4AF5-9BE7-BCC0CDB2508E}" destId="{2C97E337-15AB-4A10-A6AD-7BC56D579A5A}" srcOrd="0" destOrd="0" presId="urn:microsoft.com/office/officeart/2005/8/layout/hierarchy1"/>
    <dgm:cxn modelId="{90D8E619-C0FF-4B3E-AFAD-D9031353A577}" type="presParOf" srcId="{091326B0-7B0E-4AF5-9BE7-BCC0CDB2508E}" destId="{FA4A96C9-9340-4072-8BA5-5060272D8A91}" srcOrd="1" destOrd="0" presId="urn:microsoft.com/office/officeart/2005/8/layout/hierarchy1"/>
    <dgm:cxn modelId="{A6E04BA1-27F4-4D7A-B498-8D4D7346B165}" type="presParOf" srcId="{0C75C014-162C-447A-A2BA-57314EFB23F0}" destId="{AF15C40B-0720-48DA-A474-F8BF04526245}" srcOrd="1" destOrd="0" presId="urn:microsoft.com/office/officeart/2005/8/layout/hierarchy1"/>
    <dgm:cxn modelId="{2C424004-3DF7-44FD-A438-91AC774C92F2}" type="presParOf" srcId="{AF480D91-10AD-423C-AB68-5826682C7D30}" destId="{4CF3BEB7-7626-4B0E-9DFE-2F0B049406C2}" srcOrd="2" destOrd="0" presId="urn:microsoft.com/office/officeart/2005/8/layout/hierarchy1"/>
    <dgm:cxn modelId="{6E4D093B-07EE-4EC1-8621-00CA498C7A93}" type="presParOf" srcId="{AF480D91-10AD-423C-AB68-5826682C7D30}" destId="{B3C848F5-5552-4AB6-AEF9-9D914F918FCA}" srcOrd="3" destOrd="0" presId="urn:microsoft.com/office/officeart/2005/8/layout/hierarchy1"/>
    <dgm:cxn modelId="{7E87A25F-373A-441E-8ED9-D9F8E5F04F49}" type="presParOf" srcId="{B3C848F5-5552-4AB6-AEF9-9D914F918FCA}" destId="{DAE5301E-4D47-43DF-A07F-A2C3F6463018}" srcOrd="0" destOrd="0" presId="urn:microsoft.com/office/officeart/2005/8/layout/hierarchy1"/>
    <dgm:cxn modelId="{FCD5F2E5-1B12-4202-BB81-C1ECBB0205CB}" type="presParOf" srcId="{DAE5301E-4D47-43DF-A07F-A2C3F6463018}" destId="{E7D322F3-90A6-4F03-964D-A1BE24BE9EF5}" srcOrd="0" destOrd="0" presId="urn:microsoft.com/office/officeart/2005/8/layout/hierarchy1"/>
    <dgm:cxn modelId="{A296631F-E156-4976-B45A-C7F2368E0226}" type="presParOf" srcId="{DAE5301E-4D47-43DF-A07F-A2C3F6463018}" destId="{BFCD63F4-FCE6-441B-891A-D2EA83F68DE8}" srcOrd="1" destOrd="0" presId="urn:microsoft.com/office/officeart/2005/8/layout/hierarchy1"/>
    <dgm:cxn modelId="{CFFDFC8D-AC8E-4712-8A5E-201DC82ABD1A}" type="presParOf" srcId="{B3C848F5-5552-4AB6-AEF9-9D914F918FCA}" destId="{2FBF7F16-8FB2-47A2-AE55-DCDBC8EEA486}" srcOrd="1" destOrd="0" presId="urn:microsoft.com/office/officeart/2005/8/layout/hierarchy1"/>
    <dgm:cxn modelId="{009BBC06-E326-480A-A95D-45BC273AA1EC}" type="presParOf" srcId="{AF480D91-10AD-423C-AB68-5826682C7D30}" destId="{51C3A715-8CDA-40CD-BD8D-CD09B9B8D0AA}" srcOrd="4" destOrd="0" presId="urn:microsoft.com/office/officeart/2005/8/layout/hierarchy1"/>
    <dgm:cxn modelId="{C84D7F8F-9D95-4DCB-87BA-587A9B4A3494}" type="presParOf" srcId="{AF480D91-10AD-423C-AB68-5826682C7D30}" destId="{668589EE-92B5-4CE0-AECF-428764CBB6AF}" srcOrd="5" destOrd="0" presId="urn:microsoft.com/office/officeart/2005/8/layout/hierarchy1"/>
    <dgm:cxn modelId="{53B6B621-F62B-4CB7-BE21-19CFA0058725}" type="presParOf" srcId="{668589EE-92B5-4CE0-AECF-428764CBB6AF}" destId="{E77979A8-9630-427C-9A95-50513B4DC547}" srcOrd="0" destOrd="0" presId="urn:microsoft.com/office/officeart/2005/8/layout/hierarchy1"/>
    <dgm:cxn modelId="{36DE7308-024E-4D8D-AB24-9B4F8475885C}" type="presParOf" srcId="{E77979A8-9630-427C-9A95-50513B4DC547}" destId="{D7B61B28-37EE-44FB-849E-BA4B9FE33094}" srcOrd="0" destOrd="0" presId="urn:microsoft.com/office/officeart/2005/8/layout/hierarchy1"/>
    <dgm:cxn modelId="{3E268E0E-0FE4-491D-A3AD-F157AAB7EEE0}" type="presParOf" srcId="{E77979A8-9630-427C-9A95-50513B4DC547}" destId="{7EEC2CCD-9002-45A6-9A74-F886185DC1ED}" srcOrd="1" destOrd="0" presId="urn:microsoft.com/office/officeart/2005/8/layout/hierarchy1"/>
    <dgm:cxn modelId="{EE4C1427-7E81-447F-A228-27566FB445B5}" type="presParOf" srcId="{668589EE-92B5-4CE0-AECF-428764CBB6AF}" destId="{1439CE91-8FA9-4FF7-8270-FD0FAECEC075}" srcOrd="1" destOrd="0" presId="urn:microsoft.com/office/officeart/2005/8/layout/hierarchy1"/>
    <dgm:cxn modelId="{9122CBBA-04A1-408B-BA09-F9ECE750070B}" type="presParOf" srcId="{AF480D91-10AD-423C-AB68-5826682C7D30}" destId="{0B997CD9-C4E6-4F5C-921A-C7F9D7C4637F}" srcOrd="6" destOrd="0" presId="urn:microsoft.com/office/officeart/2005/8/layout/hierarchy1"/>
    <dgm:cxn modelId="{678BD5ED-05DA-4270-9D57-ED085BC6937F}" type="presParOf" srcId="{AF480D91-10AD-423C-AB68-5826682C7D30}" destId="{A69D10F3-9A90-493A-BE02-9B36F5431052}" srcOrd="7" destOrd="0" presId="urn:microsoft.com/office/officeart/2005/8/layout/hierarchy1"/>
    <dgm:cxn modelId="{3F6F6A4C-D8A0-45D8-8917-4F3F9156C01F}" type="presParOf" srcId="{A69D10F3-9A90-493A-BE02-9B36F5431052}" destId="{D6B23144-5A16-4B52-80EE-29BCE152BE10}" srcOrd="0" destOrd="0" presId="urn:microsoft.com/office/officeart/2005/8/layout/hierarchy1"/>
    <dgm:cxn modelId="{54B78083-1A13-4176-9BDD-7381F6C3E133}" type="presParOf" srcId="{D6B23144-5A16-4B52-80EE-29BCE152BE10}" destId="{B2C3EF2B-E651-42FC-B0BB-EE05468DEE59}" srcOrd="0" destOrd="0" presId="urn:microsoft.com/office/officeart/2005/8/layout/hierarchy1"/>
    <dgm:cxn modelId="{20FA1272-EA28-4C4E-A0BD-CED360C76DA9}" type="presParOf" srcId="{D6B23144-5A16-4B52-80EE-29BCE152BE10}" destId="{C595DDFC-5F14-4F70-B373-8BEFC18F127B}" srcOrd="1" destOrd="0" presId="urn:microsoft.com/office/officeart/2005/8/layout/hierarchy1"/>
    <dgm:cxn modelId="{EC88FC11-575E-4EFA-9610-7DD7558243D3}" type="presParOf" srcId="{A69D10F3-9A90-493A-BE02-9B36F5431052}" destId="{B81F4DD2-C608-43C6-8D73-1B9E9E37EF96}"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62BC4A8F-8178-4EFA-8A2B-83AFD8268849}" type="doc">
      <dgm:prSet loTypeId="urn:microsoft.com/office/officeart/2005/8/layout/list1" loCatId="list" qsTypeId="urn:microsoft.com/office/officeart/2005/8/quickstyle/simple1" qsCatId="simple" csTypeId="urn:microsoft.com/office/officeart/2005/8/colors/accent1_1" csCatId="accent1" phldr="1"/>
      <dgm:spPr/>
      <dgm:t>
        <a:bodyPr/>
        <a:lstStyle/>
        <a:p>
          <a:endParaRPr lang="en-US"/>
        </a:p>
      </dgm:t>
    </dgm:pt>
    <dgm:pt modelId="{B5E00305-05F3-4130-8D5F-B14991CBFBD5}">
      <dgm:prSet phldrT="[Text]" custT="1"/>
      <dgm:spPr/>
      <dgm:t>
        <a:bodyPr/>
        <a:lstStyle/>
        <a:p>
          <a:pPr>
            <a:buNone/>
          </a:pPr>
          <a:r>
            <a:rPr lang="vi-VN" sz="1600" b="0" dirty="0">
              <a:latin typeface="+mn-lt"/>
              <a:ea typeface="Times New Roman"/>
              <a:cs typeface="Times New Roman"/>
              <a:sym typeface="Times New Roman"/>
            </a:rPr>
            <a:t>Phù hợp</a:t>
          </a:r>
          <a:r>
            <a:rPr lang="en-US" sz="1600" b="0" dirty="0">
              <a:latin typeface="+mn-lt"/>
              <a:ea typeface="Times New Roman"/>
              <a:cs typeface="Times New Roman"/>
              <a:sym typeface="Times New Roman"/>
            </a:rPr>
            <a:t> </a:t>
          </a:r>
          <a:r>
            <a:rPr lang="en-US" sz="1600" b="0" dirty="0" err="1">
              <a:latin typeface="+mn-lt"/>
              <a:ea typeface="Times New Roman"/>
              <a:cs typeface="Times New Roman"/>
              <a:sym typeface="Times New Roman"/>
            </a:rPr>
            <a:t>với</a:t>
          </a:r>
          <a:r>
            <a:rPr lang="en-US" sz="1600" b="0" dirty="0">
              <a:latin typeface="+mn-lt"/>
              <a:ea typeface="Times New Roman"/>
              <a:cs typeface="Times New Roman"/>
              <a:sym typeface="Times New Roman"/>
            </a:rPr>
            <a:t> học </a:t>
          </a:r>
          <a:r>
            <a:rPr lang="en-US" sz="1600" b="0" dirty="0" err="1">
              <a:latin typeface="+mn-lt"/>
              <a:ea typeface="Times New Roman"/>
              <a:cs typeface="Times New Roman"/>
              <a:sym typeface="Times New Roman"/>
            </a:rPr>
            <a:t>sinh</a:t>
          </a:r>
          <a:r>
            <a:rPr lang="en-US" sz="1600" b="0" dirty="0">
              <a:latin typeface="+mn-lt"/>
              <a:ea typeface="Times New Roman"/>
              <a:cs typeface="Times New Roman"/>
              <a:sym typeface="Times New Roman"/>
            </a:rPr>
            <a:t> </a:t>
          </a:r>
          <a:r>
            <a:rPr lang="en-US" sz="1600" b="0" dirty="0" err="1">
              <a:latin typeface="+mn-lt"/>
              <a:ea typeface="Times New Roman"/>
              <a:cs typeface="Times New Roman"/>
              <a:sym typeface="Times New Roman"/>
            </a:rPr>
            <a:t>khuyết</a:t>
          </a:r>
          <a:r>
            <a:rPr lang="en-US" sz="1600" b="0" dirty="0">
              <a:latin typeface="+mn-lt"/>
              <a:ea typeface="Times New Roman"/>
              <a:cs typeface="Times New Roman"/>
              <a:sym typeface="Times New Roman"/>
            </a:rPr>
            <a:t> </a:t>
          </a:r>
          <a:r>
            <a:rPr lang="en-US" sz="1600" b="0" dirty="0" err="1">
              <a:latin typeface="+mn-lt"/>
              <a:ea typeface="Times New Roman"/>
              <a:cs typeface="Times New Roman"/>
              <a:sym typeface="Times New Roman"/>
            </a:rPr>
            <a:t>tật</a:t>
          </a:r>
          <a:r>
            <a:rPr lang="en-US" sz="1600" b="0" dirty="0">
              <a:latin typeface="+mn-lt"/>
              <a:ea typeface="Times New Roman"/>
              <a:cs typeface="Times New Roman"/>
              <a:sym typeface="Times New Roman"/>
            </a:rPr>
            <a:t> </a:t>
          </a:r>
          <a:r>
            <a:rPr lang="en-US" sz="1600" b="0" dirty="0" err="1">
              <a:latin typeface="+mn-lt"/>
              <a:ea typeface="Times New Roman"/>
              <a:cs typeface="Times New Roman"/>
              <a:sym typeface="Times New Roman"/>
            </a:rPr>
            <a:t>nhìn</a:t>
          </a:r>
          <a:endParaRPr lang="en-US" sz="1600" b="0" dirty="0">
            <a:latin typeface="+mn-lt"/>
          </a:endParaRPr>
        </a:p>
      </dgm:t>
    </dgm:pt>
    <dgm:pt modelId="{CBA24079-F9EF-4F19-8B8D-88466F6EF075}" type="parTrans" cxnId="{A000BDFA-C4CB-49AF-A60E-A62E01AFDD75}">
      <dgm:prSet/>
      <dgm:spPr/>
      <dgm:t>
        <a:bodyPr/>
        <a:lstStyle/>
        <a:p>
          <a:endParaRPr lang="en-US" sz="1600" b="0">
            <a:latin typeface="+mn-lt"/>
          </a:endParaRPr>
        </a:p>
      </dgm:t>
    </dgm:pt>
    <dgm:pt modelId="{36F50E2C-45DB-498C-B720-DE419D9C4653}" type="sibTrans" cxnId="{A000BDFA-C4CB-49AF-A60E-A62E01AFDD75}">
      <dgm:prSet/>
      <dgm:spPr/>
      <dgm:t>
        <a:bodyPr/>
        <a:lstStyle/>
        <a:p>
          <a:endParaRPr lang="en-US" sz="1600" b="0">
            <a:latin typeface="+mn-lt"/>
          </a:endParaRPr>
        </a:p>
      </dgm:t>
    </dgm:pt>
    <dgm:pt modelId="{C1BF63A1-74BE-480D-870A-50EFB0131D7F}">
      <dgm:prSet phldrT="[Text]" custT="1"/>
      <dgm:spPr/>
      <dgm:t>
        <a:bodyPr/>
        <a:lstStyle/>
        <a:p>
          <a:r>
            <a:rPr lang="en" sz="1600" b="0" dirty="0">
              <a:latin typeface="+mn-lt"/>
              <a:ea typeface="Times New Roman"/>
              <a:cs typeface="Times New Roman"/>
              <a:sym typeface="Times New Roman"/>
            </a:rPr>
            <a:t>Tiếp cận linh hoạt</a:t>
          </a:r>
          <a:endParaRPr lang="en-US" sz="1600" b="0" dirty="0">
            <a:latin typeface="+mn-lt"/>
          </a:endParaRPr>
        </a:p>
      </dgm:t>
    </dgm:pt>
    <dgm:pt modelId="{E39C899F-0E85-4B47-9CA6-90381A10033F}" type="parTrans" cxnId="{ACF70AC2-AF53-4341-A353-74697BFC3CAB}">
      <dgm:prSet/>
      <dgm:spPr/>
      <dgm:t>
        <a:bodyPr/>
        <a:lstStyle/>
        <a:p>
          <a:endParaRPr lang="en-US" sz="1600" b="0">
            <a:latin typeface="+mn-lt"/>
          </a:endParaRPr>
        </a:p>
      </dgm:t>
    </dgm:pt>
    <dgm:pt modelId="{85E0A123-D185-46D5-A360-D3F999484FB7}" type="sibTrans" cxnId="{ACF70AC2-AF53-4341-A353-74697BFC3CAB}">
      <dgm:prSet/>
      <dgm:spPr/>
      <dgm:t>
        <a:bodyPr/>
        <a:lstStyle/>
        <a:p>
          <a:endParaRPr lang="en-US" sz="1600" b="0">
            <a:latin typeface="+mn-lt"/>
          </a:endParaRPr>
        </a:p>
      </dgm:t>
    </dgm:pt>
    <dgm:pt modelId="{C0F88CA5-8C93-4CDC-918A-CDC1379295AF}">
      <dgm:prSet phldrT="[Text]" custT="1"/>
      <dgm:spPr/>
      <dgm:t>
        <a:bodyPr/>
        <a:lstStyle/>
        <a:p>
          <a:pPr>
            <a:buNone/>
          </a:pPr>
          <a:r>
            <a:rPr lang="en-US" sz="1600" b="0" dirty="0" err="1">
              <a:latin typeface="+mn-lt"/>
            </a:rPr>
            <a:t>Đáp</a:t>
          </a:r>
          <a:r>
            <a:rPr lang="en-US" sz="1600" b="0" dirty="0">
              <a:latin typeface="+mn-lt"/>
            </a:rPr>
            <a:t> </a:t>
          </a:r>
          <a:r>
            <a:rPr lang="en-US" sz="1600" b="0" dirty="0" err="1">
              <a:latin typeface="+mn-lt"/>
            </a:rPr>
            <a:t>ứng</a:t>
          </a:r>
          <a:r>
            <a:rPr lang="en-US" sz="1600" b="0" dirty="0">
              <a:latin typeface="+mn-lt"/>
            </a:rPr>
            <a:t> </a:t>
          </a:r>
          <a:r>
            <a:rPr lang="en-US" sz="1600" b="0" dirty="0" err="1">
              <a:latin typeface="+mn-lt"/>
            </a:rPr>
            <a:t>đa</a:t>
          </a:r>
          <a:r>
            <a:rPr lang="en-US" sz="1600" b="0" dirty="0">
              <a:latin typeface="+mn-lt"/>
            </a:rPr>
            <a:t> </a:t>
          </a:r>
          <a:r>
            <a:rPr lang="en-US" sz="1600" b="0" dirty="0" err="1">
              <a:latin typeface="+mn-lt"/>
            </a:rPr>
            <a:t>dạng</a:t>
          </a:r>
          <a:endParaRPr lang="en-US" sz="1600" b="0" dirty="0">
            <a:latin typeface="+mn-lt"/>
          </a:endParaRPr>
        </a:p>
      </dgm:t>
    </dgm:pt>
    <dgm:pt modelId="{F0FA8E06-DCC7-48D7-87D0-AACAC00F81B4}" type="parTrans" cxnId="{C964FE03-985E-4D17-ABC0-624849008AEE}">
      <dgm:prSet/>
      <dgm:spPr/>
      <dgm:t>
        <a:bodyPr/>
        <a:lstStyle/>
        <a:p>
          <a:endParaRPr lang="en-US" sz="1600" b="0">
            <a:latin typeface="+mn-lt"/>
          </a:endParaRPr>
        </a:p>
      </dgm:t>
    </dgm:pt>
    <dgm:pt modelId="{F1B6F3E9-AC71-4131-9E0A-8335187706CB}" type="sibTrans" cxnId="{C964FE03-985E-4D17-ABC0-624849008AEE}">
      <dgm:prSet/>
      <dgm:spPr/>
      <dgm:t>
        <a:bodyPr/>
        <a:lstStyle/>
        <a:p>
          <a:endParaRPr lang="en-US" sz="1600" b="0">
            <a:latin typeface="+mn-lt"/>
          </a:endParaRPr>
        </a:p>
      </dgm:t>
    </dgm:pt>
    <dgm:pt modelId="{51A1168E-4CEB-4995-8866-0A12024224B6}">
      <dgm:prSet custT="1"/>
      <dgm:spPr/>
      <dgm:t>
        <a:bodyPr/>
        <a:lstStyle/>
        <a:p>
          <a:r>
            <a:rPr lang="en" sz="1600" b="0" dirty="0">
              <a:latin typeface="+mn-lt"/>
              <a:ea typeface="Times New Roman"/>
              <a:cs typeface="Times New Roman"/>
              <a:sym typeface="Times New Roman"/>
            </a:rPr>
            <a:t>Phù hợp với điều kiện thực tiễn</a:t>
          </a:r>
          <a:endParaRPr lang="en-US" sz="1600" b="0" dirty="0">
            <a:latin typeface="+mn-lt"/>
          </a:endParaRPr>
        </a:p>
      </dgm:t>
    </dgm:pt>
    <dgm:pt modelId="{8A184522-BF1D-4E8F-BE74-D2E29052884B}" type="parTrans" cxnId="{7C2B0B84-1167-4F44-8D87-B97CBE94F301}">
      <dgm:prSet/>
      <dgm:spPr/>
      <dgm:t>
        <a:bodyPr/>
        <a:lstStyle/>
        <a:p>
          <a:endParaRPr lang="en-US" sz="1600" b="0">
            <a:latin typeface="+mn-lt"/>
          </a:endParaRPr>
        </a:p>
      </dgm:t>
    </dgm:pt>
    <dgm:pt modelId="{341ED02B-AD9C-4ED0-8229-A327ADA8A0F4}" type="sibTrans" cxnId="{7C2B0B84-1167-4F44-8D87-B97CBE94F301}">
      <dgm:prSet/>
      <dgm:spPr/>
      <dgm:t>
        <a:bodyPr/>
        <a:lstStyle/>
        <a:p>
          <a:endParaRPr lang="en-US" sz="1600" b="0">
            <a:latin typeface="+mn-lt"/>
          </a:endParaRPr>
        </a:p>
      </dgm:t>
    </dgm:pt>
    <dgm:pt modelId="{D74C33ED-5711-4C16-8AB5-6369D3A39D95}" type="pres">
      <dgm:prSet presAssocID="{62BC4A8F-8178-4EFA-8A2B-83AFD8268849}" presName="linear" presStyleCnt="0">
        <dgm:presLayoutVars>
          <dgm:dir/>
          <dgm:animLvl val="lvl"/>
          <dgm:resizeHandles val="exact"/>
        </dgm:presLayoutVars>
      </dgm:prSet>
      <dgm:spPr/>
      <dgm:t>
        <a:bodyPr/>
        <a:lstStyle/>
        <a:p>
          <a:endParaRPr lang="en-US"/>
        </a:p>
      </dgm:t>
    </dgm:pt>
    <dgm:pt modelId="{747501C3-1004-4AC6-A596-1ED144FCE6F5}" type="pres">
      <dgm:prSet presAssocID="{B5E00305-05F3-4130-8D5F-B14991CBFBD5}" presName="parentLin" presStyleCnt="0"/>
      <dgm:spPr/>
    </dgm:pt>
    <dgm:pt modelId="{CA8EEE89-7F0A-405D-86F4-D634E2FB6F1F}" type="pres">
      <dgm:prSet presAssocID="{B5E00305-05F3-4130-8D5F-B14991CBFBD5}" presName="parentLeftMargin" presStyleLbl="node1" presStyleIdx="0" presStyleCnt="4"/>
      <dgm:spPr/>
      <dgm:t>
        <a:bodyPr/>
        <a:lstStyle/>
        <a:p>
          <a:endParaRPr lang="en-US"/>
        </a:p>
      </dgm:t>
    </dgm:pt>
    <dgm:pt modelId="{831270DD-3624-44D2-ABFA-ED376348BCAA}" type="pres">
      <dgm:prSet presAssocID="{B5E00305-05F3-4130-8D5F-B14991CBFBD5}" presName="parentText" presStyleLbl="node1" presStyleIdx="0" presStyleCnt="4">
        <dgm:presLayoutVars>
          <dgm:chMax val="0"/>
          <dgm:bulletEnabled val="1"/>
        </dgm:presLayoutVars>
      </dgm:prSet>
      <dgm:spPr/>
      <dgm:t>
        <a:bodyPr/>
        <a:lstStyle/>
        <a:p>
          <a:endParaRPr lang="en-US"/>
        </a:p>
      </dgm:t>
    </dgm:pt>
    <dgm:pt modelId="{6AD8F142-9804-4300-B5FB-2EA4E28343DB}" type="pres">
      <dgm:prSet presAssocID="{B5E00305-05F3-4130-8D5F-B14991CBFBD5}" presName="negativeSpace" presStyleCnt="0"/>
      <dgm:spPr/>
    </dgm:pt>
    <dgm:pt modelId="{14DB0A3D-8332-4B96-881B-AD26106F8F88}" type="pres">
      <dgm:prSet presAssocID="{B5E00305-05F3-4130-8D5F-B14991CBFBD5}" presName="childText" presStyleLbl="conFgAcc1" presStyleIdx="0" presStyleCnt="4">
        <dgm:presLayoutVars>
          <dgm:bulletEnabled val="1"/>
        </dgm:presLayoutVars>
      </dgm:prSet>
      <dgm:spPr/>
    </dgm:pt>
    <dgm:pt modelId="{BB87491D-B803-4239-BD38-0DAE211ABA12}" type="pres">
      <dgm:prSet presAssocID="{36F50E2C-45DB-498C-B720-DE419D9C4653}" presName="spaceBetweenRectangles" presStyleCnt="0"/>
      <dgm:spPr/>
    </dgm:pt>
    <dgm:pt modelId="{01D05B3C-5E36-47EC-B0E9-E58DD09C3695}" type="pres">
      <dgm:prSet presAssocID="{C1BF63A1-74BE-480D-870A-50EFB0131D7F}" presName="parentLin" presStyleCnt="0"/>
      <dgm:spPr/>
    </dgm:pt>
    <dgm:pt modelId="{415DB2AE-1673-4174-A8BF-6BC12E0497C8}" type="pres">
      <dgm:prSet presAssocID="{C1BF63A1-74BE-480D-870A-50EFB0131D7F}" presName="parentLeftMargin" presStyleLbl="node1" presStyleIdx="0" presStyleCnt="4"/>
      <dgm:spPr/>
      <dgm:t>
        <a:bodyPr/>
        <a:lstStyle/>
        <a:p>
          <a:endParaRPr lang="en-US"/>
        </a:p>
      </dgm:t>
    </dgm:pt>
    <dgm:pt modelId="{ACB98A0B-2B72-4F97-8C46-1A5CB2591E91}" type="pres">
      <dgm:prSet presAssocID="{C1BF63A1-74BE-480D-870A-50EFB0131D7F}" presName="parentText" presStyleLbl="node1" presStyleIdx="1" presStyleCnt="4">
        <dgm:presLayoutVars>
          <dgm:chMax val="0"/>
          <dgm:bulletEnabled val="1"/>
        </dgm:presLayoutVars>
      </dgm:prSet>
      <dgm:spPr/>
      <dgm:t>
        <a:bodyPr/>
        <a:lstStyle/>
        <a:p>
          <a:endParaRPr lang="en-US"/>
        </a:p>
      </dgm:t>
    </dgm:pt>
    <dgm:pt modelId="{C39EE101-651C-404B-A548-04F8A3B9E606}" type="pres">
      <dgm:prSet presAssocID="{C1BF63A1-74BE-480D-870A-50EFB0131D7F}" presName="negativeSpace" presStyleCnt="0"/>
      <dgm:spPr/>
    </dgm:pt>
    <dgm:pt modelId="{50E98A93-B264-4043-8F82-8F9EF9AE77D2}" type="pres">
      <dgm:prSet presAssocID="{C1BF63A1-74BE-480D-870A-50EFB0131D7F}" presName="childText" presStyleLbl="conFgAcc1" presStyleIdx="1" presStyleCnt="4">
        <dgm:presLayoutVars>
          <dgm:bulletEnabled val="1"/>
        </dgm:presLayoutVars>
      </dgm:prSet>
      <dgm:spPr/>
    </dgm:pt>
    <dgm:pt modelId="{1D9C7D94-9BB0-446E-928E-A4FC1E68F3B3}" type="pres">
      <dgm:prSet presAssocID="{85E0A123-D185-46D5-A360-D3F999484FB7}" presName="spaceBetweenRectangles" presStyleCnt="0"/>
      <dgm:spPr/>
    </dgm:pt>
    <dgm:pt modelId="{9777BB05-7DDA-4E29-9A0F-F636AC0B545A}" type="pres">
      <dgm:prSet presAssocID="{C0F88CA5-8C93-4CDC-918A-CDC1379295AF}" presName="parentLin" presStyleCnt="0"/>
      <dgm:spPr/>
    </dgm:pt>
    <dgm:pt modelId="{C7FA8088-A838-4007-BBD6-5B12B9661114}" type="pres">
      <dgm:prSet presAssocID="{C0F88CA5-8C93-4CDC-918A-CDC1379295AF}" presName="parentLeftMargin" presStyleLbl="node1" presStyleIdx="1" presStyleCnt="4"/>
      <dgm:spPr/>
      <dgm:t>
        <a:bodyPr/>
        <a:lstStyle/>
        <a:p>
          <a:endParaRPr lang="en-US"/>
        </a:p>
      </dgm:t>
    </dgm:pt>
    <dgm:pt modelId="{1010BA18-056D-4CFB-9FFD-1C7BEFC53CFE}" type="pres">
      <dgm:prSet presAssocID="{C0F88CA5-8C93-4CDC-918A-CDC1379295AF}" presName="parentText" presStyleLbl="node1" presStyleIdx="2" presStyleCnt="4">
        <dgm:presLayoutVars>
          <dgm:chMax val="0"/>
          <dgm:bulletEnabled val="1"/>
        </dgm:presLayoutVars>
      </dgm:prSet>
      <dgm:spPr/>
      <dgm:t>
        <a:bodyPr/>
        <a:lstStyle/>
        <a:p>
          <a:endParaRPr lang="en-US"/>
        </a:p>
      </dgm:t>
    </dgm:pt>
    <dgm:pt modelId="{2137DE28-1EB3-46A7-9843-01ABD5DACEC4}" type="pres">
      <dgm:prSet presAssocID="{C0F88CA5-8C93-4CDC-918A-CDC1379295AF}" presName="negativeSpace" presStyleCnt="0"/>
      <dgm:spPr/>
    </dgm:pt>
    <dgm:pt modelId="{047655DA-30AA-4CC4-8703-13CC0047BAF4}" type="pres">
      <dgm:prSet presAssocID="{C0F88CA5-8C93-4CDC-918A-CDC1379295AF}" presName="childText" presStyleLbl="conFgAcc1" presStyleIdx="2" presStyleCnt="4">
        <dgm:presLayoutVars>
          <dgm:bulletEnabled val="1"/>
        </dgm:presLayoutVars>
      </dgm:prSet>
      <dgm:spPr/>
    </dgm:pt>
    <dgm:pt modelId="{66A2B901-DD20-44D3-8F92-5357D8096DAE}" type="pres">
      <dgm:prSet presAssocID="{F1B6F3E9-AC71-4131-9E0A-8335187706CB}" presName="spaceBetweenRectangles" presStyleCnt="0"/>
      <dgm:spPr/>
    </dgm:pt>
    <dgm:pt modelId="{6E2B9FE4-B9A1-49A6-A33D-87C118615698}" type="pres">
      <dgm:prSet presAssocID="{51A1168E-4CEB-4995-8866-0A12024224B6}" presName="parentLin" presStyleCnt="0"/>
      <dgm:spPr/>
    </dgm:pt>
    <dgm:pt modelId="{AA52CA4A-B7F9-4FBD-9D7C-EDCF38ECDAA9}" type="pres">
      <dgm:prSet presAssocID="{51A1168E-4CEB-4995-8866-0A12024224B6}" presName="parentLeftMargin" presStyleLbl="node1" presStyleIdx="2" presStyleCnt="4"/>
      <dgm:spPr/>
      <dgm:t>
        <a:bodyPr/>
        <a:lstStyle/>
        <a:p>
          <a:endParaRPr lang="en-US"/>
        </a:p>
      </dgm:t>
    </dgm:pt>
    <dgm:pt modelId="{E5580556-288C-4AE6-B7B6-77F2CDE9E910}" type="pres">
      <dgm:prSet presAssocID="{51A1168E-4CEB-4995-8866-0A12024224B6}" presName="parentText" presStyleLbl="node1" presStyleIdx="3" presStyleCnt="4">
        <dgm:presLayoutVars>
          <dgm:chMax val="0"/>
          <dgm:bulletEnabled val="1"/>
        </dgm:presLayoutVars>
      </dgm:prSet>
      <dgm:spPr/>
      <dgm:t>
        <a:bodyPr/>
        <a:lstStyle/>
        <a:p>
          <a:endParaRPr lang="en-US"/>
        </a:p>
      </dgm:t>
    </dgm:pt>
    <dgm:pt modelId="{BE3B331D-DFF0-49BC-BD98-E17DCD849A97}" type="pres">
      <dgm:prSet presAssocID="{51A1168E-4CEB-4995-8866-0A12024224B6}" presName="negativeSpace" presStyleCnt="0"/>
      <dgm:spPr/>
    </dgm:pt>
    <dgm:pt modelId="{971E364E-22D0-4BDD-A760-B2DA4480EA1C}" type="pres">
      <dgm:prSet presAssocID="{51A1168E-4CEB-4995-8866-0A12024224B6}" presName="childText" presStyleLbl="conFgAcc1" presStyleIdx="3" presStyleCnt="4">
        <dgm:presLayoutVars>
          <dgm:bulletEnabled val="1"/>
        </dgm:presLayoutVars>
      </dgm:prSet>
      <dgm:spPr/>
    </dgm:pt>
  </dgm:ptLst>
  <dgm:cxnLst>
    <dgm:cxn modelId="{ACF70AC2-AF53-4341-A353-74697BFC3CAB}" srcId="{62BC4A8F-8178-4EFA-8A2B-83AFD8268849}" destId="{C1BF63A1-74BE-480D-870A-50EFB0131D7F}" srcOrd="1" destOrd="0" parTransId="{E39C899F-0E85-4B47-9CA6-90381A10033F}" sibTransId="{85E0A123-D185-46D5-A360-D3F999484FB7}"/>
    <dgm:cxn modelId="{C964FE03-985E-4D17-ABC0-624849008AEE}" srcId="{62BC4A8F-8178-4EFA-8A2B-83AFD8268849}" destId="{C0F88CA5-8C93-4CDC-918A-CDC1379295AF}" srcOrd="2" destOrd="0" parTransId="{F0FA8E06-DCC7-48D7-87D0-AACAC00F81B4}" sibTransId="{F1B6F3E9-AC71-4131-9E0A-8335187706CB}"/>
    <dgm:cxn modelId="{A3A7070C-79B1-4C88-916C-D9C574C61445}" type="presOf" srcId="{C1BF63A1-74BE-480D-870A-50EFB0131D7F}" destId="{ACB98A0B-2B72-4F97-8C46-1A5CB2591E91}" srcOrd="1" destOrd="0" presId="urn:microsoft.com/office/officeart/2005/8/layout/list1"/>
    <dgm:cxn modelId="{F5A625DC-5BCC-4EF8-A380-15EBD06A99F0}" type="presOf" srcId="{51A1168E-4CEB-4995-8866-0A12024224B6}" destId="{E5580556-288C-4AE6-B7B6-77F2CDE9E910}" srcOrd="1" destOrd="0" presId="urn:microsoft.com/office/officeart/2005/8/layout/list1"/>
    <dgm:cxn modelId="{A000BDFA-C4CB-49AF-A60E-A62E01AFDD75}" srcId="{62BC4A8F-8178-4EFA-8A2B-83AFD8268849}" destId="{B5E00305-05F3-4130-8D5F-B14991CBFBD5}" srcOrd="0" destOrd="0" parTransId="{CBA24079-F9EF-4F19-8B8D-88466F6EF075}" sibTransId="{36F50E2C-45DB-498C-B720-DE419D9C4653}"/>
    <dgm:cxn modelId="{59768837-A633-40A9-A1DF-841911E20499}" type="presOf" srcId="{C0F88CA5-8C93-4CDC-918A-CDC1379295AF}" destId="{1010BA18-056D-4CFB-9FFD-1C7BEFC53CFE}" srcOrd="1" destOrd="0" presId="urn:microsoft.com/office/officeart/2005/8/layout/list1"/>
    <dgm:cxn modelId="{EC3D605E-8CD9-49FF-9D4E-F4AD991E8040}" type="presOf" srcId="{C0F88CA5-8C93-4CDC-918A-CDC1379295AF}" destId="{C7FA8088-A838-4007-BBD6-5B12B9661114}" srcOrd="0" destOrd="0" presId="urn:microsoft.com/office/officeart/2005/8/layout/list1"/>
    <dgm:cxn modelId="{7C2B0B84-1167-4F44-8D87-B97CBE94F301}" srcId="{62BC4A8F-8178-4EFA-8A2B-83AFD8268849}" destId="{51A1168E-4CEB-4995-8866-0A12024224B6}" srcOrd="3" destOrd="0" parTransId="{8A184522-BF1D-4E8F-BE74-D2E29052884B}" sibTransId="{341ED02B-AD9C-4ED0-8229-A327ADA8A0F4}"/>
    <dgm:cxn modelId="{94B7A852-7713-4219-AEBE-62F06596704C}" type="presOf" srcId="{C1BF63A1-74BE-480D-870A-50EFB0131D7F}" destId="{415DB2AE-1673-4174-A8BF-6BC12E0497C8}" srcOrd="0" destOrd="0" presId="urn:microsoft.com/office/officeart/2005/8/layout/list1"/>
    <dgm:cxn modelId="{E20E27E0-EEC6-4AED-A488-6A9AF662CBA7}" type="presOf" srcId="{51A1168E-4CEB-4995-8866-0A12024224B6}" destId="{AA52CA4A-B7F9-4FBD-9D7C-EDCF38ECDAA9}" srcOrd="0" destOrd="0" presId="urn:microsoft.com/office/officeart/2005/8/layout/list1"/>
    <dgm:cxn modelId="{6017DDA4-6FEC-4F82-9448-958F27A62F6D}" type="presOf" srcId="{B5E00305-05F3-4130-8D5F-B14991CBFBD5}" destId="{CA8EEE89-7F0A-405D-86F4-D634E2FB6F1F}" srcOrd="0" destOrd="0" presId="urn:microsoft.com/office/officeart/2005/8/layout/list1"/>
    <dgm:cxn modelId="{47369806-3EE4-4D8A-BA50-F9B56585750B}" type="presOf" srcId="{62BC4A8F-8178-4EFA-8A2B-83AFD8268849}" destId="{D74C33ED-5711-4C16-8AB5-6369D3A39D95}" srcOrd="0" destOrd="0" presId="urn:microsoft.com/office/officeart/2005/8/layout/list1"/>
    <dgm:cxn modelId="{3E07CEE9-5BD2-4D3D-990C-400AC7840813}" type="presOf" srcId="{B5E00305-05F3-4130-8D5F-B14991CBFBD5}" destId="{831270DD-3624-44D2-ABFA-ED376348BCAA}" srcOrd="1" destOrd="0" presId="urn:microsoft.com/office/officeart/2005/8/layout/list1"/>
    <dgm:cxn modelId="{39F530E1-4146-4CD2-BD85-02EE0E3B76EF}" type="presParOf" srcId="{D74C33ED-5711-4C16-8AB5-6369D3A39D95}" destId="{747501C3-1004-4AC6-A596-1ED144FCE6F5}" srcOrd="0" destOrd="0" presId="urn:microsoft.com/office/officeart/2005/8/layout/list1"/>
    <dgm:cxn modelId="{2AE03332-3CDD-4D1C-9423-18BEAA7C7B93}" type="presParOf" srcId="{747501C3-1004-4AC6-A596-1ED144FCE6F5}" destId="{CA8EEE89-7F0A-405D-86F4-D634E2FB6F1F}" srcOrd="0" destOrd="0" presId="urn:microsoft.com/office/officeart/2005/8/layout/list1"/>
    <dgm:cxn modelId="{2FAA600F-E9D5-482E-A447-5C5A043DA3E9}" type="presParOf" srcId="{747501C3-1004-4AC6-A596-1ED144FCE6F5}" destId="{831270DD-3624-44D2-ABFA-ED376348BCAA}" srcOrd="1" destOrd="0" presId="urn:microsoft.com/office/officeart/2005/8/layout/list1"/>
    <dgm:cxn modelId="{601B0227-E42A-4D05-BA13-B893521D0017}" type="presParOf" srcId="{D74C33ED-5711-4C16-8AB5-6369D3A39D95}" destId="{6AD8F142-9804-4300-B5FB-2EA4E28343DB}" srcOrd="1" destOrd="0" presId="urn:microsoft.com/office/officeart/2005/8/layout/list1"/>
    <dgm:cxn modelId="{4A718745-DB02-41B4-9DD1-42077ACF9D2E}" type="presParOf" srcId="{D74C33ED-5711-4C16-8AB5-6369D3A39D95}" destId="{14DB0A3D-8332-4B96-881B-AD26106F8F88}" srcOrd="2" destOrd="0" presId="urn:microsoft.com/office/officeart/2005/8/layout/list1"/>
    <dgm:cxn modelId="{4A0F9D14-7116-47A0-81D1-C4342B146C9F}" type="presParOf" srcId="{D74C33ED-5711-4C16-8AB5-6369D3A39D95}" destId="{BB87491D-B803-4239-BD38-0DAE211ABA12}" srcOrd="3" destOrd="0" presId="urn:microsoft.com/office/officeart/2005/8/layout/list1"/>
    <dgm:cxn modelId="{0B3615F9-51B5-4F42-9FE5-1E42163C1E7C}" type="presParOf" srcId="{D74C33ED-5711-4C16-8AB5-6369D3A39D95}" destId="{01D05B3C-5E36-47EC-B0E9-E58DD09C3695}" srcOrd="4" destOrd="0" presId="urn:microsoft.com/office/officeart/2005/8/layout/list1"/>
    <dgm:cxn modelId="{45A7FFA4-D7C8-4CF3-AFDC-A44DD115D436}" type="presParOf" srcId="{01D05B3C-5E36-47EC-B0E9-E58DD09C3695}" destId="{415DB2AE-1673-4174-A8BF-6BC12E0497C8}" srcOrd="0" destOrd="0" presId="urn:microsoft.com/office/officeart/2005/8/layout/list1"/>
    <dgm:cxn modelId="{507EB58C-BBE0-4D7F-AE02-CD9DAE59D0E3}" type="presParOf" srcId="{01D05B3C-5E36-47EC-B0E9-E58DD09C3695}" destId="{ACB98A0B-2B72-4F97-8C46-1A5CB2591E91}" srcOrd="1" destOrd="0" presId="urn:microsoft.com/office/officeart/2005/8/layout/list1"/>
    <dgm:cxn modelId="{C1CB47A8-65B0-4005-8BA6-24A6B2C3DF2E}" type="presParOf" srcId="{D74C33ED-5711-4C16-8AB5-6369D3A39D95}" destId="{C39EE101-651C-404B-A548-04F8A3B9E606}" srcOrd="5" destOrd="0" presId="urn:microsoft.com/office/officeart/2005/8/layout/list1"/>
    <dgm:cxn modelId="{0CA3C21E-191A-414C-9829-29DD24C7F7C2}" type="presParOf" srcId="{D74C33ED-5711-4C16-8AB5-6369D3A39D95}" destId="{50E98A93-B264-4043-8F82-8F9EF9AE77D2}" srcOrd="6" destOrd="0" presId="urn:microsoft.com/office/officeart/2005/8/layout/list1"/>
    <dgm:cxn modelId="{C8120AF7-CA6E-40C1-AB84-C6F97B0E8B8B}" type="presParOf" srcId="{D74C33ED-5711-4C16-8AB5-6369D3A39D95}" destId="{1D9C7D94-9BB0-446E-928E-A4FC1E68F3B3}" srcOrd="7" destOrd="0" presId="urn:microsoft.com/office/officeart/2005/8/layout/list1"/>
    <dgm:cxn modelId="{2AAE016F-9219-481F-AD52-51CCED80532B}" type="presParOf" srcId="{D74C33ED-5711-4C16-8AB5-6369D3A39D95}" destId="{9777BB05-7DDA-4E29-9A0F-F636AC0B545A}" srcOrd="8" destOrd="0" presId="urn:microsoft.com/office/officeart/2005/8/layout/list1"/>
    <dgm:cxn modelId="{2BB0E42D-5BF2-4449-B8C7-3A223B4C2FAD}" type="presParOf" srcId="{9777BB05-7DDA-4E29-9A0F-F636AC0B545A}" destId="{C7FA8088-A838-4007-BBD6-5B12B9661114}" srcOrd="0" destOrd="0" presId="urn:microsoft.com/office/officeart/2005/8/layout/list1"/>
    <dgm:cxn modelId="{EFEBD916-6717-454C-B030-51E08013E8F3}" type="presParOf" srcId="{9777BB05-7DDA-4E29-9A0F-F636AC0B545A}" destId="{1010BA18-056D-4CFB-9FFD-1C7BEFC53CFE}" srcOrd="1" destOrd="0" presId="urn:microsoft.com/office/officeart/2005/8/layout/list1"/>
    <dgm:cxn modelId="{D7FA03EF-428E-4504-8338-362AE05DF629}" type="presParOf" srcId="{D74C33ED-5711-4C16-8AB5-6369D3A39D95}" destId="{2137DE28-1EB3-46A7-9843-01ABD5DACEC4}" srcOrd="9" destOrd="0" presId="urn:microsoft.com/office/officeart/2005/8/layout/list1"/>
    <dgm:cxn modelId="{3CA442C4-0000-49FC-8F98-4383686496DC}" type="presParOf" srcId="{D74C33ED-5711-4C16-8AB5-6369D3A39D95}" destId="{047655DA-30AA-4CC4-8703-13CC0047BAF4}" srcOrd="10" destOrd="0" presId="urn:microsoft.com/office/officeart/2005/8/layout/list1"/>
    <dgm:cxn modelId="{4546D4F1-8C65-4543-BE73-8FA1757DA4A2}" type="presParOf" srcId="{D74C33ED-5711-4C16-8AB5-6369D3A39D95}" destId="{66A2B901-DD20-44D3-8F92-5357D8096DAE}" srcOrd="11" destOrd="0" presId="urn:microsoft.com/office/officeart/2005/8/layout/list1"/>
    <dgm:cxn modelId="{E6005B50-88AA-4B52-8C98-404171B131E7}" type="presParOf" srcId="{D74C33ED-5711-4C16-8AB5-6369D3A39D95}" destId="{6E2B9FE4-B9A1-49A6-A33D-87C118615698}" srcOrd="12" destOrd="0" presId="urn:microsoft.com/office/officeart/2005/8/layout/list1"/>
    <dgm:cxn modelId="{7E31455B-8524-47F6-AA0B-2209D5AF59A3}" type="presParOf" srcId="{6E2B9FE4-B9A1-49A6-A33D-87C118615698}" destId="{AA52CA4A-B7F9-4FBD-9D7C-EDCF38ECDAA9}" srcOrd="0" destOrd="0" presId="urn:microsoft.com/office/officeart/2005/8/layout/list1"/>
    <dgm:cxn modelId="{CCC49E9C-6983-4E60-8D3F-3AEBC68C0D6B}" type="presParOf" srcId="{6E2B9FE4-B9A1-49A6-A33D-87C118615698}" destId="{E5580556-288C-4AE6-B7B6-77F2CDE9E910}" srcOrd="1" destOrd="0" presId="urn:microsoft.com/office/officeart/2005/8/layout/list1"/>
    <dgm:cxn modelId="{FF197F3D-C0C6-4266-89FD-068F108234F2}" type="presParOf" srcId="{D74C33ED-5711-4C16-8AB5-6369D3A39D95}" destId="{BE3B331D-DFF0-49BC-BD98-E17DCD849A97}" srcOrd="13" destOrd="0" presId="urn:microsoft.com/office/officeart/2005/8/layout/list1"/>
    <dgm:cxn modelId="{1D8BF79A-AEA6-4C14-9763-A59CF6D5BBB7}" type="presParOf" srcId="{D74C33ED-5711-4C16-8AB5-6369D3A39D95}" destId="{971E364E-22D0-4BDD-A760-B2DA4480EA1C}"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852AA9-7089-47DB-8FE4-4DDF4664A31C}">
      <dsp:nvSpPr>
        <dsp:cNvPr id="0" name=""/>
        <dsp:cNvSpPr/>
      </dsp:nvSpPr>
      <dsp:spPr>
        <a:xfrm rot="21300000">
          <a:off x="13936" y="1365254"/>
          <a:ext cx="4513646" cy="516880"/>
        </a:xfrm>
        <a:prstGeom prst="mathMinus">
          <a:avLst/>
        </a:prstGeom>
        <a:solidFill>
          <a:schemeClr val="dk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F363FE9-E036-4406-A428-B1D6CE445534}">
      <dsp:nvSpPr>
        <dsp:cNvPr id="0" name=""/>
        <dsp:cNvSpPr/>
      </dsp:nvSpPr>
      <dsp:spPr>
        <a:xfrm>
          <a:off x="544982" y="162369"/>
          <a:ext cx="1362456" cy="1298956"/>
        </a:xfrm>
        <a:prstGeom prst="downArrow">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D479602-EBCE-4A8A-9198-8D746364295A}">
      <dsp:nvSpPr>
        <dsp:cNvPr id="0" name=""/>
        <dsp:cNvSpPr/>
      </dsp:nvSpPr>
      <dsp:spPr>
        <a:xfrm>
          <a:off x="2407005" y="0"/>
          <a:ext cx="1453286" cy="136390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kern="1200" dirty="0" err="1">
              <a:solidFill>
                <a:srgbClr val="FF0000"/>
              </a:solidFill>
            </a:rPr>
            <a:t>Cấu</a:t>
          </a:r>
          <a:r>
            <a:rPr lang="en-US" sz="2000" kern="1200" dirty="0">
              <a:solidFill>
                <a:srgbClr val="FF0000"/>
              </a:solidFill>
            </a:rPr>
            <a:t> </a:t>
          </a:r>
          <a:r>
            <a:rPr lang="en-US" sz="2000" kern="1200" dirty="0" err="1">
              <a:solidFill>
                <a:srgbClr val="FF0000"/>
              </a:solidFill>
            </a:rPr>
            <a:t>trúc</a:t>
          </a:r>
          <a:r>
            <a:rPr lang="en-US" sz="2000" kern="1200" dirty="0">
              <a:solidFill>
                <a:srgbClr val="FF0000"/>
              </a:solidFill>
            </a:rPr>
            <a:t> </a:t>
          </a:r>
        </a:p>
        <a:p>
          <a:pPr lvl="0" algn="ctr" defTabSz="889000">
            <a:lnSpc>
              <a:spcPct val="90000"/>
            </a:lnSpc>
            <a:spcBef>
              <a:spcPct val="0"/>
            </a:spcBef>
            <a:spcAft>
              <a:spcPct val="35000"/>
            </a:spcAft>
          </a:pPr>
          <a:r>
            <a:rPr lang="en-US" sz="2000" kern="1200" dirty="0" err="1">
              <a:solidFill>
                <a:srgbClr val="FF0000"/>
              </a:solidFill>
            </a:rPr>
            <a:t>cơ</a:t>
          </a:r>
          <a:r>
            <a:rPr lang="en-US" sz="2000" kern="1200" dirty="0">
              <a:solidFill>
                <a:srgbClr val="FF0000"/>
              </a:solidFill>
            </a:rPr>
            <a:t> </a:t>
          </a:r>
          <a:r>
            <a:rPr lang="en-US" sz="2000" kern="1200" dirty="0" err="1">
              <a:solidFill>
                <a:srgbClr val="FF0000"/>
              </a:solidFill>
            </a:rPr>
            <a:t>quan</a:t>
          </a:r>
          <a:r>
            <a:rPr lang="en-US" sz="2000" kern="1200" dirty="0">
              <a:solidFill>
                <a:srgbClr val="FF0000"/>
              </a:solidFill>
            </a:rPr>
            <a:t> </a:t>
          </a:r>
          <a:r>
            <a:rPr lang="en-US" sz="2000" kern="1200" dirty="0" err="1">
              <a:solidFill>
                <a:srgbClr val="FF0000"/>
              </a:solidFill>
            </a:rPr>
            <a:t>thị</a:t>
          </a:r>
          <a:r>
            <a:rPr lang="en-US" sz="2000" kern="1200" dirty="0">
              <a:solidFill>
                <a:srgbClr val="FF0000"/>
              </a:solidFill>
            </a:rPr>
            <a:t> </a:t>
          </a:r>
          <a:r>
            <a:rPr lang="en-US" sz="2000" kern="1200" dirty="0" err="1">
              <a:solidFill>
                <a:srgbClr val="FF0000"/>
              </a:solidFill>
            </a:rPr>
            <a:t>giác</a:t>
          </a:r>
          <a:r>
            <a:rPr lang="en-US" sz="2000" kern="1200" dirty="0">
              <a:solidFill>
                <a:srgbClr val="FF0000"/>
              </a:solidFill>
            </a:rPr>
            <a:t> </a:t>
          </a:r>
        </a:p>
      </dsp:txBody>
      <dsp:txXfrm>
        <a:off x="2407005" y="0"/>
        <a:ext cx="1453286" cy="1363903"/>
      </dsp:txXfrm>
    </dsp:sp>
    <dsp:sp modelId="{8525911D-9A7F-463F-8045-621FC3659FE7}">
      <dsp:nvSpPr>
        <dsp:cNvPr id="0" name=""/>
        <dsp:cNvSpPr/>
      </dsp:nvSpPr>
      <dsp:spPr>
        <a:xfrm>
          <a:off x="2634081" y="1786064"/>
          <a:ext cx="1362456" cy="1298956"/>
        </a:xfrm>
        <a:prstGeom prst="upArrow">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DD06225-7CBA-47C1-8DF8-647DEC8C635F}">
      <dsp:nvSpPr>
        <dsp:cNvPr id="0" name=""/>
        <dsp:cNvSpPr/>
      </dsp:nvSpPr>
      <dsp:spPr>
        <a:xfrm>
          <a:off x="681228" y="1883486"/>
          <a:ext cx="1453286" cy="136390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kern="1200" dirty="0" err="1">
              <a:solidFill>
                <a:srgbClr val="FF0000"/>
              </a:solidFill>
            </a:rPr>
            <a:t>Hành</a:t>
          </a:r>
          <a:r>
            <a:rPr lang="en-US" sz="2000" kern="1200" dirty="0">
              <a:solidFill>
                <a:srgbClr val="FF0000"/>
              </a:solidFill>
            </a:rPr>
            <a:t> vi </a:t>
          </a:r>
          <a:r>
            <a:rPr lang="en-US" sz="2000" kern="1200" dirty="0" err="1">
              <a:solidFill>
                <a:srgbClr val="FF0000"/>
              </a:solidFill>
            </a:rPr>
            <a:t>thị</a:t>
          </a:r>
          <a:r>
            <a:rPr lang="en-US" sz="2000" kern="1200" dirty="0">
              <a:solidFill>
                <a:srgbClr val="FF0000"/>
              </a:solidFill>
            </a:rPr>
            <a:t> </a:t>
          </a:r>
          <a:r>
            <a:rPr lang="en-US" sz="2000" kern="1200" dirty="0" err="1">
              <a:solidFill>
                <a:srgbClr val="FF0000"/>
              </a:solidFill>
            </a:rPr>
            <a:t>giác</a:t>
          </a:r>
          <a:endParaRPr lang="en-US" sz="2000" kern="1200" dirty="0">
            <a:solidFill>
              <a:srgbClr val="FF0000"/>
            </a:solidFill>
          </a:endParaRPr>
        </a:p>
      </dsp:txBody>
      <dsp:txXfrm>
        <a:off x="681228" y="1883486"/>
        <a:ext cx="1453286" cy="136390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4A1707-76B4-4DA8-B77B-8431452BE0CB}">
      <dsp:nvSpPr>
        <dsp:cNvPr id="0" name=""/>
        <dsp:cNvSpPr/>
      </dsp:nvSpPr>
      <dsp:spPr>
        <a:xfrm rot="19200000">
          <a:off x="1060" y="1428136"/>
          <a:ext cx="1472047" cy="956831"/>
        </a:xfrm>
        <a:prstGeom prst="round2Same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80010" bIns="26670" numCol="1" spcCol="1270" anchor="ctr" anchorCtr="0">
          <a:noAutofit/>
        </a:bodyPr>
        <a:lstStyle/>
        <a:p>
          <a:pPr lvl="0" algn="ctr" defTabSz="933450">
            <a:lnSpc>
              <a:spcPct val="90000"/>
            </a:lnSpc>
            <a:spcBef>
              <a:spcPct val="0"/>
            </a:spcBef>
            <a:spcAft>
              <a:spcPct val="35000"/>
            </a:spcAft>
          </a:pPr>
          <a:r>
            <a:rPr lang="en-US" sz="2100" kern="1200" dirty="0" err="1">
              <a:solidFill>
                <a:srgbClr val="0070C0"/>
              </a:solidFill>
            </a:rPr>
            <a:t>Vận</a:t>
          </a:r>
          <a:r>
            <a:rPr lang="en-US" sz="2100" kern="1200" dirty="0">
              <a:solidFill>
                <a:srgbClr val="0070C0"/>
              </a:solidFill>
            </a:rPr>
            <a:t> </a:t>
          </a:r>
          <a:r>
            <a:rPr lang="en-US" sz="2100" kern="1200" dirty="0" err="1">
              <a:solidFill>
                <a:srgbClr val="0070C0"/>
              </a:solidFill>
            </a:rPr>
            <a:t>động</a:t>
          </a:r>
          <a:endParaRPr lang="en-US" sz="2100" kern="1200" dirty="0">
            <a:solidFill>
              <a:srgbClr val="0070C0"/>
            </a:solidFill>
          </a:endParaRPr>
        </a:p>
      </dsp:txBody>
      <dsp:txXfrm>
        <a:off x="62781" y="1469381"/>
        <a:ext cx="1378629" cy="910122"/>
      </dsp:txXfrm>
    </dsp:sp>
    <dsp:sp modelId="{1F9DE00A-36DF-4283-B800-883749EB3D0B}">
      <dsp:nvSpPr>
        <dsp:cNvPr id="0" name=""/>
        <dsp:cNvSpPr/>
      </dsp:nvSpPr>
      <dsp:spPr>
        <a:xfrm>
          <a:off x="1668086" y="821388"/>
          <a:ext cx="1472047" cy="956831"/>
        </a:xfrm>
        <a:prstGeom prst="round2Same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80010" bIns="26670" numCol="1" spcCol="1270" anchor="ctr" anchorCtr="0">
          <a:noAutofit/>
        </a:bodyPr>
        <a:lstStyle/>
        <a:p>
          <a:pPr lvl="0" algn="ctr" defTabSz="933450">
            <a:lnSpc>
              <a:spcPct val="90000"/>
            </a:lnSpc>
            <a:spcBef>
              <a:spcPct val="0"/>
            </a:spcBef>
            <a:spcAft>
              <a:spcPct val="35000"/>
            </a:spcAft>
          </a:pPr>
          <a:r>
            <a:rPr lang="en-US" sz="2100" kern="1200" dirty="0" err="1">
              <a:solidFill>
                <a:srgbClr val="0070C0"/>
              </a:solidFill>
            </a:rPr>
            <a:t>Nhận</a:t>
          </a:r>
          <a:r>
            <a:rPr lang="en-US" sz="2100" kern="1200" dirty="0">
              <a:solidFill>
                <a:srgbClr val="0070C0"/>
              </a:solidFill>
            </a:rPr>
            <a:t> </a:t>
          </a:r>
          <a:r>
            <a:rPr lang="en-US" sz="2100" kern="1200" dirty="0" err="1">
              <a:solidFill>
                <a:srgbClr val="0070C0"/>
              </a:solidFill>
            </a:rPr>
            <a:t>thức</a:t>
          </a:r>
          <a:endParaRPr lang="en-US" sz="2100" kern="1200" dirty="0">
            <a:solidFill>
              <a:srgbClr val="0070C0"/>
            </a:solidFill>
          </a:endParaRPr>
        </a:p>
      </dsp:txBody>
      <dsp:txXfrm>
        <a:off x="1714795" y="868097"/>
        <a:ext cx="1378629" cy="910122"/>
      </dsp:txXfrm>
    </dsp:sp>
    <dsp:sp modelId="{32E12633-B80F-4E1D-8B8C-454D0FBE2BD4}">
      <dsp:nvSpPr>
        <dsp:cNvPr id="0" name=""/>
        <dsp:cNvSpPr/>
      </dsp:nvSpPr>
      <dsp:spPr>
        <a:xfrm rot="2400000">
          <a:off x="3335111" y="1428136"/>
          <a:ext cx="1472047" cy="956831"/>
        </a:xfrm>
        <a:prstGeom prst="round2Same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80010" bIns="26670" numCol="1" spcCol="1270" anchor="ctr" anchorCtr="0">
          <a:noAutofit/>
        </a:bodyPr>
        <a:lstStyle/>
        <a:p>
          <a:pPr lvl="0" algn="ctr" defTabSz="933450">
            <a:lnSpc>
              <a:spcPct val="90000"/>
            </a:lnSpc>
            <a:spcBef>
              <a:spcPct val="0"/>
            </a:spcBef>
            <a:spcAft>
              <a:spcPct val="35000"/>
            </a:spcAft>
          </a:pPr>
          <a:r>
            <a:rPr lang="en-US" sz="2100" kern="1200" dirty="0" err="1">
              <a:solidFill>
                <a:srgbClr val="0070C0"/>
              </a:solidFill>
            </a:rPr>
            <a:t>Ngôn</a:t>
          </a:r>
          <a:r>
            <a:rPr lang="en-US" sz="2100" kern="1200" dirty="0">
              <a:solidFill>
                <a:srgbClr val="0070C0"/>
              </a:solidFill>
            </a:rPr>
            <a:t> </a:t>
          </a:r>
          <a:r>
            <a:rPr lang="en-US" sz="2100" kern="1200" dirty="0" err="1">
              <a:solidFill>
                <a:srgbClr val="0070C0"/>
              </a:solidFill>
            </a:rPr>
            <a:t>ngữ</a:t>
          </a:r>
          <a:r>
            <a:rPr lang="en-US" sz="2100" kern="1200" dirty="0">
              <a:solidFill>
                <a:srgbClr val="0070C0"/>
              </a:solidFill>
            </a:rPr>
            <a:t> - </a:t>
          </a:r>
          <a:r>
            <a:rPr lang="en-US" sz="2100" kern="1200" dirty="0" err="1">
              <a:solidFill>
                <a:srgbClr val="0070C0"/>
              </a:solidFill>
            </a:rPr>
            <a:t>giao</a:t>
          </a:r>
          <a:r>
            <a:rPr lang="en-US" sz="2100" kern="1200" dirty="0">
              <a:solidFill>
                <a:srgbClr val="0070C0"/>
              </a:solidFill>
            </a:rPr>
            <a:t> </a:t>
          </a:r>
          <a:r>
            <a:rPr lang="en-US" sz="2100" kern="1200" dirty="0" err="1">
              <a:solidFill>
                <a:srgbClr val="0070C0"/>
              </a:solidFill>
            </a:rPr>
            <a:t>tiếp</a:t>
          </a:r>
          <a:endParaRPr lang="en-US" sz="2100" kern="1200" dirty="0">
            <a:solidFill>
              <a:srgbClr val="0070C0"/>
            </a:solidFill>
          </a:endParaRPr>
        </a:p>
      </dsp:txBody>
      <dsp:txXfrm>
        <a:off x="3366808" y="1469381"/>
        <a:ext cx="1378629" cy="91012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041B3CF-3035-4BEF-AB02-B54F3E409B4F}">
      <dsp:nvSpPr>
        <dsp:cNvPr id="0" name=""/>
        <dsp:cNvSpPr/>
      </dsp:nvSpPr>
      <dsp:spPr>
        <a:xfrm>
          <a:off x="680405" y="1509957"/>
          <a:ext cx="375667" cy="1073744"/>
        </a:xfrm>
        <a:custGeom>
          <a:avLst/>
          <a:gdLst/>
          <a:ahLst/>
          <a:cxnLst/>
          <a:rect l="0" t="0" r="0" b="0"/>
          <a:pathLst>
            <a:path>
              <a:moveTo>
                <a:pt x="0" y="0"/>
              </a:moveTo>
              <a:lnTo>
                <a:pt x="187833" y="0"/>
              </a:lnTo>
              <a:lnTo>
                <a:pt x="187833" y="1073744"/>
              </a:lnTo>
              <a:lnTo>
                <a:pt x="375667" y="1073744"/>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en-US" sz="1600" kern="1200">
            <a:solidFill>
              <a:schemeClr val="tx1"/>
            </a:solidFill>
          </a:endParaRPr>
        </a:p>
      </dsp:txBody>
      <dsp:txXfrm>
        <a:off x="839799" y="2018389"/>
        <a:ext cx="56878" cy="56878"/>
      </dsp:txXfrm>
    </dsp:sp>
    <dsp:sp modelId="{B98200D5-2849-4242-ACB7-21BDA693D5F3}">
      <dsp:nvSpPr>
        <dsp:cNvPr id="0" name=""/>
        <dsp:cNvSpPr/>
      </dsp:nvSpPr>
      <dsp:spPr>
        <a:xfrm>
          <a:off x="680405" y="1509957"/>
          <a:ext cx="375667" cy="357914"/>
        </a:xfrm>
        <a:custGeom>
          <a:avLst/>
          <a:gdLst/>
          <a:ahLst/>
          <a:cxnLst/>
          <a:rect l="0" t="0" r="0" b="0"/>
          <a:pathLst>
            <a:path>
              <a:moveTo>
                <a:pt x="0" y="0"/>
              </a:moveTo>
              <a:lnTo>
                <a:pt x="187833" y="0"/>
              </a:lnTo>
              <a:lnTo>
                <a:pt x="187833" y="357914"/>
              </a:lnTo>
              <a:lnTo>
                <a:pt x="375667" y="357914"/>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en-US" sz="1600" kern="1200">
            <a:solidFill>
              <a:schemeClr val="tx1"/>
            </a:solidFill>
            <a:latin typeface="Times New Roman" panose="02020603050405020304" pitchFamily="18" charset="0"/>
            <a:cs typeface="Times New Roman" panose="02020603050405020304" pitchFamily="18" charset="0"/>
          </a:endParaRPr>
        </a:p>
      </dsp:txBody>
      <dsp:txXfrm>
        <a:off x="855267" y="1675942"/>
        <a:ext cx="25943" cy="25943"/>
      </dsp:txXfrm>
    </dsp:sp>
    <dsp:sp modelId="{4FAAF772-3DFD-4A03-9549-B82553DD8D07}">
      <dsp:nvSpPr>
        <dsp:cNvPr id="0" name=""/>
        <dsp:cNvSpPr/>
      </dsp:nvSpPr>
      <dsp:spPr>
        <a:xfrm>
          <a:off x="680405" y="1152042"/>
          <a:ext cx="375667" cy="357914"/>
        </a:xfrm>
        <a:custGeom>
          <a:avLst/>
          <a:gdLst/>
          <a:ahLst/>
          <a:cxnLst/>
          <a:rect l="0" t="0" r="0" b="0"/>
          <a:pathLst>
            <a:path>
              <a:moveTo>
                <a:pt x="0" y="357914"/>
              </a:moveTo>
              <a:lnTo>
                <a:pt x="187833" y="357914"/>
              </a:lnTo>
              <a:lnTo>
                <a:pt x="187833" y="0"/>
              </a:lnTo>
              <a:lnTo>
                <a:pt x="375667" y="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en-US" sz="1600" kern="1200">
            <a:solidFill>
              <a:schemeClr val="tx1"/>
            </a:solidFill>
            <a:latin typeface="Times New Roman" panose="02020603050405020304" pitchFamily="18" charset="0"/>
            <a:cs typeface="Times New Roman" panose="02020603050405020304" pitchFamily="18" charset="0"/>
          </a:endParaRPr>
        </a:p>
      </dsp:txBody>
      <dsp:txXfrm>
        <a:off x="855267" y="1318027"/>
        <a:ext cx="25943" cy="25943"/>
      </dsp:txXfrm>
    </dsp:sp>
    <dsp:sp modelId="{6E4ADE2D-1521-460E-A882-2FBBE4D2DBE5}">
      <dsp:nvSpPr>
        <dsp:cNvPr id="0" name=""/>
        <dsp:cNvSpPr/>
      </dsp:nvSpPr>
      <dsp:spPr>
        <a:xfrm>
          <a:off x="680405" y="436212"/>
          <a:ext cx="375667" cy="1073744"/>
        </a:xfrm>
        <a:custGeom>
          <a:avLst/>
          <a:gdLst/>
          <a:ahLst/>
          <a:cxnLst/>
          <a:rect l="0" t="0" r="0" b="0"/>
          <a:pathLst>
            <a:path>
              <a:moveTo>
                <a:pt x="0" y="1073744"/>
              </a:moveTo>
              <a:lnTo>
                <a:pt x="187833" y="1073744"/>
              </a:lnTo>
              <a:lnTo>
                <a:pt x="187833" y="0"/>
              </a:lnTo>
              <a:lnTo>
                <a:pt x="375667" y="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chemeClr val="tx1"/>
            </a:solidFill>
          </a:endParaRPr>
        </a:p>
      </dsp:txBody>
      <dsp:txXfrm>
        <a:off x="839799" y="944645"/>
        <a:ext cx="56878" cy="56878"/>
      </dsp:txXfrm>
    </dsp:sp>
    <dsp:sp modelId="{7ADFAA88-F31D-4C28-A5A5-158EE2E88C3F}">
      <dsp:nvSpPr>
        <dsp:cNvPr id="0" name=""/>
        <dsp:cNvSpPr/>
      </dsp:nvSpPr>
      <dsp:spPr>
        <a:xfrm rot="16200000">
          <a:off x="-1112935" y="1223625"/>
          <a:ext cx="3014018" cy="57266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b="1" kern="1200">
              <a:solidFill>
                <a:schemeClr val="tx1"/>
              </a:solidFill>
              <a:latin typeface="Times New Roman" panose="02020603050405020304" pitchFamily="18" charset="0"/>
              <a:cs typeface="Times New Roman" panose="02020603050405020304" pitchFamily="18" charset="0"/>
            </a:rPr>
            <a:t>Đặc điểm phát triển thể chất</a:t>
          </a:r>
        </a:p>
        <a:p>
          <a:pPr lvl="0" algn="ctr" defTabSz="711200">
            <a:lnSpc>
              <a:spcPct val="90000"/>
            </a:lnSpc>
            <a:spcBef>
              <a:spcPct val="0"/>
            </a:spcBef>
            <a:spcAft>
              <a:spcPct val="35000"/>
            </a:spcAft>
          </a:pPr>
          <a:r>
            <a:rPr lang="en-US" sz="1600" b="1" kern="1200">
              <a:solidFill>
                <a:schemeClr val="tx1"/>
              </a:solidFill>
              <a:latin typeface="Times New Roman" panose="02020603050405020304" pitchFamily="18" charset="0"/>
              <a:cs typeface="Times New Roman" panose="02020603050405020304" pitchFamily="18" charset="0"/>
            </a:rPr>
            <a:t> vận động</a:t>
          </a:r>
          <a:endParaRPr lang="en-US" sz="1600" b="1" kern="1200" dirty="0">
            <a:solidFill>
              <a:schemeClr val="tx1"/>
            </a:solidFill>
            <a:latin typeface="Times New Roman" panose="02020603050405020304" pitchFamily="18" charset="0"/>
            <a:cs typeface="Times New Roman" panose="02020603050405020304" pitchFamily="18" charset="0"/>
          </a:endParaRPr>
        </a:p>
      </dsp:txBody>
      <dsp:txXfrm>
        <a:off x="-1112935" y="1223625"/>
        <a:ext cx="3014018" cy="572663"/>
      </dsp:txXfrm>
    </dsp:sp>
    <dsp:sp modelId="{766D2B21-70CC-4B57-8129-31C3A08D4FE6}">
      <dsp:nvSpPr>
        <dsp:cNvPr id="0" name=""/>
        <dsp:cNvSpPr/>
      </dsp:nvSpPr>
      <dsp:spPr>
        <a:xfrm>
          <a:off x="1056072" y="149881"/>
          <a:ext cx="5047747" cy="572663"/>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a:solidFill>
                <a:schemeClr val="tx1"/>
              </a:solidFill>
            </a:rPr>
            <a:t>Theo </a:t>
          </a:r>
          <a:r>
            <a:rPr lang="en-US" sz="1400" kern="1200" dirty="0" err="1">
              <a:solidFill>
                <a:schemeClr val="tx1"/>
              </a:solidFill>
            </a:rPr>
            <a:t>quy</a:t>
          </a:r>
          <a:r>
            <a:rPr lang="en-US" sz="1400" kern="1200" dirty="0">
              <a:solidFill>
                <a:schemeClr val="tx1"/>
              </a:solidFill>
            </a:rPr>
            <a:t> </a:t>
          </a:r>
          <a:r>
            <a:rPr lang="en-US" sz="1400" kern="1200" dirty="0" err="1">
              <a:solidFill>
                <a:schemeClr val="tx1"/>
              </a:solidFill>
            </a:rPr>
            <a:t>luật</a:t>
          </a:r>
          <a:r>
            <a:rPr lang="en-US" sz="1400" kern="1200" dirty="0">
              <a:solidFill>
                <a:schemeClr val="tx1"/>
              </a:solidFill>
            </a:rPr>
            <a:t> </a:t>
          </a:r>
          <a:r>
            <a:rPr lang="en-US" sz="1400" kern="1200" dirty="0" err="1">
              <a:solidFill>
                <a:schemeClr val="tx1"/>
              </a:solidFill>
            </a:rPr>
            <a:t>không</a:t>
          </a:r>
          <a:r>
            <a:rPr lang="en-US" sz="1400" kern="1200" dirty="0">
              <a:solidFill>
                <a:schemeClr val="tx1"/>
              </a:solidFill>
            </a:rPr>
            <a:t> </a:t>
          </a:r>
          <a:r>
            <a:rPr lang="en-US" sz="1400" kern="1200" dirty="0" err="1">
              <a:solidFill>
                <a:schemeClr val="tx1"/>
              </a:solidFill>
            </a:rPr>
            <a:t>có</a:t>
          </a:r>
          <a:r>
            <a:rPr lang="en-US" sz="1400" kern="1200" dirty="0">
              <a:solidFill>
                <a:schemeClr val="tx1"/>
              </a:solidFill>
            </a:rPr>
            <a:t> </a:t>
          </a:r>
          <a:r>
            <a:rPr lang="en-US" sz="1400" kern="1200" dirty="0" err="1">
              <a:solidFill>
                <a:schemeClr val="tx1"/>
              </a:solidFill>
            </a:rPr>
            <a:t>sự</a:t>
          </a:r>
          <a:r>
            <a:rPr lang="en-US" sz="1400" kern="1200" dirty="0">
              <a:solidFill>
                <a:schemeClr val="tx1"/>
              </a:solidFill>
            </a:rPr>
            <a:t> </a:t>
          </a:r>
          <a:r>
            <a:rPr lang="en-US" sz="1400" kern="1200" dirty="0" err="1">
              <a:solidFill>
                <a:schemeClr val="tx1"/>
              </a:solidFill>
            </a:rPr>
            <a:t>khác</a:t>
          </a:r>
          <a:r>
            <a:rPr lang="en-US" sz="1400" kern="1200" dirty="0">
              <a:solidFill>
                <a:schemeClr val="tx1"/>
              </a:solidFill>
            </a:rPr>
            <a:t> </a:t>
          </a:r>
          <a:r>
            <a:rPr lang="en-US" sz="1400" kern="1200" dirty="0" err="1">
              <a:solidFill>
                <a:schemeClr val="tx1"/>
              </a:solidFill>
            </a:rPr>
            <a:t>biết</a:t>
          </a:r>
          <a:r>
            <a:rPr lang="en-US" sz="1400" kern="1200" dirty="0">
              <a:solidFill>
                <a:schemeClr val="tx1"/>
              </a:solidFill>
            </a:rPr>
            <a:t> về </a:t>
          </a:r>
          <a:r>
            <a:rPr lang="en-US" sz="1400" kern="1200" dirty="0" err="1">
              <a:solidFill>
                <a:schemeClr val="tx1"/>
              </a:solidFill>
            </a:rPr>
            <a:t>chiều</a:t>
          </a:r>
          <a:r>
            <a:rPr lang="en-US" sz="1400" kern="1200" dirty="0">
              <a:solidFill>
                <a:schemeClr val="tx1"/>
              </a:solidFill>
            </a:rPr>
            <a:t> </a:t>
          </a:r>
          <a:r>
            <a:rPr lang="en-US" sz="1400" kern="1200" dirty="0" err="1">
              <a:solidFill>
                <a:schemeClr val="tx1"/>
              </a:solidFill>
            </a:rPr>
            <a:t>cao</a:t>
          </a:r>
          <a:r>
            <a:rPr lang="en-US" sz="1400" kern="1200" dirty="0">
              <a:solidFill>
                <a:schemeClr val="tx1"/>
              </a:solidFill>
            </a:rPr>
            <a:t>, </a:t>
          </a:r>
          <a:r>
            <a:rPr lang="en-US" sz="1400" kern="1200" dirty="0" err="1">
              <a:solidFill>
                <a:schemeClr val="tx1"/>
              </a:solidFill>
            </a:rPr>
            <a:t>cân</a:t>
          </a:r>
          <a:r>
            <a:rPr lang="en-US" sz="1400" kern="1200" dirty="0">
              <a:solidFill>
                <a:schemeClr val="tx1"/>
              </a:solidFill>
            </a:rPr>
            <a:t> </a:t>
          </a:r>
          <a:r>
            <a:rPr lang="en-US" sz="1400" kern="1200" dirty="0" err="1">
              <a:solidFill>
                <a:schemeClr val="tx1"/>
              </a:solidFill>
            </a:rPr>
            <a:t>nặng</a:t>
          </a:r>
          <a:endParaRPr lang="en-US" sz="1400" kern="1200" dirty="0">
            <a:solidFill>
              <a:schemeClr val="tx1"/>
            </a:solidFill>
          </a:endParaRPr>
        </a:p>
      </dsp:txBody>
      <dsp:txXfrm>
        <a:off x="1056072" y="149881"/>
        <a:ext cx="5047747" cy="572663"/>
      </dsp:txXfrm>
    </dsp:sp>
    <dsp:sp modelId="{CBDD845A-7FA0-4E51-A57E-059310176347}">
      <dsp:nvSpPr>
        <dsp:cNvPr id="0" name=""/>
        <dsp:cNvSpPr/>
      </dsp:nvSpPr>
      <dsp:spPr>
        <a:xfrm>
          <a:off x="1056072" y="865710"/>
          <a:ext cx="5373695" cy="572663"/>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a:solidFill>
                <a:schemeClr val="tx1"/>
              </a:solidFill>
              <a:latin typeface="Times New Roman" panose="02020603050405020304" pitchFamily="18" charset="0"/>
              <a:cs typeface="Times New Roman" panose="02020603050405020304" pitchFamily="18" charset="0"/>
            </a:rPr>
            <a:t>Khó khăn trong kiểm soát không gian xung quanh</a:t>
          </a:r>
          <a:endParaRPr lang="en-US" sz="1600" kern="1200" dirty="0">
            <a:solidFill>
              <a:schemeClr val="tx1"/>
            </a:solidFill>
            <a:latin typeface="Times New Roman" panose="02020603050405020304" pitchFamily="18" charset="0"/>
            <a:cs typeface="Times New Roman" panose="02020603050405020304" pitchFamily="18" charset="0"/>
          </a:endParaRPr>
        </a:p>
      </dsp:txBody>
      <dsp:txXfrm>
        <a:off x="1056072" y="865710"/>
        <a:ext cx="5373695" cy="572663"/>
      </dsp:txXfrm>
    </dsp:sp>
    <dsp:sp modelId="{C8FC85CE-E6B9-4AA8-9E10-7F88FCFE9C28}">
      <dsp:nvSpPr>
        <dsp:cNvPr id="0" name=""/>
        <dsp:cNvSpPr/>
      </dsp:nvSpPr>
      <dsp:spPr>
        <a:xfrm>
          <a:off x="1056072" y="1581539"/>
          <a:ext cx="5682230" cy="572663"/>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a:solidFill>
                <a:schemeClr val="tx1"/>
              </a:solidFill>
              <a:latin typeface="Times New Roman" panose="02020603050405020304" pitchFamily="18" charset="0"/>
              <a:cs typeface="Times New Roman" panose="02020603050405020304" pitchFamily="18" charset="0"/>
            </a:rPr>
            <a:t>Có thể sợ vận động, thụ động trong các hoạt động vận động</a:t>
          </a:r>
          <a:endParaRPr lang="en-US" sz="1600" kern="1200" dirty="0">
            <a:solidFill>
              <a:schemeClr val="tx1"/>
            </a:solidFill>
            <a:latin typeface="Times New Roman" panose="02020603050405020304" pitchFamily="18" charset="0"/>
            <a:cs typeface="Times New Roman" panose="02020603050405020304" pitchFamily="18" charset="0"/>
          </a:endParaRPr>
        </a:p>
      </dsp:txBody>
      <dsp:txXfrm>
        <a:off x="1056072" y="1581539"/>
        <a:ext cx="5682230" cy="572663"/>
      </dsp:txXfrm>
    </dsp:sp>
    <dsp:sp modelId="{3011A1E6-241D-4DE1-A277-1C6A88C6F438}">
      <dsp:nvSpPr>
        <dsp:cNvPr id="0" name=""/>
        <dsp:cNvSpPr/>
      </dsp:nvSpPr>
      <dsp:spPr>
        <a:xfrm>
          <a:off x="1056072" y="2297369"/>
          <a:ext cx="6037085" cy="572663"/>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a:solidFill>
                <a:schemeClr val="tx1"/>
              </a:solidFill>
              <a:latin typeface="Times New Roman" panose="02020603050405020304" pitchFamily="18" charset="0"/>
              <a:cs typeface="Times New Roman" panose="02020603050405020304" pitchFamily="18" charset="0"/>
            </a:rPr>
            <a:t>Có thể không giám sát và hiễu dễ dàng các cử động của bản thân</a:t>
          </a:r>
          <a:endParaRPr lang="en-US" sz="1600" kern="1200" dirty="0">
            <a:solidFill>
              <a:schemeClr val="tx1"/>
            </a:solidFill>
            <a:latin typeface="Times New Roman" panose="02020603050405020304" pitchFamily="18" charset="0"/>
            <a:cs typeface="Times New Roman" panose="02020603050405020304" pitchFamily="18" charset="0"/>
          </a:endParaRPr>
        </a:p>
      </dsp:txBody>
      <dsp:txXfrm>
        <a:off x="1056072" y="2297369"/>
        <a:ext cx="6037085" cy="57266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041B3CF-3035-4BEF-AB02-B54F3E409B4F}">
      <dsp:nvSpPr>
        <dsp:cNvPr id="0" name=""/>
        <dsp:cNvSpPr/>
      </dsp:nvSpPr>
      <dsp:spPr>
        <a:xfrm>
          <a:off x="563703" y="1555857"/>
          <a:ext cx="367032" cy="699376"/>
        </a:xfrm>
        <a:custGeom>
          <a:avLst/>
          <a:gdLst/>
          <a:ahLst/>
          <a:cxnLst/>
          <a:rect l="0" t="0" r="0" b="0"/>
          <a:pathLst>
            <a:path>
              <a:moveTo>
                <a:pt x="0" y="0"/>
              </a:moveTo>
              <a:lnTo>
                <a:pt x="183516" y="0"/>
              </a:lnTo>
              <a:lnTo>
                <a:pt x="183516" y="699376"/>
              </a:lnTo>
              <a:lnTo>
                <a:pt x="367032" y="699376"/>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en-US" sz="1600" kern="1200">
            <a:solidFill>
              <a:schemeClr val="tx1"/>
            </a:solidFill>
          </a:endParaRPr>
        </a:p>
      </dsp:txBody>
      <dsp:txXfrm>
        <a:off x="727473" y="1885799"/>
        <a:ext cx="39491" cy="39491"/>
      </dsp:txXfrm>
    </dsp:sp>
    <dsp:sp modelId="{B98200D5-2849-4242-ACB7-21BDA693D5F3}">
      <dsp:nvSpPr>
        <dsp:cNvPr id="0" name=""/>
        <dsp:cNvSpPr/>
      </dsp:nvSpPr>
      <dsp:spPr>
        <a:xfrm>
          <a:off x="563703" y="1510136"/>
          <a:ext cx="367032" cy="91440"/>
        </a:xfrm>
        <a:custGeom>
          <a:avLst/>
          <a:gdLst/>
          <a:ahLst/>
          <a:cxnLst/>
          <a:rect l="0" t="0" r="0" b="0"/>
          <a:pathLst>
            <a:path>
              <a:moveTo>
                <a:pt x="0" y="45720"/>
              </a:moveTo>
              <a:lnTo>
                <a:pt x="367032" y="4572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en-US" sz="1600" kern="1200">
            <a:solidFill>
              <a:schemeClr val="tx1"/>
            </a:solidFill>
            <a:latin typeface="Times New Roman" panose="02020603050405020304" pitchFamily="18" charset="0"/>
            <a:cs typeface="Times New Roman" panose="02020603050405020304" pitchFamily="18" charset="0"/>
          </a:endParaRPr>
        </a:p>
      </dsp:txBody>
      <dsp:txXfrm>
        <a:off x="738044" y="1546681"/>
        <a:ext cx="18351" cy="18351"/>
      </dsp:txXfrm>
    </dsp:sp>
    <dsp:sp modelId="{4FAAF772-3DFD-4A03-9549-B82553DD8D07}">
      <dsp:nvSpPr>
        <dsp:cNvPr id="0" name=""/>
        <dsp:cNvSpPr/>
      </dsp:nvSpPr>
      <dsp:spPr>
        <a:xfrm>
          <a:off x="563703" y="856480"/>
          <a:ext cx="367032" cy="699376"/>
        </a:xfrm>
        <a:custGeom>
          <a:avLst/>
          <a:gdLst/>
          <a:ahLst/>
          <a:cxnLst/>
          <a:rect l="0" t="0" r="0" b="0"/>
          <a:pathLst>
            <a:path>
              <a:moveTo>
                <a:pt x="0" y="699376"/>
              </a:moveTo>
              <a:lnTo>
                <a:pt x="183516" y="699376"/>
              </a:lnTo>
              <a:lnTo>
                <a:pt x="183516" y="0"/>
              </a:lnTo>
              <a:lnTo>
                <a:pt x="367032" y="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en-US" sz="1600" kern="1200">
            <a:solidFill>
              <a:schemeClr val="tx1"/>
            </a:solidFill>
            <a:latin typeface="Times New Roman" panose="02020603050405020304" pitchFamily="18" charset="0"/>
            <a:cs typeface="Times New Roman" panose="02020603050405020304" pitchFamily="18" charset="0"/>
          </a:endParaRPr>
        </a:p>
      </dsp:txBody>
      <dsp:txXfrm>
        <a:off x="727473" y="1186423"/>
        <a:ext cx="39491" cy="39491"/>
      </dsp:txXfrm>
    </dsp:sp>
    <dsp:sp modelId="{7ADFAA88-F31D-4C28-A5A5-158EE2E88C3F}">
      <dsp:nvSpPr>
        <dsp:cNvPr id="0" name=""/>
        <dsp:cNvSpPr/>
      </dsp:nvSpPr>
      <dsp:spPr>
        <a:xfrm rot="16200000">
          <a:off x="-1188417" y="1276106"/>
          <a:ext cx="2944741" cy="55950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b="1" kern="1200" dirty="0" err="1">
              <a:solidFill>
                <a:schemeClr val="tx1"/>
              </a:solidFill>
              <a:latin typeface="Times New Roman" panose="02020603050405020304" pitchFamily="18" charset="0"/>
              <a:cs typeface="Times New Roman" panose="02020603050405020304" pitchFamily="18" charset="0"/>
            </a:rPr>
            <a:t>Đặc</a:t>
          </a:r>
          <a:r>
            <a:rPr lang="en-US" sz="1600" b="1" kern="1200" dirty="0">
              <a:solidFill>
                <a:schemeClr val="tx1"/>
              </a:solidFill>
              <a:latin typeface="Times New Roman" panose="02020603050405020304" pitchFamily="18" charset="0"/>
              <a:cs typeface="Times New Roman" panose="02020603050405020304" pitchFamily="18" charset="0"/>
            </a:rPr>
            <a:t> </a:t>
          </a:r>
          <a:r>
            <a:rPr lang="en-US" sz="1600" b="1" kern="1200" dirty="0" err="1">
              <a:solidFill>
                <a:schemeClr val="tx1"/>
              </a:solidFill>
              <a:latin typeface="Times New Roman" panose="02020603050405020304" pitchFamily="18" charset="0"/>
              <a:cs typeface="Times New Roman" panose="02020603050405020304" pitchFamily="18" charset="0"/>
            </a:rPr>
            <a:t>điểm</a:t>
          </a:r>
          <a:r>
            <a:rPr lang="en-US" sz="1600" b="1" kern="1200" dirty="0">
              <a:solidFill>
                <a:schemeClr val="tx1"/>
              </a:solidFill>
              <a:latin typeface="Times New Roman" panose="02020603050405020304" pitchFamily="18" charset="0"/>
              <a:cs typeface="Times New Roman" panose="02020603050405020304" pitchFamily="18" charset="0"/>
            </a:rPr>
            <a:t> </a:t>
          </a:r>
          <a:r>
            <a:rPr lang="en-US" sz="1600" b="1" kern="1200" dirty="0" err="1">
              <a:solidFill>
                <a:schemeClr val="tx1"/>
              </a:solidFill>
              <a:latin typeface="Times New Roman" panose="02020603050405020304" pitchFamily="18" charset="0"/>
              <a:cs typeface="Times New Roman" panose="02020603050405020304" pitchFamily="18" charset="0"/>
            </a:rPr>
            <a:t>phát</a:t>
          </a:r>
          <a:r>
            <a:rPr lang="en-US" sz="1600" b="1" kern="1200" dirty="0">
              <a:solidFill>
                <a:schemeClr val="tx1"/>
              </a:solidFill>
              <a:latin typeface="Times New Roman" panose="02020603050405020304" pitchFamily="18" charset="0"/>
              <a:cs typeface="Times New Roman" panose="02020603050405020304" pitchFamily="18" charset="0"/>
            </a:rPr>
            <a:t> </a:t>
          </a:r>
          <a:r>
            <a:rPr lang="en-US" sz="1600" b="1" kern="1200" dirty="0" err="1">
              <a:solidFill>
                <a:schemeClr val="tx1"/>
              </a:solidFill>
              <a:latin typeface="Times New Roman" panose="02020603050405020304" pitchFamily="18" charset="0"/>
              <a:cs typeface="Times New Roman" panose="02020603050405020304" pitchFamily="18" charset="0"/>
            </a:rPr>
            <a:t>triển</a:t>
          </a:r>
          <a:r>
            <a:rPr lang="en-US" sz="1600" b="1" kern="1200" dirty="0">
              <a:solidFill>
                <a:schemeClr val="tx1"/>
              </a:solidFill>
              <a:latin typeface="Times New Roman" panose="02020603050405020304" pitchFamily="18" charset="0"/>
              <a:cs typeface="Times New Roman" panose="02020603050405020304" pitchFamily="18" charset="0"/>
            </a:rPr>
            <a:t> </a:t>
          </a:r>
          <a:r>
            <a:rPr lang="en-US" sz="1600" b="1" kern="1200" dirty="0" err="1">
              <a:solidFill>
                <a:schemeClr val="tx1"/>
              </a:solidFill>
              <a:latin typeface="Times New Roman" panose="02020603050405020304" pitchFamily="18" charset="0"/>
              <a:cs typeface="Times New Roman" panose="02020603050405020304" pitchFamily="18" charset="0"/>
            </a:rPr>
            <a:t>nhận</a:t>
          </a:r>
          <a:r>
            <a:rPr lang="en-US" sz="1600" b="1" kern="1200" dirty="0">
              <a:solidFill>
                <a:schemeClr val="tx1"/>
              </a:solidFill>
              <a:latin typeface="Times New Roman" panose="02020603050405020304" pitchFamily="18" charset="0"/>
              <a:cs typeface="Times New Roman" panose="02020603050405020304" pitchFamily="18" charset="0"/>
            </a:rPr>
            <a:t> </a:t>
          </a:r>
          <a:r>
            <a:rPr lang="en-US" sz="1600" b="1" kern="1200" dirty="0" err="1">
              <a:solidFill>
                <a:schemeClr val="tx1"/>
              </a:solidFill>
              <a:latin typeface="Times New Roman" panose="02020603050405020304" pitchFamily="18" charset="0"/>
              <a:cs typeface="Times New Roman" panose="02020603050405020304" pitchFamily="18" charset="0"/>
            </a:rPr>
            <a:t>thức</a:t>
          </a:r>
          <a:r>
            <a:rPr lang="en-US" sz="1600" b="1" kern="1200" dirty="0">
              <a:solidFill>
                <a:schemeClr val="tx1"/>
              </a:solidFill>
              <a:latin typeface="Times New Roman" panose="02020603050405020304" pitchFamily="18" charset="0"/>
              <a:cs typeface="Times New Roman" panose="02020603050405020304" pitchFamily="18" charset="0"/>
            </a:rPr>
            <a:t> –</a:t>
          </a:r>
        </a:p>
        <a:p>
          <a:pPr lvl="0" algn="ctr" defTabSz="711200">
            <a:lnSpc>
              <a:spcPct val="90000"/>
            </a:lnSpc>
            <a:spcBef>
              <a:spcPct val="0"/>
            </a:spcBef>
            <a:spcAft>
              <a:spcPct val="35000"/>
            </a:spcAft>
          </a:pPr>
          <a:r>
            <a:rPr lang="en-US" sz="1600" b="1" kern="1200" dirty="0">
              <a:solidFill>
                <a:schemeClr val="tx1"/>
              </a:solidFill>
              <a:latin typeface="Times New Roman" panose="02020603050405020304" pitchFamily="18" charset="0"/>
              <a:cs typeface="Times New Roman" panose="02020603050405020304" pitchFamily="18" charset="0"/>
            </a:rPr>
            <a:t> </a:t>
          </a:r>
          <a:r>
            <a:rPr lang="en-US" sz="1600" b="1" kern="1200" dirty="0" err="1">
              <a:solidFill>
                <a:schemeClr val="tx1"/>
              </a:solidFill>
              <a:latin typeface="Times New Roman" panose="02020603050405020304" pitchFamily="18" charset="0"/>
              <a:cs typeface="Times New Roman" panose="02020603050405020304" pitchFamily="18" charset="0"/>
            </a:rPr>
            <a:t>cảm</a:t>
          </a:r>
          <a:r>
            <a:rPr lang="en-US" sz="1600" b="1" kern="1200" dirty="0">
              <a:solidFill>
                <a:schemeClr val="tx1"/>
              </a:solidFill>
              <a:latin typeface="Times New Roman" panose="02020603050405020304" pitchFamily="18" charset="0"/>
              <a:cs typeface="Times New Roman" panose="02020603050405020304" pitchFamily="18" charset="0"/>
            </a:rPr>
            <a:t> </a:t>
          </a:r>
          <a:r>
            <a:rPr lang="en-US" sz="1600" b="1" kern="1200" dirty="0" err="1">
              <a:solidFill>
                <a:schemeClr val="tx1"/>
              </a:solidFill>
              <a:latin typeface="Times New Roman" panose="02020603050405020304" pitchFamily="18" charset="0"/>
              <a:cs typeface="Times New Roman" panose="02020603050405020304" pitchFamily="18" charset="0"/>
            </a:rPr>
            <a:t>giác</a:t>
          </a:r>
          <a:endParaRPr lang="en-US" sz="1600" b="1" kern="1200" dirty="0">
            <a:solidFill>
              <a:schemeClr val="tx1"/>
            </a:solidFill>
            <a:latin typeface="Times New Roman" panose="02020603050405020304" pitchFamily="18" charset="0"/>
            <a:cs typeface="Times New Roman" panose="02020603050405020304" pitchFamily="18" charset="0"/>
          </a:endParaRPr>
        </a:p>
      </dsp:txBody>
      <dsp:txXfrm>
        <a:off x="-1188417" y="1276106"/>
        <a:ext cx="2944741" cy="559500"/>
      </dsp:txXfrm>
    </dsp:sp>
    <dsp:sp modelId="{CBDD845A-7FA0-4E51-A57E-059310176347}">
      <dsp:nvSpPr>
        <dsp:cNvPr id="0" name=""/>
        <dsp:cNvSpPr/>
      </dsp:nvSpPr>
      <dsp:spPr>
        <a:xfrm>
          <a:off x="930736" y="576730"/>
          <a:ext cx="5869969" cy="559500"/>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just" defTabSz="711200">
            <a:lnSpc>
              <a:spcPct val="90000"/>
            </a:lnSpc>
            <a:spcBef>
              <a:spcPct val="0"/>
            </a:spcBef>
            <a:spcAft>
              <a:spcPct val="35000"/>
            </a:spcAft>
          </a:pPr>
          <a:r>
            <a:rPr lang="en-US" sz="1600" kern="1200">
              <a:solidFill>
                <a:schemeClr val="tx1"/>
              </a:solidFill>
              <a:latin typeface="Times New Roman" panose="02020603050405020304" pitchFamily="18" charset="0"/>
              <a:cs typeface="Times New Roman" panose="02020603050405020304" pitchFamily="18" charset="0"/>
            </a:rPr>
            <a:t>Người nhìn kém và nhìn rất kém thường cảm giác thị giác với ánh sáng, màu sắc đều yếu và trường thị giác bị suy giảm</a:t>
          </a:r>
          <a:endParaRPr lang="en-US" sz="1600" kern="1200" dirty="0">
            <a:solidFill>
              <a:schemeClr val="tx1"/>
            </a:solidFill>
            <a:latin typeface="Times New Roman" panose="02020603050405020304" pitchFamily="18" charset="0"/>
            <a:cs typeface="Times New Roman" panose="02020603050405020304" pitchFamily="18" charset="0"/>
          </a:endParaRPr>
        </a:p>
      </dsp:txBody>
      <dsp:txXfrm>
        <a:off x="930736" y="576730"/>
        <a:ext cx="5869969" cy="559500"/>
      </dsp:txXfrm>
    </dsp:sp>
    <dsp:sp modelId="{C8FC85CE-E6B9-4AA8-9E10-7F88FCFE9C28}">
      <dsp:nvSpPr>
        <dsp:cNvPr id="0" name=""/>
        <dsp:cNvSpPr/>
      </dsp:nvSpPr>
      <dsp:spPr>
        <a:xfrm>
          <a:off x="930736" y="1276106"/>
          <a:ext cx="5849250" cy="559500"/>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just" defTabSz="711200">
            <a:lnSpc>
              <a:spcPct val="90000"/>
            </a:lnSpc>
            <a:spcBef>
              <a:spcPct val="0"/>
            </a:spcBef>
            <a:spcAft>
              <a:spcPct val="35000"/>
            </a:spcAft>
          </a:pPr>
          <a:r>
            <a:rPr lang="en-US" sz="1600" kern="1200">
              <a:solidFill>
                <a:schemeClr val="tx1"/>
              </a:solidFill>
              <a:latin typeface="Times New Roman" panose="02020603050405020304" pitchFamily="18" charset="0"/>
              <a:cs typeface="Times New Roman" panose="02020603050405020304" pitchFamily="18" charset="0"/>
            </a:rPr>
            <a:t>Trong điều kiện tai được sử dụng tích cực, cảm giác nghe của học sinh khuyết tật nhìn thường nhạy cảm và tinh tế hơn</a:t>
          </a:r>
          <a:endParaRPr lang="en-US" sz="1600" kern="1200" dirty="0">
            <a:solidFill>
              <a:schemeClr val="tx1"/>
            </a:solidFill>
            <a:latin typeface="Times New Roman" panose="02020603050405020304" pitchFamily="18" charset="0"/>
            <a:cs typeface="Times New Roman" panose="02020603050405020304" pitchFamily="18" charset="0"/>
          </a:endParaRPr>
        </a:p>
      </dsp:txBody>
      <dsp:txXfrm>
        <a:off x="930736" y="1276106"/>
        <a:ext cx="5849250" cy="559500"/>
      </dsp:txXfrm>
    </dsp:sp>
    <dsp:sp modelId="{3011A1E6-241D-4DE1-A277-1C6A88C6F438}">
      <dsp:nvSpPr>
        <dsp:cNvPr id="0" name=""/>
        <dsp:cNvSpPr/>
      </dsp:nvSpPr>
      <dsp:spPr>
        <a:xfrm>
          <a:off x="930736" y="1975482"/>
          <a:ext cx="6265961" cy="559500"/>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just" defTabSz="711200">
            <a:lnSpc>
              <a:spcPct val="90000"/>
            </a:lnSpc>
            <a:spcBef>
              <a:spcPct val="0"/>
            </a:spcBef>
            <a:spcAft>
              <a:spcPct val="35000"/>
            </a:spcAft>
          </a:pPr>
          <a:r>
            <a:rPr lang="en-US" sz="1600" kern="1200">
              <a:solidFill>
                <a:schemeClr val="tx1"/>
              </a:solidFill>
              <a:latin typeface="Times New Roman" panose="02020603050405020304" pitchFamily="18" charset="0"/>
              <a:cs typeface="Times New Roman" panose="02020603050405020304" pitchFamily="18" charset="0"/>
            </a:rPr>
            <a:t>Độ nhạy cảm xúc giác của học sinh khuyết tật nhìn tăng/giảm nhờ vào quá trình rèn luyện và trải nghiệm tiếp xúc</a:t>
          </a:r>
          <a:endParaRPr lang="en-US" sz="1600" kern="1200" dirty="0">
            <a:solidFill>
              <a:schemeClr val="tx1"/>
            </a:solidFill>
            <a:latin typeface="Times New Roman" panose="02020603050405020304" pitchFamily="18" charset="0"/>
            <a:cs typeface="Times New Roman" panose="02020603050405020304" pitchFamily="18" charset="0"/>
          </a:endParaRPr>
        </a:p>
      </dsp:txBody>
      <dsp:txXfrm>
        <a:off x="930736" y="1975482"/>
        <a:ext cx="6265961" cy="55950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E88F2B-E282-4F2E-8D31-C882A1D940BC}">
      <dsp:nvSpPr>
        <dsp:cNvPr id="0" name=""/>
        <dsp:cNvSpPr/>
      </dsp:nvSpPr>
      <dsp:spPr>
        <a:xfrm>
          <a:off x="3955061" y="1286084"/>
          <a:ext cx="2737336" cy="414673"/>
        </a:xfrm>
        <a:custGeom>
          <a:avLst/>
          <a:gdLst/>
          <a:ahLst/>
          <a:cxnLst/>
          <a:rect l="0" t="0" r="0" b="0"/>
          <a:pathLst>
            <a:path>
              <a:moveTo>
                <a:pt x="0" y="0"/>
              </a:moveTo>
              <a:lnTo>
                <a:pt x="0" y="207336"/>
              </a:lnTo>
              <a:lnTo>
                <a:pt x="2737336" y="207336"/>
              </a:lnTo>
              <a:lnTo>
                <a:pt x="2737336" y="414673"/>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65C9A56-7F57-400A-A6D9-2E131551D3D1}">
      <dsp:nvSpPr>
        <dsp:cNvPr id="0" name=""/>
        <dsp:cNvSpPr/>
      </dsp:nvSpPr>
      <dsp:spPr>
        <a:xfrm>
          <a:off x="3955061" y="1286084"/>
          <a:ext cx="118833" cy="414673"/>
        </a:xfrm>
        <a:custGeom>
          <a:avLst/>
          <a:gdLst/>
          <a:ahLst/>
          <a:cxnLst/>
          <a:rect l="0" t="0" r="0" b="0"/>
          <a:pathLst>
            <a:path>
              <a:moveTo>
                <a:pt x="0" y="0"/>
              </a:moveTo>
              <a:lnTo>
                <a:pt x="0" y="207336"/>
              </a:lnTo>
              <a:lnTo>
                <a:pt x="118833" y="207336"/>
              </a:lnTo>
              <a:lnTo>
                <a:pt x="118833" y="414673"/>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683CD54-AB68-4C11-B14E-17D1FF6419F6}">
      <dsp:nvSpPr>
        <dsp:cNvPr id="0" name=""/>
        <dsp:cNvSpPr/>
      </dsp:nvSpPr>
      <dsp:spPr>
        <a:xfrm>
          <a:off x="1336558" y="1286084"/>
          <a:ext cx="2618502" cy="414673"/>
        </a:xfrm>
        <a:custGeom>
          <a:avLst/>
          <a:gdLst/>
          <a:ahLst/>
          <a:cxnLst/>
          <a:rect l="0" t="0" r="0" b="0"/>
          <a:pathLst>
            <a:path>
              <a:moveTo>
                <a:pt x="2618502" y="0"/>
              </a:moveTo>
              <a:lnTo>
                <a:pt x="2618502" y="207336"/>
              </a:lnTo>
              <a:lnTo>
                <a:pt x="0" y="207336"/>
              </a:lnTo>
              <a:lnTo>
                <a:pt x="0" y="414673"/>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AF1DF4D-34AC-44DD-92CC-1872D1E5D821}">
      <dsp:nvSpPr>
        <dsp:cNvPr id="0" name=""/>
        <dsp:cNvSpPr/>
      </dsp:nvSpPr>
      <dsp:spPr>
        <a:xfrm>
          <a:off x="2331112" y="298767"/>
          <a:ext cx="3247897" cy="98731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b="1" kern="1200" dirty="0" err="1">
              <a:solidFill>
                <a:schemeClr val="tx1"/>
              </a:solidFill>
              <a:latin typeface="Times New Roman" panose="02020603050405020304" pitchFamily="18" charset="0"/>
              <a:cs typeface="Times New Roman" panose="02020603050405020304" pitchFamily="18" charset="0"/>
            </a:rPr>
            <a:t>Đặc</a:t>
          </a:r>
          <a:r>
            <a:rPr lang="en-US" sz="1600" b="1" kern="1200" dirty="0">
              <a:solidFill>
                <a:schemeClr val="tx1"/>
              </a:solidFill>
              <a:latin typeface="Times New Roman" panose="02020603050405020304" pitchFamily="18" charset="0"/>
              <a:cs typeface="Times New Roman" panose="02020603050405020304" pitchFamily="18" charset="0"/>
            </a:rPr>
            <a:t> </a:t>
          </a:r>
          <a:r>
            <a:rPr lang="en-US" sz="1600" b="1" kern="1200" dirty="0" err="1">
              <a:solidFill>
                <a:schemeClr val="tx1"/>
              </a:solidFill>
              <a:latin typeface="Times New Roman" panose="02020603050405020304" pitchFamily="18" charset="0"/>
              <a:cs typeface="Times New Roman" panose="02020603050405020304" pitchFamily="18" charset="0"/>
            </a:rPr>
            <a:t>điểm</a:t>
          </a:r>
          <a:r>
            <a:rPr lang="en-US" sz="1600" b="1" kern="1200" dirty="0">
              <a:solidFill>
                <a:schemeClr val="tx1"/>
              </a:solidFill>
              <a:latin typeface="Times New Roman" panose="02020603050405020304" pitchFamily="18" charset="0"/>
              <a:cs typeface="Times New Roman" panose="02020603050405020304" pitchFamily="18" charset="0"/>
            </a:rPr>
            <a:t> </a:t>
          </a:r>
          <a:r>
            <a:rPr lang="en-US" sz="1600" b="1" kern="1200" dirty="0" err="1">
              <a:solidFill>
                <a:schemeClr val="tx1"/>
              </a:solidFill>
              <a:latin typeface="Times New Roman" panose="02020603050405020304" pitchFamily="18" charset="0"/>
              <a:cs typeface="Times New Roman" panose="02020603050405020304" pitchFamily="18" charset="0"/>
            </a:rPr>
            <a:t>phát</a:t>
          </a:r>
          <a:r>
            <a:rPr lang="en-US" sz="1600" b="1" kern="1200" dirty="0">
              <a:solidFill>
                <a:schemeClr val="tx1"/>
              </a:solidFill>
              <a:latin typeface="Times New Roman" panose="02020603050405020304" pitchFamily="18" charset="0"/>
              <a:cs typeface="Times New Roman" panose="02020603050405020304" pitchFamily="18" charset="0"/>
            </a:rPr>
            <a:t> </a:t>
          </a:r>
          <a:r>
            <a:rPr lang="en-US" sz="1600" b="1" kern="1200" dirty="0" err="1">
              <a:solidFill>
                <a:schemeClr val="tx1"/>
              </a:solidFill>
              <a:latin typeface="Times New Roman" panose="02020603050405020304" pitchFamily="18" charset="0"/>
              <a:cs typeface="Times New Roman" panose="02020603050405020304" pitchFamily="18" charset="0"/>
            </a:rPr>
            <a:t>triển</a:t>
          </a:r>
          <a:r>
            <a:rPr lang="en-US" sz="1600" b="1" kern="1200" dirty="0">
              <a:solidFill>
                <a:schemeClr val="tx1"/>
              </a:solidFill>
              <a:latin typeface="Times New Roman" panose="02020603050405020304" pitchFamily="18" charset="0"/>
              <a:cs typeface="Times New Roman" panose="02020603050405020304" pitchFamily="18" charset="0"/>
            </a:rPr>
            <a:t> </a:t>
          </a:r>
          <a:r>
            <a:rPr lang="en-US" sz="1600" b="1" kern="1200" dirty="0" err="1">
              <a:solidFill>
                <a:schemeClr val="tx1"/>
              </a:solidFill>
              <a:latin typeface="Times New Roman" panose="02020603050405020304" pitchFamily="18" charset="0"/>
              <a:cs typeface="Times New Roman" panose="02020603050405020304" pitchFamily="18" charset="0"/>
            </a:rPr>
            <a:t>nhận</a:t>
          </a:r>
          <a:r>
            <a:rPr lang="en-US" sz="1600" b="1" kern="1200" dirty="0">
              <a:solidFill>
                <a:schemeClr val="tx1"/>
              </a:solidFill>
              <a:latin typeface="Times New Roman" panose="02020603050405020304" pitchFamily="18" charset="0"/>
              <a:cs typeface="Times New Roman" panose="02020603050405020304" pitchFamily="18" charset="0"/>
            </a:rPr>
            <a:t> </a:t>
          </a:r>
          <a:r>
            <a:rPr lang="en-US" sz="1600" b="1" kern="1200" dirty="0" err="1">
              <a:solidFill>
                <a:schemeClr val="tx1"/>
              </a:solidFill>
              <a:latin typeface="Times New Roman" panose="02020603050405020304" pitchFamily="18" charset="0"/>
              <a:cs typeface="Times New Roman" panose="02020603050405020304" pitchFamily="18" charset="0"/>
            </a:rPr>
            <a:t>thức</a:t>
          </a:r>
          <a:r>
            <a:rPr lang="en-US" sz="1600" b="1" kern="1200" dirty="0">
              <a:solidFill>
                <a:schemeClr val="tx1"/>
              </a:solidFill>
              <a:latin typeface="Times New Roman" panose="02020603050405020304" pitchFamily="18" charset="0"/>
              <a:cs typeface="Times New Roman" panose="02020603050405020304" pitchFamily="18" charset="0"/>
            </a:rPr>
            <a:t> –</a:t>
          </a:r>
        </a:p>
        <a:p>
          <a:pPr lvl="0" algn="ctr" defTabSz="711200">
            <a:lnSpc>
              <a:spcPct val="90000"/>
            </a:lnSpc>
            <a:spcBef>
              <a:spcPct val="0"/>
            </a:spcBef>
            <a:spcAft>
              <a:spcPct val="35000"/>
            </a:spcAft>
          </a:pPr>
          <a:r>
            <a:rPr lang="en-US" sz="1600" b="1" kern="1200" dirty="0">
              <a:solidFill>
                <a:schemeClr val="tx1"/>
              </a:solidFill>
              <a:latin typeface="Times New Roman" panose="02020603050405020304" pitchFamily="18" charset="0"/>
              <a:cs typeface="Times New Roman" panose="02020603050405020304" pitchFamily="18" charset="0"/>
            </a:rPr>
            <a:t> tri </a:t>
          </a:r>
          <a:r>
            <a:rPr lang="en-US" sz="1600" b="1" kern="1200" dirty="0" err="1">
              <a:solidFill>
                <a:schemeClr val="tx1"/>
              </a:solidFill>
              <a:latin typeface="Times New Roman" panose="02020603050405020304" pitchFamily="18" charset="0"/>
              <a:cs typeface="Times New Roman" panose="02020603050405020304" pitchFamily="18" charset="0"/>
            </a:rPr>
            <a:t>giác</a:t>
          </a:r>
          <a:endParaRPr lang="en-US" sz="1600" b="1" kern="1200" dirty="0">
            <a:solidFill>
              <a:schemeClr val="tx1"/>
            </a:solidFill>
            <a:latin typeface="Times New Roman" panose="02020603050405020304" pitchFamily="18" charset="0"/>
            <a:cs typeface="Times New Roman" panose="02020603050405020304" pitchFamily="18" charset="0"/>
          </a:endParaRPr>
        </a:p>
      </dsp:txBody>
      <dsp:txXfrm>
        <a:off x="2331112" y="298767"/>
        <a:ext cx="3247897" cy="987316"/>
      </dsp:txXfrm>
    </dsp:sp>
    <dsp:sp modelId="{E515601A-6D50-46F6-A1B6-4D469BDE8069}">
      <dsp:nvSpPr>
        <dsp:cNvPr id="0" name=""/>
        <dsp:cNvSpPr/>
      </dsp:nvSpPr>
      <dsp:spPr>
        <a:xfrm>
          <a:off x="1212" y="1700757"/>
          <a:ext cx="2670692" cy="2096587"/>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just" defTabSz="711200">
            <a:lnSpc>
              <a:spcPct val="90000"/>
            </a:lnSpc>
            <a:spcBef>
              <a:spcPct val="0"/>
            </a:spcBef>
            <a:spcAft>
              <a:spcPct val="35000"/>
            </a:spcAft>
          </a:pPr>
          <a:r>
            <a:rPr lang="en-US" sz="1600" kern="1200" dirty="0" err="1">
              <a:solidFill>
                <a:schemeClr val="tx1"/>
              </a:solidFill>
              <a:latin typeface="Times New Roman" panose="02020603050405020304" pitchFamily="18" charset="0"/>
              <a:cs typeface="Times New Roman" panose="02020603050405020304" pitchFamily="18" charset="0"/>
            </a:rPr>
            <a:t>Khi</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bị</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mù</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hoặc</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nhìn</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kém</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một</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số</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đặc</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tính</a:t>
          </a:r>
          <a:r>
            <a:rPr lang="en-US" sz="1600" kern="1200" dirty="0">
              <a:solidFill>
                <a:schemeClr val="tx1"/>
              </a:solidFill>
              <a:latin typeface="Times New Roman" panose="02020603050405020304" pitchFamily="18" charset="0"/>
              <a:cs typeface="Times New Roman" panose="02020603050405020304" pitchFamily="18" charset="0"/>
            </a:rPr>
            <a:t> tri </a:t>
          </a:r>
          <a:r>
            <a:rPr lang="en-US" sz="1600" kern="1200" dirty="0" err="1">
              <a:solidFill>
                <a:schemeClr val="tx1"/>
              </a:solidFill>
              <a:latin typeface="Times New Roman" panose="02020603050405020304" pitchFamily="18" charset="0"/>
              <a:cs typeface="Times New Roman" panose="02020603050405020304" pitchFamily="18" charset="0"/>
            </a:rPr>
            <a:t>giác</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sẽ</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bị</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suy</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yếu</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Ví</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dụ</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tính</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chọn</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lọc</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của</a:t>
          </a:r>
          <a:r>
            <a:rPr lang="en-US" sz="1600" kern="1200" dirty="0">
              <a:solidFill>
                <a:schemeClr val="tx1"/>
              </a:solidFill>
              <a:latin typeface="Times New Roman" panose="02020603050405020304" pitchFamily="18" charset="0"/>
              <a:cs typeface="Times New Roman" panose="02020603050405020304" pitchFamily="18" charset="0"/>
            </a:rPr>
            <a:t> tri </a:t>
          </a:r>
          <a:r>
            <a:rPr lang="en-US" sz="1600" kern="1200" dirty="0" err="1">
              <a:solidFill>
                <a:schemeClr val="tx1"/>
              </a:solidFill>
              <a:latin typeface="Times New Roman" panose="02020603050405020304" pitchFamily="18" charset="0"/>
              <a:cs typeface="Times New Roman" panose="02020603050405020304" pitchFamily="18" charset="0"/>
            </a:rPr>
            <a:t>giác</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bị</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hạn</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chế</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vì</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phạm</a:t>
          </a:r>
          <a:r>
            <a:rPr lang="en-US" sz="1600" kern="1200" dirty="0">
              <a:solidFill>
                <a:schemeClr val="tx1"/>
              </a:solidFill>
              <a:latin typeface="Times New Roman" panose="02020603050405020304" pitchFamily="18" charset="0"/>
              <a:cs typeface="Times New Roman" panose="02020603050405020304" pitchFamily="18" charset="0"/>
            </a:rPr>
            <a:t> vi </a:t>
          </a:r>
          <a:r>
            <a:rPr lang="en-US" sz="1600" kern="1200" dirty="0" err="1">
              <a:solidFill>
                <a:schemeClr val="tx1"/>
              </a:solidFill>
              <a:latin typeface="Times New Roman" panose="02020603050405020304" pitchFamily="18" charset="0"/>
              <a:cs typeface="Times New Roman" panose="02020603050405020304" pitchFamily="18" charset="0"/>
            </a:rPr>
            <a:t>của</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những</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kích</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thích</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gây</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hứng</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thú</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bị</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thu</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hẹp</a:t>
          </a:r>
          <a:endParaRPr lang="en-US" sz="1600" kern="1200" dirty="0">
            <a:solidFill>
              <a:schemeClr val="tx1"/>
            </a:solidFill>
            <a:latin typeface="Times New Roman" panose="02020603050405020304" pitchFamily="18" charset="0"/>
            <a:cs typeface="Times New Roman" panose="02020603050405020304" pitchFamily="18" charset="0"/>
          </a:endParaRPr>
        </a:p>
      </dsp:txBody>
      <dsp:txXfrm>
        <a:off x="1212" y="1700757"/>
        <a:ext cx="2670692" cy="2096587"/>
      </dsp:txXfrm>
    </dsp:sp>
    <dsp:sp modelId="{D1A4314E-6754-4560-8292-95A20DDE5427}">
      <dsp:nvSpPr>
        <dsp:cNvPr id="0" name=""/>
        <dsp:cNvSpPr/>
      </dsp:nvSpPr>
      <dsp:spPr>
        <a:xfrm>
          <a:off x="3086577" y="1700757"/>
          <a:ext cx="1974633" cy="2180657"/>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just" defTabSz="711200">
            <a:lnSpc>
              <a:spcPct val="90000"/>
            </a:lnSpc>
            <a:spcBef>
              <a:spcPct val="0"/>
            </a:spcBef>
            <a:spcAft>
              <a:spcPct val="35000"/>
            </a:spcAft>
          </a:pPr>
          <a:r>
            <a:rPr lang="en-US" sz="1600" kern="1200" dirty="0" err="1">
              <a:solidFill>
                <a:schemeClr val="tx1"/>
              </a:solidFill>
              <a:latin typeface="Times New Roman" panose="02020603050405020304" pitchFamily="18" charset="0"/>
              <a:cs typeface="Times New Roman" panose="02020603050405020304" pitchFamily="18" charset="0"/>
            </a:rPr>
            <a:t>Vì</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học</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sinh</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mù</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thiếu</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va</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chạm</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thực</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tế</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thông</a:t>
          </a:r>
          <a:r>
            <a:rPr lang="en-US" sz="1600" kern="1200" dirty="0">
              <a:solidFill>
                <a:schemeClr val="tx1"/>
              </a:solidFill>
              <a:latin typeface="Times New Roman" panose="02020603050405020304" pitchFamily="18" charset="0"/>
              <a:cs typeface="Times New Roman" panose="02020603050405020304" pitchFamily="18" charset="0"/>
            </a:rPr>
            <a:t> qua </a:t>
          </a:r>
          <a:r>
            <a:rPr lang="en-US" sz="1600" kern="1200" dirty="0" err="1">
              <a:solidFill>
                <a:schemeClr val="tx1"/>
              </a:solidFill>
              <a:latin typeface="Times New Roman" panose="02020603050405020304" pitchFamily="18" charset="0"/>
              <a:cs typeface="Times New Roman" panose="02020603050405020304" pitchFamily="18" charset="0"/>
            </a:rPr>
            <a:t>hình</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ảnh</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nên</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kinh</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nghiệm</a:t>
          </a:r>
          <a:r>
            <a:rPr lang="en-US" sz="1600" kern="1200" dirty="0">
              <a:solidFill>
                <a:schemeClr val="tx1"/>
              </a:solidFill>
              <a:latin typeface="Times New Roman" panose="02020603050405020304" pitchFamily="18" charset="0"/>
              <a:cs typeface="Times New Roman" panose="02020603050405020304" pitchFamily="18" charset="0"/>
            </a:rPr>
            <a:t> tri </a:t>
          </a:r>
          <a:r>
            <a:rPr lang="en-US" sz="1600" kern="1200" dirty="0" err="1">
              <a:solidFill>
                <a:schemeClr val="tx1"/>
              </a:solidFill>
              <a:latin typeface="Times New Roman" panose="02020603050405020304" pitchFamily="18" charset="0"/>
              <a:cs typeface="Times New Roman" panose="02020603050405020304" pitchFamily="18" charset="0"/>
            </a:rPr>
            <a:t>giác</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rất</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nghèo</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nàn</a:t>
          </a:r>
          <a:endParaRPr lang="en-US" sz="1600" kern="1200" dirty="0">
            <a:solidFill>
              <a:schemeClr val="tx1"/>
            </a:solidFill>
            <a:latin typeface="Times New Roman" panose="02020603050405020304" pitchFamily="18" charset="0"/>
            <a:cs typeface="Times New Roman" panose="02020603050405020304" pitchFamily="18" charset="0"/>
          </a:endParaRPr>
        </a:p>
      </dsp:txBody>
      <dsp:txXfrm>
        <a:off x="3086577" y="1700757"/>
        <a:ext cx="1974633" cy="2180657"/>
      </dsp:txXfrm>
    </dsp:sp>
    <dsp:sp modelId="{F3507D7F-5429-4CED-B6E1-A884B5B34813}">
      <dsp:nvSpPr>
        <dsp:cNvPr id="0" name=""/>
        <dsp:cNvSpPr/>
      </dsp:nvSpPr>
      <dsp:spPr>
        <a:xfrm>
          <a:off x="5475884" y="1700757"/>
          <a:ext cx="2433025" cy="2242690"/>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just" defTabSz="711200">
            <a:lnSpc>
              <a:spcPct val="90000"/>
            </a:lnSpc>
            <a:spcBef>
              <a:spcPct val="0"/>
            </a:spcBef>
            <a:spcAft>
              <a:spcPct val="35000"/>
            </a:spcAft>
          </a:pPr>
          <a:r>
            <a:rPr lang="en-US" sz="1600" kern="1200" dirty="0" err="1">
              <a:solidFill>
                <a:schemeClr val="tx1"/>
              </a:solidFill>
              <a:latin typeface="Times New Roman" panose="02020603050405020304" pitchFamily="18" charset="0"/>
              <a:cs typeface="Times New Roman" panose="02020603050405020304" pitchFamily="18" charset="0"/>
            </a:rPr>
            <a:t>Khả</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năng</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nắm</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vững</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và</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khái</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quát</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hóa</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những</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hình</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ảnh</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phức</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tạp</a:t>
          </a:r>
          <a:r>
            <a:rPr lang="en-US" sz="1600" kern="1200" dirty="0">
              <a:solidFill>
                <a:schemeClr val="tx1"/>
              </a:solidFill>
              <a:latin typeface="Times New Roman" panose="02020603050405020304" pitchFamily="18" charset="0"/>
              <a:cs typeface="Times New Roman" panose="02020603050405020304" pitchFamily="18" charset="0"/>
            </a:rPr>
            <a:t> do </a:t>
          </a:r>
          <a:r>
            <a:rPr lang="en-US" sz="1600" kern="1200" dirty="0" err="1">
              <a:solidFill>
                <a:schemeClr val="tx1"/>
              </a:solidFill>
              <a:latin typeface="Times New Roman" panose="02020603050405020304" pitchFamily="18" charset="0"/>
              <a:cs typeface="Times New Roman" panose="02020603050405020304" pitchFamily="18" charset="0"/>
            </a:rPr>
            <a:t>thiếu</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kinh</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nghiệm</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cảm</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giác</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nên</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kết</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quả</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phản</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ánh</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không</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đầy</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đủ</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và</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chính</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xác</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vùng</a:t>
          </a:r>
          <a:r>
            <a:rPr lang="en-US" sz="1600" kern="1200" dirty="0">
              <a:solidFill>
                <a:schemeClr val="tx1"/>
              </a:solidFill>
              <a:latin typeface="Times New Roman" panose="02020603050405020304" pitchFamily="18" charset="0"/>
              <a:cs typeface="Times New Roman" panose="02020603050405020304" pitchFamily="18" charset="0"/>
            </a:rPr>
            <a:t> tri </a:t>
          </a:r>
          <a:r>
            <a:rPr lang="en-US" sz="1600" kern="1200" dirty="0" err="1">
              <a:solidFill>
                <a:schemeClr val="tx1"/>
              </a:solidFill>
              <a:latin typeface="Times New Roman" panose="02020603050405020304" pitchFamily="18" charset="0"/>
              <a:cs typeface="Times New Roman" panose="02020603050405020304" pitchFamily="18" charset="0"/>
            </a:rPr>
            <a:t>giác</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thị</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giác</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vốn</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bền</a:t>
          </a:r>
          <a:r>
            <a:rPr lang="en-US" sz="1600" kern="1200" dirty="0">
              <a:solidFill>
                <a:schemeClr val="tx1"/>
              </a:solidFill>
              <a:latin typeface="Times New Roman" panose="02020603050405020304" pitchFamily="18" charset="0"/>
              <a:cs typeface="Times New Roman" panose="02020603050405020304" pitchFamily="18" charset="0"/>
            </a:rPr>
            <a:t> </a:t>
          </a:r>
          <a:r>
            <a:rPr lang="en-US" sz="1600" kern="1200" dirty="0" err="1">
              <a:solidFill>
                <a:schemeClr val="tx1"/>
              </a:solidFill>
              <a:latin typeface="Times New Roman" panose="02020603050405020304" pitchFamily="18" charset="0"/>
              <a:cs typeface="Times New Roman" panose="02020603050405020304" pitchFamily="18" charset="0"/>
            </a:rPr>
            <a:t>vững</a:t>
          </a:r>
          <a:r>
            <a:rPr lang="en-US" sz="1600" kern="1200" dirty="0">
              <a:solidFill>
                <a:schemeClr val="tx1"/>
              </a:solidFill>
              <a:latin typeface="Times New Roman" panose="02020603050405020304" pitchFamily="18" charset="0"/>
              <a:cs typeface="Times New Roman" panose="02020603050405020304" pitchFamily="18" charset="0"/>
            </a:rPr>
            <a:t> nay </a:t>
          </a:r>
          <a:r>
            <a:rPr lang="en-US" sz="1600" kern="1200" dirty="0" err="1">
              <a:solidFill>
                <a:schemeClr val="tx1"/>
              </a:solidFill>
              <a:latin typeface="Times New Roman" panose="02020603050405020304" pitchFamily="18" charset="0"/>
              <a:cs typeface="Times New Roman" panose="02020603050405020304" pitchFamily="18" charset="0"/>
            </a:rPr>
            <a:t>bị</a:t>
          </a:r>
          <a:r>
            <a:rPr lang="en-US" sz="1600" kern="1200" dirty="0">
              <a:solidFill>
                <a:schemeClr val="tx1"/>
              </a:solidFill>
              <a:latin typeface="Times New Roman" panose="02020603050405020304" pitchFamily="18" charset="0"/>
              <a:cs typeface="Times New Roman" panose="02020603050405020304" pitchFamily="18" charset="0"/>
            </a:rPr>
            <a:t> co </a:t>
          </a:r>
          <a:r>
            <a:rPr lang="en-US" sz="1600" kern="1200" dirty="0" err="1">
              <a:solidFill>
                <a:schemeClr val="tx1"/>
              </a:solidFill>
              <a:latin typeface="Times New Roman" panose="02020603050405020304" pitchFamily="18" charset="0"/>
              <a:cs typeface="Times New Roman" panose="02020603050405020304" pitchFamily="18" charset="0"/>
            </a:rPr>
            <a:t>hẹp</a:t>
          </a:r>
          <a:endParaRPr lang="en-US" sz="1600" kern="1200" dirty="0">
            <a:solidFill>
              <a:schemeClr val="tx1"/>
            </a:solidFill>
            <a:latin typeface="Times New Roman" panose="02020603050405020304" pitchFamily="18" charset="0"/>
            <a:cs typeface="Times New Roman" panose="02020603050405020304" pitchFamily="18" charset="0"/>
          </a:endParaRPr>
        </a:p>
      </dsp:txBody>
      <dsp:txXfrm>
        <a:off x="5475884" y="1700757"/>
        <a:ext cx="2433025" cy="224269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632674-BF1A-4EDA-A047-D39BCB75ABF3}">
      <dsp:nvSpPr>
        <dsp:cNvPr id="0" name=""/>
        <dsp:cNvSpPr/>
      </dsp:nvSpPr>
      <dsp:spPr>
        <a:xfrm>
          <a:off x="0" y="0"/>
          <a:ext cx="7640299" cy="0"/>
        </a:xfrm>
        <a:prstGeom prst="line">
          <a:avLst/>
        </a:prstGeom>
        <a:solidFill>
          <a:schemeClr val="accent2">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AE82637B-386F-4301-A86D-C7BAFEFBCCB8}">
      <dsp:nvSpPr>
        <dsp:cNvPr id="0" name=""/>
        <dsp:cNvSpPr/>
      </dsp:nvSpPr>
      <dsp:spPr>
        <a:xfrm>
          <a:off x="0" y="0"/>
          <a:ext cx="1528059" cy="3455233"/>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90000"/>
            </a:lnSpc>
            <a:spcBef>
              <a:spcPct val="0"/>
            </a:spcBef>
            <a:spcAft>
              <a:spcPct val="35000"/>
            </a:spcAft>
          </a:pPr>
          <a:r>
            <a:rPr lang="en-US" sz="1600" b="1" kern="1200" dirty="0" err="1">
              <a:solidFill>
                <a:schemeClr val="tx1"/>
              </a:solidFill>
              <a:latin typeface="Times New Roman" panose="02020603050405020304" pitchFamily="18" charset="0"/>
              <a:cs typeface="Times New Roman" panose="02020603050405020304" pitchFamily="18" charset="0"/>
            </a:rPr>
            <a:t>Đặc</a:t>
          </a:r>
          <a:r>
            <a:rPr lang="en-US" sz="1600" b="1" kern="1200" dirty="0">
              <a:solidFill>
                <a:schemeClr val="tx1"/>
              </a:solidFill>
              <a:latin typeface="Times New Roman" panose="02020603050405020304" pitchFamily="18" charset="0"/>
              <a:cs typeface="Times New Roman" panose="02020603050405020304" pitchFamily="18" charset="0"/>
            </a:rPr>
            <a:t> </a:t>
          </a:r>
          <a:r>
            <a:rPr lang="en-US" sz="1600" b="1" kern="1200" dirty="0" err="1">
              <a:solidFill>
                <a:schemeClr val="tx1"/>
              </a:solidFill>
              <a:latin typeface="Times New Roman" panose="02020603050405020304" pitchFamily="18" charset="0"/>
              <a:cs typeface="Times New Roman" panose="02020603050405020304" pitchFamily="18" charset="0"/>
            </a:rPr>
            <a:t>điểm</a:t>
          </a:r>
          <a:r>
            <a:rPr lang="en-US" sz="1600" b="1" kern="1200" dirty="0">
              <a:solidFill>
                <a:schemeClr val="tx1"/>
              </a:solidFill>
              <a:latin typeface="Times New Roman" panose="02020603050405020304" pitchFamily="18" charset="0"/>
              <a:cs typeface="Times New Roman" panose="02020603050405020304" pitchFamily="18" charset="0"/>
            </a:rPr>
            <a:t> </a:t>
          </a:r>
          <a:r>
            <a:rPr lang="en-US" sz="1600" b="1" kern="1200" dirty="0" err="1">
              <a:solidFill>
                <a:schemeClr val="tx1"/>
              </a:solidFill>
              <a:latin typeface="Times New Roman" panose="02020603050405020304" pitchFamily="18" charset="0"/>
              <a:cs typeface="Times New Roman" panose="02020603050405020304" pitchFamily="18" charset="0"/>
            </a:rPr>
            <a:t>phát</a:t>
          </a:r>
          <a:r>
            <a:rPr lang="en-US" sz="1600" b="1" kern="1200" dirty="0">
              <a:solidFill>
                <a:schemeClr val="tx1"/>
              </a:solidFill>
              <a:latin typeface="Times New Roman" panose="02020603050405020304" pitchFamily="18" charset="0"/>
              <a:cs typeface="Times New Roman" panose="02020603050405020304" pitchFamily="18" charset="0"/>
            </a:rPr>
            <a:t> </a:t>
          </a:r>
          <a:r>
            <a:rPr lang="en-US" sz="1600" b="1" kern="1200" dirty="0" err="1">
              <a:solidFill>
                <a:schemeClr val="tx1"/>
              </a:solidFill>
              <a:latin typeface="Times New Roman" panose="02020603050405020304" pitchFamily="18" charset="0"/>
              <a:cs typeface="Times New Roman" panose="02020603050405020304" pitchFamily="18" charset="0"/>
            </a:rPr>
            <a:t>triển</a:t>
          </a:r>
          <a:r>
            <a:rPr lang="en-US" sz="1600" b="1" kern="1200" dirty="0">
              <a:solidFill>
                <a:schemeClr val="tx1"/>
              </a:solidFill>
              <a:latin typeface="Times New Roman" panose="02020603050405020304" pitchFamily="18" charset="0"/>
              <a:cs typeface="Times New Roman" panose="02020603050405020304" pitchFamily="18" charset="0"/>
            </a:rPr>
            <a:t> </a:t>
          </a:r>
          <a:r>
            <a:rPr lang="en-US" sz="1600" b="1" kern="1200" dirty="0" err="1">
              <a:solidFill>
                <a:schemeClr val="tx1"/>
              </a:solidFill>
              <a:latin typeface="Times New Roman" panose="02020603050405020304" pitchFamily="18" charset="0"/>
              <a:cs typeface="Times New Roman" panose="02020603050405020304" pitchFamily="18" charset="0"/>
            </a:rPr>
            <a:t>nhận</a:t>
          </a:r>
          <a:r>
            <a:rPr lang="en-US" sz="1600" b="1" kern="1200" dirty="0">
              <a:solidFill>
                <a:schemeClr val="tx1"/>
              </a:solidFill>
              <a:latin typeface="Times New Roman" panose="02020603050405020304" pitchFamily="18" charset="0"/>
              <a:cs typeface="Times New Roman" panose="02020603050405020304" pitchFamily="18" charset="0"/>
            </a:rPr>
            <a:t> </a:t>
          </a:r>
          <a:r>
            <a:rPr lang="en-US" sz="1600" b="1" kern="1200" dirty="0" err="1">
              <a:solidFill>
                <a:schemeClr val="tx1"/>
              </a:solidFill>
              <a:latin typeface="Times New Roman" panose="02020603050405020304" pitchFamily="18" charset="0"/>
              <a:cs typeface="Times New Roman" panose="02020603050405020304" pitchFamily="18" charset="0"/>
            </a:rPr>
            <a:t>thức</a:t>
          </a:r>
          <a:r>
            <a:rPr lang="en-US" sz="1600" b="1" kern="1200" dirty="0">
              <a:solidFill>
                <a:schemeClr val="tx1"/>
              </a:solidFill>
              <a:latin typeface="Times New Roman" panose="02020603050405020304" pitchFamily="18" charset="0"/>
              <a:cs typeface="Times New Roman" panose="02020603050405020304" pitchFamily="18" charset="0"/>
            </a:rPr>
            <a:t> –</a:t>
          </a:r>
        </a:p>
        <a:p>
          <a:pPr lvl="0" algn="l" defTabSz="711200">
            <a:lnSpc>
              <a:spcPct val="90000"/>
            </a:lnSpc>
            <a:spcBef>
              <a:spcPct val="0"/>
            </a:spcBef>
            <a:spcAft>
              <a:spcPct val="35000"/>
            </a:spcAft>
          </a:pPr>
          <a:r>
            <a:rPr lang="en-US" sz="1600" b="1" kern="1200" dirty="0">
              <a:solidFill>
                <a:schemeClr val="tx1"/>
              </a:solidFill>
              <a:latin typeface="Times New Roman" panose="02020603050405020304" pitchFamily="18" charset="0"/>
              <a:cs typeface="Times New Roman" panose="02020603050405020304" pitchFamily="18" charset="0"/>
            </a:rPr>
            <a:t> </a:t>
          </a:r>
          <a:r>
            <a:rPr lang="en-US" sz="1600" b="1" kern="1200" dirty="0" err="1">
              <a:solidFill>
                <a:schemeClr val="tx1"/>
              </a:solidFill>
              <a:latin typeface="Times New Roman" panose="02020603050405020304" pitchFamily="18" charset="0"/>
              <a:cs typeface="Times New Roman" panose="02020603050405020304" pitchFamily="18" charset="0"/>
            </a:rPr>
            <a:t>biểu</a:t>
          </a:r>
          <a:r>
            <a:rPr lang="en-US" sz="1600" b="1" kern="1200" dirty="0">
              <a:solidFill>
                <a:schemeClr val="tx1"/>
              </a:solidFill>
              <a:latin typeface="Times New Roman" panose="02020603050405020304" pitchFamily="18" charset="0"/>
              <a:cs typeface="Times New Roman" panose="02020603050405020304" pitchFamily="18" charset="0"/>
            </a:rPr>
            <a:t> </a:t>
          </a:r>
          <a:r>
            <a:rPr lang="en-US" sz="1600" b="1" kern="1200" dirty="0" err="1">
              <a:solidFill>
                <a:schemeClr val="tx1"/>
              </a:solidFill>
              <a:latin typeface="Times New Roman" panose="02020603050405020304" pitchFamily="18" charset="0"/>
              <a:cs typeface="Times New Roman" panose="02020603050405020304" pitchFamily="18" charset="0"/>
            </a:rPr>
            <a:t>tượng</a:t>
          </a:r>
          <a:endParaRPr lang="en-US" sz="1600" b="1" kern="1200" dirty="0">
            <a:solidFill>
              <a:schemeClr val="tx1"/>
            </a:solidFill>
            <a:latin typeface="Times New Roman" panose="02020603050405020304" pitchFamily="18" charset="0"/>
            <a:cs typeface="Times New Roman" panose="02020603050405020304" pitchFamily="18" charset="0"/>
          </a:endParaRPr>
        </a:p>
      </dsp:txBody>
      <dsp:txXfrm>
        <a:off x="0" y="0"/>
        <a:ext cx="1528059" cy="3455233"/>
      </dsp:txXfrm>
    </dsp:sp>
    <dsp:sp modelId="{A363E6B2-87FC-4774-9586-5921D538E9BB}">
      <dsp:nvSpPr>
        <dsp:cNvPr id="0" name=""/>
        <dsp:cNvSpPr/>
      </dsp:nvSpPr>
      <dsp:spPr>
        <a:xfrm>
          <a:off x="1642664" y="53988"/>
          <a:ext cx="5997634" cy="1079760"/>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just" defTabSz="711200">
            <a:lnSpc>
              <a:spcPct val="90000"/>
            </a:lnSpc>
            <a:spcBef>
              <a:spcPct val="0"/>
            </a:spcBef>
            <a:spcAft>
              <a:spcPct val="35000"/>
            </a:spcAft>
          </a:pPr>
          <a:r>
            <a:rPr lang="en-US" sz="1600" kern="1200" dirty="0" err="1">
              <a:solidFill>
                <a:schemeClr val="tx1"/>
              </a:solidFill>
            </a:rPr>
            <a:t>Đoạn</a:t>
          </a:r>
          <a:r>
            <a:rPr lang="en-US" sz="1600" kern="1200" dirty="0">
              <a:solidFill>
                <a:schemeClr val="tx1"/>
              </a:solidFill>
            </a:rPr>
            <a:t> </a:t>
          </a:r>
          <a:r>
            <a:rPr lang="en-US" sz="1600" kern="1200" dirty="0" err="1">
              <a:solidFill>
                <a:schemeClr val="tx1"/>
              </a:solidFill>
            </a:rPr>
            <a:t>khúc</a:t>
          </a:r>
          <a:r>
            <a:rPr lang="en-US" sz="1600" kern="1200" dirty="0">
              <a:solidFill>
                <a:schemeClr val="tx1"/>
              </a:solidFill>
            </a:rPr>
            <a:t>, </a:t>
          </a:r>
          <a:r>
            <a:rPr lang="en-US" sz="1600" kern="1200" dirty="0" err="1">
              <a:solidFill>
                <a:schemeClr val="tx1"/>
              </a:solidFill>
            </a:rPr>
            <a:t>chắp</a:t>
          </a:r>
          <a:r>
            <a:rPr lang="en-US" sz="1600" kern="1200" dirty="0">
              <a:solidFill>
                <a:schemeClr val="tx1"/>
              </a:solidFill>
            </a:rPr>
            <a:t> </a:t>
          </a:r>
          <a:r>
            <a:rPr lang="en-US" sz="1600" kern="1200" dirty="0" err="1">
              <a:solidFill>
                <a:schemeClr val="tx1"/>
              </a:solidFill>
            </a:rPr>
            <a:t>vá</a:t>
          </a:r>
          <a:r>
            <a:rPr lang="en-US" sz="1600" kern="1200" dirty="0">
              <a:solidFill>
                <a:schemeClr val="tx1"/>
              </a:solidFill>
            </a:rPr>
            <a:t>, </a:t>
          </a:r>
          <a:r>
            <a:rPr lang="en-US" sz="1600" kern="1200" smtClean="0">
              <a:solidFill>
                <a:schemeClr val="tx1"/>
              </a:solidFill>
            </a:rPr>
            <a:t>rập</a:t>
          </a:r>
          <a:r>
            <a:rPr lang="en-US" sz="1600" kern="1200" dirty="0" smtClean="0">
              <a:solidFill>
                <a:schemeClr val="tx1"/>
              </a:solidFill>
            </a:rPr>
            <a:t> </a:t>
          </a:r>
          <a:r>
            <a:rPr lang="en-US" sz="1600" kern="1200" dirty="0" err="1">
              <a:solidFill>
                <a:schemeClr val="tx1"/>
              </a:solidFill>
            </a:rPr>
            <a:t>khuôn</a:t>
          </a:r>
          <a:r>
            <a:rPr lang="en-US" sz="1600" kern="1200" dirty="0">
              <a:solidFill>
                <a:schemeClr val="tx1"/>
              </a:solidFill>
            </a:rPr>
            <a:t>, </a:t>
          </a:r>
          <a:r>
            <a:rPr lang="en-US" sz="1600" kern="1200" dirty="0" err="1">
              <a:solidFill>
                <a:schemeClr val="tx1"/>
              </a:solidFill>
            </a:rPr>
            <a:t>máy</a:t>
          </a:r>
          <a:r>
            <a:rPr lang="en-US" sz="1600" kern="1200" dirty="0">
              <a:solidFill>
                <a:schemeClr val="tx1"/>
              </a:solidFill>
            </a:rPr>
            <a:t> </a:t>
          </a:r>
          <a:r>
            <a:rPr lang="en-US" sz="1600" kern="1200" dirty="0" err="1">
              <a:solidFill>
                <a:schemeClr val="tx1"/>
              </a:solidFill>
            </a:rPr>
            <a:t>móc</a:t>
          </a:r>
          <a:endParaRPr lang="en-US" sz="1600" kern="1200" dirty="0">
            <a:solidFill>
              <a:schemeClr val="tx1"/>
            </a:solidFill>
            <a:latin typeface="Times New Roman" panose="02020603050405020304" pitchFamily="18" charset="0"/>
            <a:cs typeface="Times New Roman" panose="02020603050405020304" pitchFamily="18" charset="0"/>
          </a:endParaRPr>
        </a:p>
      </dsp:txBody>
      <dsp:txXfrm>
        <a:off x="1642664" y="53988"/>
        <a:ext cx="5997634" cy="1079760"/>
      </dsp:txXfrm>
    </dsp:sp>
    <dsp:sp modelId="{B1377B4B-9EC4-44BA-B4E4-43EC3D5CD03F}">
      <dsp:nvSpPr>
        <dsp:cNvPr id="0" name=""/>
        <dsp:cNvSpPr/>
      </dsp:nvSpPr>
      <dsp:spPr>
        <a:xfrm>
          <a:off x="1528059" y="1133748"/>
          <a:ext cx="6112239" cy="0"/>
        </a:xfrm>
        <a:prstGeom prst="line">
          <a:avLst/>
        </a:prstGeom>
        <a:solidFill>
          <a:schemeClr val="accent2">
            <a:hueOff val="0"/>
            <a:satOff val="0"/>
            <a:lumOff val="0"/>
            <a:alphaOff val="0"/>
          </a:schemeClr>
        </a:solidFill>
        <a:ln w="25400" cap="flat" cmpd="sng" algn="ctr">
          <a:solidFill>
            <a:schemeClr val="accent2">
              <a:tint val="50000"/>
              <a:hueOff val="0"/>
              <a:satOff val="0"/>
              <a:lumOff val="0"/>
              <a:alphaOff val="0"/>
            </a:schemeClr>
          </a:solidFill>
          <a:prstDash val="solid"/>
        </a:ln>
        <a:effectLst/>
        <a:scene3d>
          <a:camera prst="orthographicFront">
            <a:rot lat="0" lon="0" rev="0"/>
          </a:camera>
          <a:lightRig rig="contrasting" dir="t">
            <a:rot lat="0" lon="0" rev="1200000"/>
          </a:lightRig>
        </a:scene3d>
        <a:sp3d z="10000"/>
      </dsp:spPr>
      <dsp:style>
        <a:lnRef idx="2">
          <a:scrgbClr r="0" g="0" b="0"/>
        </a:lnRef>
        <a:fillRef idx="1">
          <a:scrgbClr r="0" g="0" b="0"/>
        </a:fillRef>
        <a:effectRef idx="0">
          <a:scrgbClr r="0" g="0" b="0"/>
        </a:effectRef>
        <a:fontRef idx="minor"/>
      </dsp:style>
    </dsp:sp>
    <dsp:sp modelId="{3B4C546C-5529-437B-8DF7-5762989A8D03}">
      <dsp:nvSpPr>
        <dsp:cNvPr id="0" name=""/>
        <dsp:cNvSpPr/>
      </dsp:nvSpPr>
      <dsp:spPr>
        <a:xfrm>
          <a:off x="1642664" y="1187736"/>
          <a:ext cx="5997634" cy="1079760"/>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just" defTabSz="711200">
            <a:lnSpc>
              <a:spcPct val="90000"/>
            </a:lnSpc>
            <a:spcBef>
              <a:spcPct val="0"/>
            </a:spcBef>
            <a:spcAft>
              <a:spcPct val="35000"/>
            </a:spcAft>
          </a:pPr>
          <a:r>
            <a:rPr lang="en-US" sz="1600" kern="1200" dirty="0" err="1">
              <a:solidFill>
                <a:schemeClr val="tx1"/>
              </a:solidFill>
            </a:rPr>
            <a:t>Mức</a:t>
          </a:r>
          <a:r>
            <a:rPr lang="en-US" sz="1600" kern="1200" dirty="0">
              <a:solidFill>
                <a:schemeClr val="tx1"/>
              </a:solidFill>
            </a:rPr>
            <a:t> </a:t>
          </a:r>
          <a:r>
            <a:rPr lang="en-US" sz="1600" kern="1200" dirty="0" err="1">
              <a:solidFill>
                <a:schemeClr val="tx1"/>
              </a:solidFill>
            </a:rPr>
            <a:t>độ</a:t>
          </a:r>
          <a:r>
            <a:rPr lang="en-US" sz="1600" kern="1200" dirty="0">
              <a:solidFill>
                <a:schemeClr val="tx1"/>
              </a:solidFill>
            </a:rPr>
            <a:t> </a:t>
          </a:r>
          <a:r>
            <a:rPr lang="en-US" sz="1600" kern="1200" dirty="0" err="1">
              <a:solidFill>
                <a:schemeClr val="tx1"/>
              </a:solidFill>
            </a:rPr>
            <a:t>khái</a:t>
          </a:r>
          <a:r>
            <a:rPr lang="en-US" sz="1600" kern="1200" dirty="0">
              <a:solidFill>
                <a:schemeClr val="tx1"/>
              </a:solidFill>
            </a:rPr>
            <a:t> </a:t>
          </a:r>
          <a:r>
            <a:rPr lang="en-US" sz="1600" kern="1200" dirty="0" err="1">
              <a:solidFill>
                <a:schemeClr val="tx1"/>
              </a:solidFill>
            </a:rPr>
            <a:t>quát</a:t>
          </a:r>
          <a:r>
            <a:rPr lang="en-US" sz="1600" kern="1200" dirty="0">
              <a:solidFill>
                <a:schemeClr val="tx1"/>
              </a:solidFill>
            </a:rPr>
            <a:t> </a:t>
          </a:r>
          <a:r>
            <a:rPr lang="en-US" sz="1600" kern="1200" dirty="0" err="1">
              <a:solidFill>
                <a:schemeClr val="tx1"/>
              </a:solidFill>
            </a:rPr>
            <a:t>hóa</a:t>
          </a:r>
          <a:r>
            <a:rPr lang="en-US" sz="1600" kern="1200" dirty="0">
              <a:solidFill>
                <a:schemeClr val="tx1"/>
              </a:solidFill>
            </a:rPr>
            <a:t> </a:t>
          </a:r>
          <a:r>
            <a:rPr lang="en-US" sz="1600" kern="1200" dirty="0" err="1">
              <a:solidFill>
                <a:schemeClr val="tx1"/>
              </a:solidFill>
            </a:rPr>
            <a:t>rất</a:t>
          </a:r>
          <a:r>
            <a:rPr lang="en-US" sz="1600" kern="1200" dirty="0">
              <a:solidFill>
                <a:schemeClr val="tx1"/>
              </a:solidFill>
            </a:rPr>
            <a:t> </a:t>
          </a:r>
          <a:r>
            <a:rPr lang="en-US" sz="1600" kern="1200" dirty="0" err="1">
              <a:solidFill>
                <a:schemeClr val="tx1"/>
              </a:solidFill>
            </a:rPr>
            <a:t>thấp</a:t>
          </a:r>
          <a:r>
            <a:rPr lang="en-US" sz="1600" kern="1200" dirty="0">
              <a:solidFill>
                <a:schemeClr val="tx1"/>
              </a:solidFill>
            </a:rPr>
            <a:t> </a:t>
          </a:r>
          <a:r>
            <a:rPr lang="en-US" sz="1600" kern="1200" dirty="0" err="1">
              <a:solidFill>
                <a:schemeClr val="tx1"/>
              </a:solidFill>
            </a:rPr>
            <a:t>và</a:t>
          </a:r>
          <a:r>
            <a:rPr lang="en-US" sz="1600" kern="1200" dirty="0">
              <a:solidFill>
                <a:schemeClr val="tx1"/>
              </a:solidFill>
            </a:rPr>
            <a:t> </a:t>
          </a:r>
          <a:r>
            <a:rPr lang="en-US" sz="1600" kern="1200" dirty="0" err="1">
              <a:solidFill>
                <a:schemeClr val="tx1"/>
              </a:solidFill>
            </a:rPr>
            <a:t>hình</a:t>
          </a:r>
          <a:r>
            <a:rPr lang="en-US" sz="1600" kern="1200" dirty="0">
              <a:solidFill>
                <a:schemeClr val="tx1"/>
              </a:solidFill>
            </a:rPr>
            <a:t> </a:t>
          </a:r>
          <a:r>
            <a:rPr lang="en-US" sz="1600" kern="1200" dirty="0" err="1">
              <a:solidFill>
                <a:schemeClr val="tx1"/>
              </a:solidFill>
            </a:rPr>
            <a:t>thức</a:t>
          </a:r>
          <a:r>
            <a:rPr lang="en-US" sz="1600" kern="1200" dirty="0">
              <a:solidFill>
                <a:schemeClr val="tx1"/>
              </a:solidFill>
            </a:rPr>
            <a:t> </a:t>
          </a:r>
          <a:r>
            <a:rPr lang="en-US" sz="1600" kern="1200" dirty="0" err="1">
              <a:solidFill>
                <a:schemeClr val="tx1"/>
              </a:solidFill>
            </a:rPr>
            <a:t>chủ</a:t>
          </a:r>
          <a:r>
            <a:rPr lang="en-US" sz="1600" kern="1200" dirty="0">
              <a:solidFill>
                <a:schemeClr val="tx1"/>
              </a:solidFill>
            </a:rPr>
            <a:t> </a:t>
          </a:r>
          <a:r>
            <a:rPr lang="en-US" sz="1600" kern="1200" dirty="0" err="1">
              <a:solidFill>
                <a:schemeClr val="tx1"/>
              </a:solidFill>
            </a:rPr>
            <a:t>nghĩa</a:t>
          </a:r>
          <a:r>
            <a:rPr lang="en-US" sz="1600" kern="1200" dirty="0">
              <a:solidFill>
                <a:schemeClr val="tx1"/>
              </a:solidFill>
            </a:rPr>
            <a:t>, </a:t>
          </a:r>
          <a:r>
            <a:rPr lang="en-US" sz="1600" kern="1200" dirty="0" err="1">
              <a:solidFill>
                <a:schemeClr val="tx1"/>
              </a:solidFill>
            </a:rPr>
            <a:t>giáo</a:t>
          </a:r>
          <a:r>
            <a:rPr lang="en-US" sz="1600" kern="1200" dirty="0">
              <a:solidFill>
                <a:schemeClr val="tx1"/>
              </a:solidFill>
            </a:rPr>
            <a:t> </a:t>
          </a:r>
          <a:r>
            <a:rPr lang="en-US" sz="1600" kern="1200" dirty="0" err="1">
              <a:solidFill>
                <a:schemeClr val="tx1"/>
              </a:solidFill>
            </a:rPr>
            <a:t>điều</a:t>
          </a:r>
          <a:endParaRPr lang="en-US" sz="1600" kern="1200" dirty="0">
            <a:solidFill>
              <a:schemeClr val="tx1"/>
            </a:solidFill>
            <a:latin typeface="Times New Roman" panose="02020603050405020304" pitchFamily="18" charset="0"/>
            <a:cs typeface="Times New Roman" panose="02020603050405020304" pitchFamily="18" charset="0"/>
          </a:endParaRPr>
        </a:p>
      </dsp:txBody>
      <dsp:txXfrm>
        <a:off x="1642664" y="1187736"/>
        <a:ext cx="5997634" cy="1079760"/>
      </dsp:txXfrm>
    </dsp:sp>
    <dsp:sp modelId="{D8C49DC1-5894-49D9-B1A6-0C5C1B4349C6}">
      <dsp:nvSpPr>
        <dsp:cNvPr id="0" name=""/>
        <dsp:cNvSpPr/>
      </dsp:nvSpPr>
      <dsp:spPr>
        <a:xfrm>
          <a:off x="1528059" y="2267496"/>
          <a:ext cx="6112239" cy="0"/>
        </a:xfrm>
        <a:prstGeom prst="line">
          <a:avLst/>
        </a:prstGeom>
        <a:solidFill>
          <a:schemeClr val="accent2">
            <a:hueOff val="0"/>
            <a:satOff val="0"/>
            <a:lumOff val="0"/>
            <a:alphaOff val="0"/>
          </a:schemeClr>
        </a:solidFill>
        <a:ln w="25400" cap="flat" cmpd="sng" algn="ctr">
          <a:solidFill>
            <a:schemeClr val="accent2">
              <a:tint val="50000"/>
              <a:hueOff val="0"/>
              <a:satOff val="0"/>
              <a:lumOff val="0"/>
              <a:alphaOff val="0"/>
            </a:schemeClr>
          </a:solidFill>
          <a:prstDash val="solid"/>
        </a:ln>
        <a:effectLst/>
        <a:scene3d>
          <a:camera prst="orthographicFront">
            <a:rot lat="0" lon="0" rev="0"/>
          </a:camera>
          <a:lightRig rig="contrasting" dir="t">
            <a:rot lat="0" lon="0" rev="1200000"/>
          </a:lightRig>
        </a:scene3d>
        <a:sp3d z="10000"/>
      </dsp:spPr>
      <dsp:style>
        <a:lnRef idx="2">
          <a:scrgbClr r="0" g="0" b="0"/>
        </a:lnRef>
        <a:fillRef idx="1">
          <a:scrgbClr r="0" g="0" b="0"/>
        </a:fillRef>
        <a:effectRef idx="0">
          <a:scrgbClr r="0" g="0" b="0"/>
        </a:effectRef>
        <a:fontRef idx="minor"/>
      </dsp:style>
    </dsp:sp>
    <dsp:sp modelId="{32119CBE-3ABA-44FE-90BC-CBF15B692167}">
      <dsp:nvSpPr>
        <dsp:cNvPr id="0" name=""/>
        <dsp:cNvSpPr/>
      </dsp:nvSpPr>
      <dsp:spPr>
        <a:xfrm>
          <a:off x="1642664" y="2321484"/>
          <a:ext cx="5997634" cy="1079760"/>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just" defTabSz="711200">
            <a:lnSpc>
              <a:spcPct val="90000"/>
            </a:lnSpc>
            <a:spcBef>
              <a:spcPct val="0"/>
            </a:spcBef>
            <a:spcAft>
              <a:spcPct val="35000"/>
            </a:spcAft>
          </a:pPr>
          <a:r>
            <a:rPr lang="en-US" sz="1600" kern="1200" dirty="0" err="1">
              <a:solidFill>
                <a:schemeClr val="tx1"/>
              </a:solidFill>
            </a:rPr>
            <a:t>Đặc</a:t>
          </a:r>
          <a:r>
            <a:rPr lang="en-US" sz="1600" kern="1200" dirty="0">
              <a:solidFill>
                <a:schemeClr val="tx1"/>
              </a:solidFill>
            </a:rPr>
            <a:t> </a:t>
          </a:r>
          <a:r>
            <a:rPr lang="en-US" sz="1600" kern="1200" dirty="0" err="1">
              <a:solidFill>
                <a:schemeClr val="tx1"/>
              </a:solidFill>
            </a:rPr>
            <a:t>điểm</a:t>
          </a:r>
          <a:r>
            <a:rPr lang="en-US" sz="1600" kern="1200" dirty="0">
              <a:solidFill>
                <a:schemeClr val="tx1"/>
              </a:solidFill>
            </a:rPr>
            <a:t> </a:t>
          </a:r>
          <a:r>
            <a:rPr lang="en-US" sz="1600" kern="1200" dirty="0" err="1">
              <a:solidFill>
                <a:schemeClr val="tx1"/>
              </a:solidFill>
            </a:rPr>
            <a:t>biểu</a:t>
          </a:r>
          <a:r>
            <a:rPr lang="en-US" sz="1600" kern="1200" dirty="0">
              <a:solidFill>
                <a:schemeClr val="tx1"/>
              </a:solidFill>
            </a:rPr>
            <a:t> </a:t>
          </a:r>
          <a:r>
            <a:rPr lang="en-US" sz="1600" kern="1200" dirty="0" err="1">
              <a:solidFill>
                <a:schemeClr val="tx1"/>
              </a:solidFill>
            </a:rPr>
            <a:t>tượng</a:t>
          </a:r>
          <a:r>
            <a:rPr lang="en-US" sz="1600" kern="1200" dirty="0">
              <a:solidFill>
                <a:schemeClr val="tx1"/>
              </a:solidFill>
            </a:rPr>
            <a:t> </a:t>
          </a:r>
          <a:r>
            <a:rPr lang="en-US" sz="1600" kern="1200" dirty="0" err="1">
              <a:solidFill>
                <a:schemeClr val="tx1"/>
              </a:solidFill>
            </a:rPr>
            <a:t>còn</a:t>
          </a:r>
          <a:r>
            <a:rPr lang="en-US" sz="1600" kern="1200" dirty="0">
              <a:solidFill>
                <a:schemeClr val="tx1"/>
              </a:solidFill>
            </a:rPr>
            <a:t> </a:t>
          </a:r>
          <a:r>
            <a:rPr lang="en-US" sz="1600" kern="1200" dirty="0" err="1">
              <a:solidFill>
                <a:schemeClr val="tx1"/>
              </a:solidFill>
            </a:rPr>
            <a:t>phụ</a:t>
          </a:r>
          <a:r>
            <a:rPr lang="en-US" sz="1600" kern="1200" dirty="0">
              <a:solidFill>
                <a:schemeClr val="tx1"/>
              </a:solidFill>
            </a:rPr>
            <a:t> </a:t>
          </a:r>
          <a:r>
            <a:rPr lang="en-US" sz="1600" kern="1200" dirty="0" err="1">
              <a:solidFill>
                <a:schemeClr val="tx1"/>
              </a:solidFill>
            </a:rPr>
            <a:t>thuộc</a:t>
          </a:r>
          <a:r>
            <a:rPr lang="en-US" sz="1600" kern="1200" dirty="0">
              <a:solidFill>
                <a:schemeClr val="tx1"/>
              </a:solidFill>
            </a:rPr>
            <a:t> </a:t>
          </a:r>
          <a:r>
            <a:rPr lang="en-US" sz="1600" kern="1200" dirty="0" err="1">
              <a:solidFill>
                <a:schemeClr val="tx1"/>
              </a:solidFill>
            </a:rPr>
            <a:t>vào</a:t>
          </a:r>
          <a:r>
            <a:rPr lang="en-US" sz="1600" kern="1200" dirty="0">
              <a:solidFill>
                <a:schemeClr val="tx1"/>
              </a:solidFill>
            </a:rPr>
            <a:t> </a:t>
          </a:r>
          <a:r>
            <a:rPr lang="en-US" sz="1600" kern="1200" dirty="0" err="1">
              <a:solidFill>
                <a:schemeClr val="tx1"/>
              </a:solidFill>
            </a:rPr>
            <a:t>trạng</a:t>
          </a:r>
          <a:r>
            <a:rPr lang="en-US" sz="1600" kern="1200" dirty="0">
              <a:solidFill>
                <a:schemeClr val="tx1"/>
              </a:solidFill>
            </a:rPr>
            <a:t> </a:t>
          </a:r>
          <a:r>
            <a:rPr lang="en-US" sz="1600" kern="1200" dirty="0" err="1">
              <a:solidFill>
                <a:schemeClr val="tx1"/>
              </a:solidFill>
            </a:rPr>
            <a:t>thái</a:t>
          </a:r>
          <a:r>
            <a:rPr lang="en-US" sz="1600" kern="1200" dirty="0">
              <a:solidFill>
                <a:schemeClr val="tx1"/>
              </a:solidFill>
            </a:rPr>
            <a:t> </a:t>
          </a:r>
          <a:r>
            <a:rPr lang="en-US" sz="1600" kern="1200" dirty="0" err="1">
              <a:solidFill>
                <a:schemeClr val="tx1"/>
              </a:solidFill>
            </a:rPr>
            <a:t>của</a:t>
          </a:r>
          <a:r>
            <a:rPr lang="en-US" sz="1600" kern="1200" dirty="0">
              <a:solidFill>
                <a:schemeClr val="tx1"/>
              </a:solidFill>
            </a:rPr>
            <a:t> </a:t>
          </a:r>
          <a:r>
            <a:rPr lang="en-US" sz="1600" kern="1200" dirty="0" err="1">
              <a:solidFill>
                <a:schemeClr val="tx1"/>
              </a:solidFill>
            </a:rPr>
            <a:t>cơ</a:t>
          </a:r>
          <a:r>
            <a:rPr lang="en-US" sz="1600" kern="1200" dirty="0">
              <a:solidFill>
                <a:schemeClr val="tx1"/>
              </a:solidFill>
            </a:rPr>
            <a:t> </a:t>
          </a:r>
          <a:r>
            <a:rPr lang="en-US" sz="1600" kern="1200" dirty="0" err="1">
              <a:solidFill>
                <a:schemeClr val="tx1"/>
              </a:solidFill>
            </a:rPr>
            <a:t>quan</a:t>
          </a:r>
          <a:r>
            <a:rPr lang="en-US" sz="1600" kern="1200" dirty="0">
              <a:solidFill>
                <a:schemeClr val="tx1"/>
              </a:solidFill>
            </a:rPr>
            <a:t> </a:t>
          </a:r>
          <a:r>
            <a:rPr lang="en-US" sz="1600" kern="1200" dirty="0" err="1">
              <a:solidFill>
                <a:schemeClr val="tx1"/>
              </a:solidFill>
            </a:rPr>
            <a:t>thị</a:t>
          </a:r>
          <a:r>
            <a:rPr lang="en-US" sz="1600" kern="1200" dirty="0">
              <a:solidFill>
                <a:schemeClr val="tx1"/>
              </a:solidFill>
            </a:rPr>
            <a:t> </a:t>
          </a:r>
          <a:r>
            <a:rPr lang="en-US" sz="1600" kern="1200" dirty="0" err="1">
              <a:solidFill>
                <a:schemeClr val="tx1"/>
              </a:solidFill>
            </a:rPr>
            <a:t>giác</a:t>
          </a:r>
          <a:r>
            <a:rPr lang="en-US" sz="1600" kern="1200" dirty="0">
              <a:solidFill>
                <a:schemeClr val="tx1"/>
              </a:solidFill>
            </a:rPr>
            <a:t>, </a:t>
          </a:r>
          <a:r>
            <a:rPr lang="en-US" sz="1600" kern="1200" dirty="0" err="1">
              <a:solidFill>
                <a:schemeClr val="tx1"/>
              </a:solidFill>
            </a:rPr>
            <a:t>vào</a:t>
          </a:r>
          <a:r>
            <a:rPr lang="en-US" sz="1600" kern="1200" dirty="0">
              <a:solidFill>
                <a:schemeClr val="tx1"/>
              </a:solidFill>
            </a:rPr>
            <a:t> </a:t>
          </a:r>
          <a:r>
            <a:rPr lang="en-US" sz="1600" kern="1200" dirty="0" err="1">
              <a:solidFill>
                <a:schemeClr val="tx1"/>
              </a:solidFill>
            </a:rPr>
            <a:t>thị</a:t>
          </a:r>
          <a:r>
            <a:rPr lang="en-US" sz="1600" kern="1200" dirty="0">
              <a:solidFill>
                <a:schemeClr val="tx1"/>
              </a:solidFill>
            </a:rPr>
            <a:t> </a:t>
          </a:r>
          <a:r>
            <a:rPr lang="en-US" sz="1600" kern="1200" dirty="0" err="1">
              <a:solidFill>
                <a:schemeClr val="tx1"/>
              </a:solidFill>
            </a:rPr>
            <a:t>lực</a:t>
          </a:r>
          <a:r>
            <a:rPr lang="en-US" sz="1600" kern="1200" dirty="0">
              <a:solidFill>
                <a:schemeClr val="tx1"/>
              </a:solidFill>
            </a:rPr>
            <a:t>, </a:t>
          </a:r>
          <a:r>
            <a:rPr lang="en-US" sz="1600" kern="1200" dirty="0" err="1">
              <a:solidFill>
                <a:schemeClr val="tx1"/>
              </a:solidFill>
            </a:rPr>
            <a:t>vào</a:t>
          </a:r>
          <a:r>
            <a:rPr lang="en-US" sz="1600" kern="1200" dirty="0">
              <a:solidFill>
                <a:schemeClr val="tx1"/>
              </a:solidFill>
            </a:rPr>
            <a:t> </a:t>
          </a:r>
          <a:r>
            <a:rPr lang="en-US" sz="1600" kern="1200" dirty="0" err="1">
              <a:solidFill>
                <a:schemeClr val="tx1"/>
              </a:solidFill>
            </a:rPr>
            <a:t>trường</a:t>
          </a:r>
          <a:r>
            <a:rPr lang="en-US" sz="1600" kern="1200" dirty="0">
              <a:solidFill>
                <a:schemeClr val="tx1"/>
              </a:solidFill>
            </a:rPr>
            <a:t> </a:t>
          </a:r>
          <a:r>
            <a:rPr lang="en-US" sz="1600" kern="1200" dirty="0" err="1">
              <a:solidFill>
                <a:schemeClr val="tx1"/>
              </a:solidFill>
            </a:rPr>
            <a:t>thị</a:t>
          </a:r>
          <a:r>
            <a:rPr lang="en-US" sz="1600" kern="1200" dirty="0">
              <a:solidFill>
                <a:schemeClr val="tx1"/>
              </a:solidFill>
            </a:rPr>
            <a:t> </a:t>
          </a:r>
          <a:r>
            <a:rPr lang="en-US" sz="1600" kern="1200" dirty="0" err="1">
              <a:solidFill>
                <a:schemeClr val="tx1"/>
              </a:solidFill>
            </a:rPr>
            <a:t>giác</a:t>
          </a:r>
          <a:r>
            <a:rPr lang="en-US" sz="1600" kern="1200" dirty="0">
              <a:solidFill>
                <a:schemeClr val="tx1"/>
              </a:solidFill>
            </a:rPr>
            <a:t> </a:t>
          </a:r>
          <a:r>
            <a:rPr lang="en-US" sz="1600" kern="1200" dirty="0" err="1">
              <a:solidFill>
                <a:schemeClr val="tx1"/>
              </a:solidFill>
            </a:rPr>
            <a:t>và</a:t>
          </a:r>
          <a:r>
            <a:rPr lang="en-US" sz="1600" kern="1200" dirty="0">
              <a:solidFill>
                <a:schemeClr val="tx1"/>
              </a:solidFill>
            </a:rPr>
            <a:t> </a:t>
          </a:r>
          <a:r>
            <a:rPr lang="en-US" sz="1600" kern="1200" dirty="0" err="1">
              <a:solidFill>
                <a:schemeClr val="tx1"/>
              </a:solidFill>
            </a:rPr>
            <a:t>hàng</a:t>
          </a:r>
          <a:r>
            <a:rPr lang="en-US" sz="1600" kern="1200" dirty="0">
              <a:solidFill>
                <a:schemeClr val="tx1"/>
              </a:solidFill>
            </a:rPr>
            <a:t> </a:t>
          </a:r>
          <a:r>
            <a:rPr lang="en-US" sz="1600" kern="1200" dirty="0" err="1">
              <a:solidFill>
                <a:schemeClr val="tx1"/>
              </a:solidFill>
            </a:rPr>
            <a:t>loạt</a:t>
          </a:r>
          <a:r>
            <a:rPr lang="en-US" sz="1600" kern="1200" dirty="0">
              <a:solidFill>
                <a:schemeClr val="tx1"/>
              </a:solidFill>
            </a:rPr>
            <a:t> </a:t>
          </a:r>
          <a:r>
            <a:rPr lang="en-US" sz="1600" kern="1200" dirty="0" err="1">
              <a:solidFill>
                <a:schemeClr val="tx1"/>
              </a:solidFill>
            </a:rPr>
            <a:t>các</a:t>
          </a:r>
          <a:r>
            <a:rPr lang="en-US" sz="1600" kern="1200" dirty="0">
              <a:solidFill>
                <a:schemeClr val="tx1"/>
              </a:solidFill>
            </a:rPr>
            <a:t> </a:t>
          </a:r>
          <a:r>
            <a:rPr lang="en-US" sz="1600" kern="1200" dirty="0" err="1">
              <a:solidFill>
                <a:schemeClr val="tx1"/>
              </a:solidFill>
            </a:rPr>
            <a:t>yếu</a:t>
          </a:r>
          <a:r>
            <a:rPr lang="en-US" sz="1600" kern="1200" dirty="0">
              <a:solidFill>
                <a:schemeClr val="tx1"/>
              </a:solidFill>
            </a:rPr>
            <a:t> </a:t>
          </a:r>
          <a:r>
            <a:rPr lang="en-US" sz="1600" kern="1200" dirty="0" err="1">
              <a:solidFill>
                <a:schemeClr val="tx1"/>
              </a:solidFill>
            </a:rPr>
            <a:t>tố</a:t>
          </a:r>
          <a:r>
            <a:rPr lang="en-US" sz="1600" kern="1200" dirty="0">
              <a:solidFill>
                <a:schemeClr val="tx1"/>
              </a:solidFill>
            </a:rPr>
            <a:t> </a:t>
          </a:r>
          <a:r>
            <a:rPr lang="en-US" sz="1600" kern="1200" dirty="0" err="1">
              <a:solidFill>
                <a:schemeClr val="tx1"/>
              </a:solidFill>
            </a:rPr>
            <a:t>khác</a:t>
          </a:r>
          <a:r>
            <a:rPr lang="en-US" sz="1600" kern="1200" dirty="0">
              <a:solidFill>
                <a:schemeClr val="tx1"/>
              </a:solidFill>
            </a:rPr>
            <a:t>: </a:t>
          </a:r>
          <a:r>
            <a:rPr lang="en-US" sz="1600" kern="1200" dirty="0" err="1">
              <a:solidFill>
                <a:schemeClr val="tx1"/>
              </a:solidFill>
            </a:rPr>
            <a:t>vốn</a:t>
          </a:r>
          <a:r>
            <a:rPr lang="en-US" sz="1600" kern="1200" dirty="0">
              <a:solidFill>
                <a:schemeClr val="tx1"/>
              </a:solidFill>
            </a:rPr>
            <a:t> tri </a:t>
          </a:r>
          <a:r>
            <a:rPr lang="en-US" sz="1600" kern="1200" dirty="0" err="1">
              <a:solidFill>
                <a:schemeClr val="tx1"/>
              </a:solidFill>
            </a:rPr>
            <a:t>thức</a:t>
          </a:r>
          <a:r>
            <a:rPr lang="en-US" sz="1600" kern="1200" dirty="0">
              <a:solidFill>
                <a:schemeClr val="tx1"/>
              </a:solidFill>
            </a:rPr>
            <a:t>, </a:t>
          </a:r>
          <a:r>
            <a:rPr lang="en-US" sz="1600" kern="1200" dirty="0" err="1">
              <a:solidFill>
                <a:schemeClr val="tx1"/>
              </a:solidFill>
            </a:rPr>
            <a:t>kinh</a:t>
          </a:r>
          <a:r>
            <a:rPr lang="en-US" sz="1600" kern="1200" dirty="0">
              <a:solidFill>
                <a:schemeClr val="tx1"/>
              </a:solidFill>
            </a:rPr>
            <a:t> </a:t>
          </a:r>
          <a:r>
            <a:rPr lang="en-US" sz="1600" kern="1200" dirty="0" err="1">
              <a:solidFill>
                <a:schemeClr val="tx1"/>
              </a:solidFill>
            </a:rPr>
            <a:t>nghiệm</a:t>
          </a:r>
          <a:r>
            <a:rPr lang="en-US" sz="1600" kern="1200" dirty="0">
              <a:solidFill>
                <a:schemeClr val="tx1"/>
              </a:solidFill>
            </a:rPr>
            <a:t>, </a:t>
          </a:r>
          <a:r>
            <a:rPr lang="en-US" sz="1600" kern="1200" dirty="0" err="1">
              <a:solidFill>
                <a:schemeClr val="tx1"/>
              </a:solidFill>
            </a:rPr>
            <a:t>đặc</a:t>
          </a:r>
          <a:r>
            <a:rPr lang="en-US" sz="1600" kern="1200" dirty="0">
              <a:solidFill>
                <a:schemeClr val="tx1"/>
              </a:solidFill>
            </a:rPr>
            <a:t> </a:t>
          </a:r>
          <a:r>
            <a:rPr lang="en-US" sz="1600" kern="1200" dirty="0" err="1">
              <a:solidFill>
                <a:schemeClr val="tx1"/>
              </a:solidFill>
            </a:rPr>
            <a:t>điểm</a:t>
          </a:r>
          <a:r>
            <a:rPr lang="en-US" sz="1600" kern="1200" dirty="0">
              <a:solidFill>
                <a:schemeClr val="tx1"/>
              </a:solidFill>
            </a:rPr>
            <a:t> </a:t>
          </a:r>
          <a:r>
            <a:rPr lang="en-US" sz="1600" kern="1200" dirty="0" err="1">
              <a:solidFill>
                <a:schemeClr val="tx1"/>
              </a:solidFill>
            </a:rPr>
            <a:t>hoạt</a:t>
          </a:r>
          <a:r>
            <a:rPr lang="en-US" sz="1600" kern="1200" dirty="0">
              <a:solidFill>
                <a:schemeClr val="tx1"/>
              </a:solidFill>
            </a:rPr>
            <a:t> </a:t>
          </a:r>
          <a:r>
            <a:rPr lang="en-US" sz="1600" kern="1200" dirty="0" err="1">
              <a:solidFill>
                <a:schemeClr val="tx1"/>
              </a:solidFill>
            </a:rPr>
            <a:t>động</a:t>
          </a:r>
          <a:r>
            <a:rPr lang="en-US" sz="1600" kern="1200" dirty="0">
              <a:solidFill>
                <a:schemeClr val="tx1"/>
              </a:solidFill>
            </a:rPr>
            <a:t>, </a:t>
          </a:r>
          <a:r>
            <a:rPr lang="en-US" sz="1600" kern="1200" dirty="0" err="1">
              <a:solidFill>
                <a:schemeClr val="tx1"/>
              </a:solidFill>
            </a:rPr>
            <a:t>điều</a:t>
          </a:r>
          <a:r>
            <a:rPr lang="en-US" sz="1600" kern="1200" dirty="0">
              <a:solidFill>
                <a:schemeClr val="tx1"/>
              </a:solidFill>
            </a:rPr>
            <a:t> </a:t>
          </a:r>
          <a:r>
            <a:rPr lang="en-US" sz="1600" kern="1200" dirty="0" err="1">
              <a:solidFill>
                <a:schemeClr val="tx1"/>
              </a:solidFill>
            </a:rPr>
            <a:t>kiện</a:t>
          </a:r>
          <a:r>
            <a:rPr lang="en-US" sz="1600" kern="1200" dirty="0">
              <a:solidFill>
                <a:schemeClr val="tx1"/>
              </a:solidFill>
            </a:rPr>
            <a:t> </a:t>
          </a:r>
          <a:r>
            <a:rPr lang="en-US" sz="1600" kern="1200" dirty="0" err="1">
              <a:solidFill>
                <a:schemeClr val="tx1"/>
              </a:solidFill>
            </a:rPr>
            <a:t>giáo</a:t>
          </a:r>
          <a:r>
            <a:rPr lang="en-US" sz="1600" kern="1200" dirty="0">
              <a:solidFill>
                <a:schemeClr val="tx1"/>
              </a:solidFill>
            </a:rPr>
            <a:t> </a:t>
          </a:r>
          <a:r>
            <a:rPr lang="en-US" sz="1600" kern="1200" dirty="0" err="1">
              <a:solidFill>
                <a:schemeClr val="tx1"/>
              </a:solidFill>
            </a:rPr>
            <a:t>dục</a:t>
          </a:r>
          <a:r>
            <a:rPr lang="en-US" sz="1600" kern="1200" dirty="0">
              <a:solidFill>
                <a:schemeClr val="tx1"/>
              </a:solidFill>
            </a:rPr>
            <a:t> </a:t>
          </a:r>
          <a:r>
            <a:rPr lang="en-US" sz="1600" kern="1200" dirty="0" err="1">
              <a:solidFill>
                <a:schemeClr val="tx1"/>
              </a:solidFill>
            </a:rPr>
            <a:t>và</a:t>
          </a:r>
          <a:r>
            <a:rPr lang="en-US" sz="1600" kern="1200" dirty="0">
              <a:solidFill>
                <a:schemeClr val="tx1"/>
              </a:solidFill>
            </a:rPr>
            <a:t> </a:t>
          </a:r>
          <a:r>
            <a:rPr lang="en-US" sz="1600" kern="1200" dirty="0" err="1">
              <a:solidFill>
                <a:schemeClr val="tx1"/>
              </a:solidFill>
            </a:rPr>
            <a:t>học</a:t>
          </a:r>
          <a:r>
            <a:rPr lang="en-US" sz="1600" kern="1200" dirty="0">
              <a:solidFill>
                <a:schemeClr val="tx1"/>
              </a:solidFill>
            </a:rPr>
            <a:t> </a:t>
          </a:r>
          <a:r>
            <a:rPr lang="en-US" sz="1600" kern="1200" dirty="0" err="1">
              <a:solidFill>
                <a:schemeClr val="tx1"/>
              </a:solidFill>
            </a:rPr>
            <a:t>tập</a:t>
          </a:r>
          <a:endParaRPr lang="en-US" sz="1600" kern="1200" dirty="0">
            <a:solidFill>
              <a:schemeClr val="tx1"/>
            </a:solidFill>
            <a:latin typeface="Times New Roman" panose="02020603050405020304" pitchFamily="18" charset="0"/>
            <a:cs typeface="Times New Roman" panose="02020603050405020304" pitchFamily="18" charset="0"/>
          </a:endParaRPr>
        </a:p>
      </dsp:txBody>
      <dsp:txXfrm>
        <a:off x="1642664" y="2321484"/>
        <a:ext cx="5997634" cy="1079760"/>
      </dsp:txXfrm>
    </dsp:sp>
    <dsp:sp modelId="{126DF7D3-B3D6-4C3B-B2FC-FFC4E5279BAE}">
      <dsp:nvSpPr>
        <dsp:cNvPr id="0" name=""/>
        <dsp:cNvSpPr/>
      </dsp:nvSpPr>
      <dsp:spPr>
        <a:xfrm>
          <a:off x="1528059" y="3401244"/>
          <a:ext cx="6112239" cy="0"/>
        </a:xfrm>
        <a:prstGeom prst="line">
          <a:avLst/>
        </a:prstGeom>
        <a:solidFill>
          <a:schemeClr val="accent2">
            <a:hueOff val="0"/>
            <a:satOff val="0"/>
            <a:lumOff val="0"/>
            <a:alphaOff val="0"/>
          </a:schemeClr>
        </a:solidFill>
        <a:ln w="25400" cap="flat" cmpd="sng" algn="ctr">
          <a:solidFill>
            <a:schemeClr val="accent2">
              <a:tint val="50000"/>
              <a:hueOff val="0"/>
              <a:satOff val="0"/>
              <a:lumOff val="0"/>
              <a:alphaOff val="0"/>
            </a:schemeClr>
          </a:solidFill>
          <a:prstDash val="solid"/>
        </a:ln>
        <a:effectLst/>
        <a:scene3d>
          <a:camera prst="orthographicFront">
            <a:rot lat="0" lon="0" rev="0"/>
          </a:camera>
          <a:lightRig rig="contrasting" dir="t">
            <a:rot lat="0" lon="0" rev="1200000"/>
          </a:lightRig>
        </a:scene3d>
        <a:sp3d z="10000"/>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2CBBEA-888D-480B-B3B6-7DE22B9200B0}">
      <dsp:nvSpPr>
        <dsp:cNvPr id="0" name=""/>
        <dsp:cNvSpPr/>
      </dsp:nvSpPr>
      <dsp:spPr>
        <a:xfrm>
          <a:off x="3964898" y="1694052"/>
          <a:ext cx="2805194" cy="486851"/>
        </a:xfrm>
        <a:custGeom>
          <a:avLst/>
          <a:gdLst/>
          <a:ahLst/>
          <a:cxnLst/>
          <a:rect l="0" t="0" r="0" b="0"/>
          <a:pathLst>
            <a:path>
              <a:moveTo>
                <a:pt x="0" y="0"/>
              </a:moveTo>
              <a:lnTo>
                <a:pt x="0" y="243425"/>
              </a:lnTo>
              <a:lnTo>
                <a:pt x="2805194" y="243425"/>
              </a:lnTo>
              <a:lnTo>
                <a:pt x="2805194" y="486851"/>
              </a:lnTo>
            </a:path>
          </a:pathLst>
        </a:custGeom>
        <a:noFill/>
        <a:ln w="25400" cap="flat" cmpd="sng" algn="ctr">
          <a:solidFill>
            <a:schemeClr val="accent3">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61CA1701-E551-410F-A1B7-FAAEA64E2CE2}">
      <dsp:nvSpPr>
        <dsp:cNvPr id="0" name=""/>
        <dsp:cNvSpPr/>
      </dsp:nvSpPr>
      <dsp:spPr>
        <a:xfrm>
          <a:off x="3919178" y="1694052"/>
          <a:ext cx="91440" cy="486851"/>
        </a:xfrm>
        <a:custGeom>
          <a:avLst/>
          <a:gdLst/>
          <a:ahLst/>
          <a:cxnLst/>
          <a:rect l="0" t="0" r="0" b="0"/>
          <a:pathLst>
            <a:path>
              <a:moveTo>
                <a:pt x="45720" y="0"/>
              </a:moveTo>
              <a:lnTo>
                <a:pt x="45720" y="486851"/>
              </a:lnTo>
            </a:path>
          </a:pathLst>
        </a:custGeom>
        <a:noFill/>
        <a:ln w="25400" cap="flat" cmpd="sng" algn="ctr">
          <a:solidFill>
            <a:schemeClr val="accent3">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8FFC3A43-8859-4386-B675-4BDB6837C890}">
      <dsp:nvSpPr>
        <dsp:cNvPr id="0" name=""/>
        <dsp:cNvSpPr/>
      </dsp:nvSpPr>
      <dsp:spPr>
        <a:xfrm>
          <a:off x="1159703" y="1694052"/>
          <a:ext cx="2805194" cy="486851"/>
        </a:xfrm>
        <a:custGeom>
          <a:avLst/>
          <a:gdLst/>
          <a:ahLst/>
          <a:cxnLst/>
          <a:rect l="0" t="0" r="0" b="0"/>
          <a:pathLst>
            <a:path>
              <a:moveTo>
                <a:pt x="2805194" y="0"/>
              </a:moveTo>
              <a:lnTo>
                <a:pt x="2805194" y="243425"/>
              </a:lnTo>
              <a:lnTo>
                <a:pt x="0" y="243425"/>
              </a:lnTo>
              <a:lnTo>
                <a:pt x="0" y="486851"/>
              </a:lnTo>
            </a:path>
          </a:pathLst>
        </a:custGeom>
        <a:noFill/>
        <a:ln w="25400" cap="flat" cmpd="sng" algn="ctr">
          <a:solidFill>
            <a:schemeClr val="accent3">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79D48337-2BDE-4F51-8495-BAB96BC8B0C3}">
      <dsp:nvSpPr>
        <dsp:cNvPr id="0" name=""/>
        <dsp:cNvSpPr/>
      </dsp:nvSpPr>
      <dsp:spPr>
        <a:xfrm>
          <a:off x="3385312" y="534881"/>
          <a:ext cx="1159171" cy="1159171"/>
        </a:xfrm>
        <a:prstGeom prst="arc">
          <a:avLst>
            <a:gd name="adj1" fmla="val 13200000"/>
            <a:gd name="adj2" fmla="val 19200000"/>
          </a:avLst>
        </a:prstGeom>
        <a:noFill/>
        <a:ln w="25400" cap="flat" cmpd="sng" algn="ctr">
          <a:solidFill>
            <a:schemeClr val="accent2">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FA1D1D3E-3CB9-493B-B90F-601BE45456CF}">
      <dsp:nvSpPr>
        <dsp:cNvPr id="0" name=""/>
        <dsp:cNvSpPr/>
      </dsp:nvSpPr>
      <dsp:spPr>
        <a:xfrm>
          <a:off x="3385312" y="534881"/>
          <a:ext cx="1159171" cy="1159171"/>
        </a:xfrm>
        <a:prstGeom prst="arc">
          <a:avLst>
            <a:gd name="adj1" fmla="val 2400000"/>
            <a:gd name="adj2" fmla="val 8400000"/>
          </a:avLst>
        </a:prstGeom>
        <a:noFill/>
        <a:ln w="25400" cap="flat" cmpd="sng" algn="ctr">
          <a:solidFill>
            <a:schemeClr val="accent2">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59FD57BD-49F5-4AA0-8F13-BDFD582779B4}">
      <dsp:nvSpPr>
        <dsp:cNvPr id="0" name=""/>
        <dsp:cNvSpPr/>
      </dsp:nvSpPr>
      <dsp:spPr>
        <a:xfrm>
          <a:off x="2805727" y="743531"/>
          <a:ext cx="2318342" cy="741869"/>
        </a:xfrm>
        <a:prstGeom prst="rect">
          <a:avLst/>
        </a:prstGeom>
        <a:noFill/>
        <a:ln>
          <a:noFill/>
        </a:ln>
        <a:effectLst/>
        <a:scene3d>
          <a:camera prst="orthographicFront">
            <a:rot lat="0" lon="0" rev="0"/>
          </a:camera>
          <a:lightRig rig="contrasting" dir="t">
            <a:rot lat="0" lon="0" rev="1200000"/>
          </a:lightRig>
        </a:scene3d>
        <a:sp3d/>
      </dsp:spPr>
      <dsp:style>
        <a:lnRef idx="0">
          <a:scrgbClr r="0" g="0" b="0"/>
        </a:lnRef>
        <a:fillRef idx="1">
          <a:scrgbClr r="0" g="0" b="0"/>
        </a:fillRef>
        <a:effectRef idx="0">
          <a:scrgbClr r="0" g="0" b="0"/>
        </a:effectRef>
        <a:fontRef idx="minor"/>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b="1" kern="1200">
              <a:solidFill>
                <a:schemeClr val="tx1"/>
              </a:solidFill>
              <a:latin typeface="Times New Roman" panose="02020603050405020304" pitchFamily="18" charset="0"/>
              <a:cs typeface="Times New Roman" panose="02020603050405020304" pitchFamily="18" charset="0"/>
            </a:rPr>
            <a:t>Đặc điểm phát triển nhận thức –</a:t>
          </a:r>
        </a:p>
        <a:p>
          <a:pPr lvl="0" algn="ctr" defTabSz="533400">
            <a:lnSpc>
              <a:spcPct val="90000"/>
            </a:lnSpc>
            <a:spcBef>
              <a:spcPct val="0"/>
            </a:spcBef>
            <a:spcAft>
              <a:spcPct val="35000"/>
            </a:spcAft>
          </a:pPr>
          <a:r>
            <a:rPr lang="en-US" sz="1200" b="1" kern="1200">
              <a:solidFill>
                <a:schemeClr val="tx1"/>
              </a:solidFill>
              <a:latin typeface="Times New Roman" panose="02020603050405020304" pitchFamily="18" charset="0"/>
              <a:cs typeface="Times New Roman" panose="02020603050405020304" pitchFamily="18" charset="0"/>
            </a:rPr>
            <a:t> tưởng tượng</a:t>
          </a:r>
          <a:endParaRPr lang="en-US" sz="1200" b="1" kern="1200" dirty="0">
            <a:solidFill>
              <a:schemeClr val="tx1"/>
            </a:solidFill>
            <a:latin typeface="Times New Roman" panose="02020603050405020304" pitchFamily="18" charset="0"/>
            <a:cs typeface="Times New Roman" panose="02020603050405020304" pitchFamily="18" charset="0"/>
          </a:endParaRPr>
        </a:p>
      </dsp:txBody>
      <dsp:txXfrm>
        <a:off x="2805727" y="743531"/>
        <a:ext cx="2318342" cy="741869"/>
      </dsp:txXfrm>
    </dsp:sp>
    <dsp:sp modelId="{F89EAC6C-2DE3-484B-AE89-242A9059F4AB}">
      <dsp:nvSpPr>
        <dsp:cNvPr id="0" name=""/>
        <dsp:cNvSpPr/>
      </dsp:nvSpPr>
      <dsp:spPr>
        <a:xfrm>
          <a:off x="580118" y="2180904"/>
          <a:ext cx="1159171" cy="1159171"/>
        </a:xfrm>
        <a:prstGeom prst="arc">
          <a:avLst>
            <a:gd name="adj1" fmla="val 13200000"/>
            <a:gd name="adj2" fmla="val 19200000"/>
          </a:avLst>
        </a:prstGeom>
        <a:noFill/>
        <a:ln w="25400" cap="flat" cmpd="sng" algn="ctr">
          <a:solidFill>
            <a:schemeClr val="accent2">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3757D800-E5B6-49C3-AFF9-D0FFB261F117}">
      <dsp:nvSpPr>
        <dsp:cNvPr id="0" name=""/>
        <dsp:cNvSpPr/>
      </dsp:nvSpPr>
      <dsp:spPr>
        <a:xfrm>
          <a:off x="580118" y="2180904"/>
          <a:ext cx="1159171" cy="1159171"/>
        </a:xfrm>
        <a:prstGeom prst="arc">
          <a:avLst>
            <a:gd name="adj1" fmla="val 2400000"/>
            <a:gd name="adj2" fmla="val 8400000"/>
          </a:avLst>
        </a:prstGeom>
        <a:noFill/>
        <a:ln w="25400" cap="flat" cmpd="sng" algn="ctr">
          <a:solidFill>
            <a:schemeClr val="accent2">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7CCD3453-3A21-4672-8A4C-1B0FD6E2BCD6}">
      <dsp:nvSpPr>
        <dsp:cNvPr id="0" name=""/>
        <dsp:cNvSpPr/>
      </dsp:nvSpPr>
      <dsp:spPr>
        <a:xfrm>
          <a:off x="532" y="2389555"/>
          <a:ext cx="2318342" cy="741869"/>
        </a:xfrm>
        <a:prstGeom prst="rect">
          <a:avLst/>
        </a:prstGeom>
        <a:noFill/>
        <a:ln>
          <a:noFill/>
        </a:ln>
        <a:effectLst/>
        <a:scene3d>
          <a:camera prst="orthographicFront">
            <a:rot lat="0" lon="0" rev="0"/>
          </a:camera>
          <a:lightRig rig="contrasting" dir="t">
            <a:rot lat="0" lon="0" rev="1200000"/>
          </a:lightRig>
        </a:scene3d>
        <a:sp3d/>
      </dsp:spPr>
      <dsp:style>
        <a:lnRef idx="0">
          <a:scrgbClr r="0" g="0" b="0"/>
        </a:lnRef>
        <a:fillRef idx="1">
          <a:scrgbClr r="0" g="0" b="0"/>
        </a:fillRef>
        <a:effectRef idx="0">
          <a:scrgbClr r="0" g="0" b="0"/>
        </a:effectRef>
        <a:fontRef idx="minor"/>
      </dsp:style>
      <dsp:txBody>
        <a:bodyPr spcFirstLastPara="0" vert="horz" wrap="square" lIns="7620" tIns="7620" rIns="7620" bIns="7620" numCol="1" spcCol="1270" anchor="ctr" anchorCtr="0">
          <a:noAutofit/>
        </a:bodyPr>
        <a:lstStyle/>
        <a:p>
          <a:pPr lvl="0" algn="just" defTabSz="533400">
            <a:lnSpc>
              <a:spcPct val="90000"/>
            </a:lnSpc>
            <a:spcBef>
              <a:spcPct val="0"/>
            </a:spcBef>
            <a:spcAft>
              <a:spcPct val="35000"/>
            </a:spcAft>
          </a:pPr>
          <a:r>
            <a:rPr lang="en-US" sz="1200" kern="1200" dirty="0" err="1">
              <a:solidFill>
                <a:schemeClr val="tx1"/>
              </a:solidFill>
            </a:rPr>
            <a:t>Việc</a:t>
          </a:r>
          <a:r>
            <a:rPr lang="en-US" sz="1200" kern="1200" dirty="0">
              <a:solidFill>
                <a:schemeClr val="tx1"/>
              </a:solidFill>
            </a:rPr>
            <a:t> </a:t>
          </a:r>
          <a:r>
            <a:rPr lang="en-US" sz="1200" kern="1200" dirty="0" err="1">
              <a:solidFill>
                <a:schemeClr val="tx1"/>
              </a:solidFill>
            </a:rPr>
            <a:t>hạn</a:t>
          </a:r>
          <a:r>
            <a:rPr lang="en-US" sz="1200" kern="1200" dirty="0">
              <a:solidFill>
                <a:schemeClr val="tx1"/>
              </a:solidFill>
            </a:rPr>
            <a:t> </a:t>
          </a:r>
          <a:r>
            <a:rPr lang="en-US" sz="1200" kern="1200" dirty="0" err="1">
              <a:solidFill>
                <a:schemeClr val="tx1"/>
              </a:solidFill>
            </a:rPr>
            <a:t>chế</a:t>
          </a:r>
          <a:r>
            <a:rPr lang="en-US" sz="1200" kern="1200" dirty="0">
              <a:solidFill>
                <a:schemeClr val="tx1"/>
              </a:solidFill>
            </a:rPr>
            <a:t>, </a:t>
          </a:r>
          <a:r>
            <a:rPr lang="en-US" sz="1200" kern="1200" dirty="0" err="1">
              <a:solidFill>
                <a:schemeClr val="tx1"/>
              </a:solidFill>
            </a:rPr>
            <a:t>đứt</a:t>
          </a:r>
          <a:r>
            <a:rPr lang="en-US" sz="1200" kern="1200" dirty="0">
              <a:solidFill>
                <a:schemeClr val="tx1"/>
              </a:solidFill>
            </a:rPr>
            <a:t> </a:t>
          </a:r>
          <a:r>
            <a:rPr lang="en-US" sz="1200" kern="1200" dirty="0" err="1">
              <a:solidFill>
                <a:schemeClr val="tx1"/>
              </a:solidFill>
            </a:rPr>
            <a:t>quãng</a:t>
          </a:r>
          <a:r>
            <a:rPr lang="en-US" sz="1200" kern="1200" dirty="0">
              <a:solidFill>
                <a:schemeClr val="tx1"/>
              </a:solidFill>
            </a:rPr>
            <a:t>, </a:t>
          </a:r>
          <a:r>
            <a:rPr lang="en-US" sz="1200" kern="1200" dirty="0" err="1">
              <a:solidFill>
                <a:schemeClr val="tx1"/>
              </a:solidFill>
            </a:rPr>
            <a:t>thiếu</a:t>
          </a:r>
          <a:r>
            <a:rPr lang="en-US" sz="1200" kern="1200" dirty="0">
              <a:solidFill>
                <a:schemeClr val="tx1"/>
              </a:solidFill>
            </a:rPr>
            <a:t> </a:t>
          </a:r>
          <a:r>
            <a:rPr lang="en-US" sz="1200" kern="1200" dirty="0" err="1">
              <a:solidFill>
                <a:schemeClr val="tx1"/>
              </a:solidFill>
            </a:rPr>
            <a:t>hụt</a:t>
          </a:r>
          <a:r>
            <a:rPr lang="en-US" sz="1200" kern="1200" dirty="0">
              <a:solidFill>
                <a:schemeClr val="tx1"/>
              </a:solidFill>
            </a:rPr>
            <a:t> </a:t>
          </a:r>
          <a:r>
            <a:rPr lang="en-US" sz="1200" kern="1200" dirty="0" err="1">
              <a:solidFill>
                <a:schemeClr val="tx1"/>
              </a:solidFill>
            </a:rPr>
            <a:t>của</a:t>
          </a:r>
          <a:r>
            <a:rPr lang="en-US" sz="1200" kern="1200" dirty="0">
              <a:solidFill>
                <a:schemeClr val="tx1"/>
              </a:solidFill>
            </a:rPr>
            <a:t> </a:t>
          </a:r>
          <a:r>
            <a:rPr lang="en-US" sz="1200" kern="1200" dirty="0" err="1">
              <a:solidFill>
                <a:schemeClr val="tx1"/>
              </a:solidFill>
            </a:rPr>
            <a:t>biểu</a:t>
          </a:r>
          <a:r>
            <a:rPr lang="en-US" sz="1200" kern="1200" dirty="0">
              <a:solidFill>
                <a:schemeClr val="tx1"/>
              </a:solidFill>
            </a:rPr>
            <a:t> </a:t>
          </a:r>
          <a:r>
            <a:rPr lang="en-US" sz="1200" kern="1200" dirty="0" err="1">
              <a:solidFill>
                <a:schemeClr val="tx1"/>
              </a:solidFill>
            </a:rPr>
            <a:t>tượng</a:t>
          </a:r>
          <a:r>
            <a:rPr lang="en-US" sz="1200" kern="1200" dirty="0">
              <a:solidFill>
                <a:schemeClr val="tx1"/>
              </a:solidFill>
            </a:rPr>
            <a:t> </a:t>
          </a:r>
          <a:r>
            <a:rPr lang="en-US" sz="1200" kern="1200" dirty="0" err="1">
              <a:solidFill>
                <a:schemeClr val="tx1"/>
              </a:solidFill>
            </a:rPr>
            <a:t>và</a:t>
          </a:r>
          <a:r>
            <a:rPr lang="en-US" sz="1200" kern="1200" dirty="0">
              <a:solidFill>
                <a:schemeClr val="tx1"/>
              </a:solidFill>
            </a:rPr>
            <a:t> </a:t>
          </a:r>
          <a:r>
            <a:rPr lang="en-US" sz="1200" kern="1200" dirty="0" err="1">
              <a:solidFill>
                <a:schemeClr val="tx1"/>
              </a:solidFill>
            </a:rPr>
            <a:t>những</a:t>
          </a:r>
          <a:r>
            <a:rPr lang="en-US" sz="1200" kern="1200" dirty="0">
              <a:solidFill>
                <a:schemeClr val="tx1"/>
              </a:solidFill>
            </a:rPr>
            <a:t> </a:t>
          </a:r>
          <a:r>
            <a:rPr lang="en-US" sz="1200" kern="1200" dirty="0" err="1">
              <a:solidFill>
                <a:schemeClr val="tx1"/>
              </a:solidFill>
            </a:rPr>
            <a:t>khiếm</a:t>
          </a:r>
          <a:r>
            <a:rPr lang="en-US" sz="1200" kern="1200" dirty="0">
              <a:solidFill>
                <a:schemeClr val="tx1"/>
              </a:solidFill>
            </a:rPr>
            <a:t> </a:t>
          </a:r>
          <a:r>
            <a:rPr lang="en-US" sz="1200" kern="1200" dirty="0" err="1">
              <a:solidFill>
                <a:schemeClr val="tx1"/>
              </a:solidFill>
            </a:rPr>
            <a:t>khuyết</a:t>
          </a:r>
          <a:r>
            <a:rPr lang="en-US" sz="1200" kern="1200" dirty="0">
              <a:solidFill>
                <a:schemeClr val="tx1"/>
              </a:solidFill>
            </a:rPr>
            <a:t> </a:t>
          </a:r>
          <a:r>
            <a:rPr lang="en-US" sz="1200" kern="1200" dirty="0" err="1">
              <a:solidFill>
                <a:schemeClr val="tx1"/>
              </a:solidFill>
            </a:rPr>
            <a:t>khác</a:t>
          </a:r>
          <a:r>
            <a:rPr lang="en-US" sz="1200" kern="1200" dirty="0">
              <a:solidFill>
                <a:schemeClr val="tx1"/>
              </a:solidFill>
            </a:rPr>
            <a:t> </a:t>
          </a:r>
          <a:r>
            <a:rPr lang="en-US" sz="1200" kern="1200" dirty="0" err="1">
              <a:solidFill>
                <a:schemeClr val="tx1"/>
              </a:solidFill>
            </a:rPr>
            <a:t>của</a:t>
          </a:r>
          <a:r>
            <a:rPr lang="en-US" sz="1200" kern="1200" dirty="0">
              <a:solidFill>
                <a:schemeClr val="tx1"/>
              </a:solidFill>
            </a:rPr>
            <a:t> </a:t>
          </a:r>
          <a:r>
            <a:rPr lang="en-US" sz="1200" kern="1200" dirty="0" err="1">
              <a:solidFill>
                <a:schemeClr val="tx1"/>
              </a:solidFill>
            </a:rPr>
            <a:t>hình</a:t>
          </a:r>
          <a:r>
            <a:rPr lang="en-US" sz="1200" kern="1200" dirty="0">
              <a:solidFill>
                <a:schemeClr val="tx1"/>
              </a:solidFill>
            </a:rPr>
            <a:t> </a:t>
          </a:r>
          <a:r>
            <a:rPr lang="en-US" sz="1200" kern="1200" dirty="0" err="1">
              <a:solidFill>
                <a:schemeClr val="tx1"/>
              </a:solidFill>
            </a:rPr>
            <a:t>ảnh</a:t>
          </a:r>
          <a:r>
            <a:rPr lang="en-US" sz="1200" kern="1200" dirty="0">
              <a:solidFill>
                <a:schemeClr val="tx1"/>
              </a:solidFill>
            </a:rPr>
            <a:t> </a:t>
          </a:r>
          <a:r>
            <a:rPr lang="en-US" sz="1200" kern="1200" dirty="0" err="1">
              <a:solidFill>
                <a:schemeClr val="tx1"/>
              </a:solidFill>
            </a:rPr>
            <a:t>trí</a:t>
          </a:r>
          <a:r>
            <a:rPr lang="en-US" sz="1200" kern="1200" dirty="0">
              <a:solidFill>
                <a:schemeClr val="tx1"/>
              </a:solidFill>
            </a:rPr>
            <a:t> </a:t>
          </a:r>
          <a:r>
            <a:rPr lang="en-US" sz="1200" kern="1200" dirty="0" err="1">
              <a:solidFill>
                <a:schemeClr val="tx1"/>
              </a:solidFill>
            </a:rPr>
            <a:t>nhớ</a:t>
          </a:r>
          <a:r>
            <a:rPr lang="en-US" sz="1200" kern="1200" dirty="0">
              <a:solidFill>
                <a:schemeClr val="tx1"/>
              </a:solidFill>
            </a:rPr>
            <a:t> </a:t>
          </a:r>
          <a:r>
            <a:rPr lang="en-US" sz="1200" kern="1200" dirty="0" err="1">
              <a:solidFill>
                <a:schemeClr val="tx1"/>
              </a:solidFill>
            </a:rPr>
            <a:t>đối</a:t>
          </a:r>
          <a:r>
            <a:rPr lang="en-US" sz="1200" kern="1200" dirty="0">
              <a:solidFill>
                <a:schemeClr val="tx1"/>
              </a:solidFill>
            </a:rPr>
            <a:t> </a:t>
          </a:r>
          <a:r>
            <a:rPr lang="en-US" sz="1200" kern="1200" dirty="0" err="1">
              <a:solidFill>
                <a:schemeClr val="tx1"/>
              </a:solidFill>
            </a:rPr>
            <a:t>với</a:t>
          </a:r>
          <a:r>
            <a:rPr lang="en-US" sz="1200" kern="1200" dirty="0">
              <a:solidFill>
                <a:schemeClr val="tx1"/>
              </a:solidFill>
            </a:rPr>
            <a:t> HS KTN </a:t>
          </a:r>
          <a:r>
            <a:rPr lang="en-US" sz="1200" kern="1200" dirty="0" err="1">
              <a:solidFill>
                <a:schemeClr val="tx1"/>
              </a:solidFill>
            </a:rPr>
            <a:t>đã</a:t>
          </a:r>
          <a:r>
            <a:rPr lang="en-US" sz="1200" kern="1200" dirty="0">
              <a:solidFill>
                <a:schemeClr val="tx1"/>
              </a:solidFill>
            </a:rPr>
            <a:t> </a:t>
          </a:r>
          <a:r>
            <a:rPr lang="en-US" sz="1200" kern="1200" dirty="0" err="1">
              <a:solidFill>
                <a:schemeClr val="tx1"/>
              </a:solidFill>
            </a:rPr>
            <a:t>ảnh</a:t>
          </a:r>
          <a:r>
            <a:rPr lang="en-US" sz="1200" kern="1200" dirty="0">
              <a:solidFill>
                <a:schemeClr val="tx1"/>
              </a:solidFill>
            </a:rPr>
            <a:t> </a:t>
          </a:r>
          <a:r>
            <a:rPr lang="en-US" sz="1200" kern="1200" dirty="0" err="1">
              <a:solidFill>
                <a:schemeClr val="tx1"/>
              </a:solidFill>
            </a:rPr>
            <a:t>hưởng</a:t>
          </a:r>
          <a:r>
            <a:rPr lang="en-US" sz="1200" kern="1200" dirty="0">
              <a:solidFill>
                <a:schemeClr val="tx1"/>
              </a:solidFill>
            </a:rPr>
            <a:t> </a:t>
          </a:r>
          <a:r>
            <a:rPr lang="en-US" sz="1200" kern="1200" dirty="0" err="1">
              <a:solidFill>
                <a:schemeClr val="tx1"/>
              </a:solidFill>
            </a:rPr>
            <a:t>trực</a:t>
          </a:r>
          <a:r>
            <a:rPr lang="en-US" sz="1200" kern="1200" dirty="0">
              <a:solidFill>
                <a:schemeClr val="tx1"/>
              </a:solidFill>
            </a:rPr>
            <a:t> </a:t>
          </a:r>
          <a:r>
            <a:rPr lang="en-US" sz="1200" kern="1200" dirty="0" err="1">
              <a:solidFill>
                <a:schemeClr val="tx1"/>
              </a:solidFill>
            </a:rPr>
            <a:t>tiếp</a:t>
          </a:r>
          <a:r>
            <a:rPr lang="en-US" sz="1200" kern="1200" dirty="0">
              <a:solidFill>
                <a:schemeClr val="tx1"/>
              </a:solidFill>
            </a:rPr>
            <a:t> </a:t>
          </a:r>
          <a:r>
            <a:rPr lang="en-US" sz="1200" kern="1200" dirty="0" err="1">
              <a:solidFill>
                <a:schemeClr val="tx1"/>
              </a:solidFill>
            </a:rPr>
            <a:t>tới</a:t>
          </a:r>
          <a:r>
            <a:rPr lang="en-US" sz="1200" kern="1200" dirty="0">
              <a:solidFill>
                <a:schemeClr val="tx1"/>
              </a:solidFill>
            </a:rPr>
            <a:t> </a:t>
          </a:r>
          <a:r>
            <a:rPr lang="en-US" sz="1200" kern="1200" dirty="0" err="1">
              <a:solidFill>
                <a:schemeClr val="tx1"/>
              </a:solidFill>
            </a:rPr>
            <a:t>mức</a:t>
          </a:r>
          <a:r>
            <a:rPr lang="en-US" sz="1200" kern="1200" dirty="0">
              <a:solidFill>
                <a:schemeClr val="tx1"/>
              </a:solidFill>
            </a:rPr>
            <a:t> </a:t>
          </a:r>
          <a:r>
            <a:rPr lang="en-US" sz="1200" kern="1200" dirty="0" err="1">
              <a:solidFill>
                <a:schemeClr val="tx1"/>
              </a:solidFill>
            </a:rPr>
            <a:t>độ</a:t>
          </a:r>
          <a:r>
            <a:rPr lang="en-US" sz="1200" kern="1200" dirty="0">
              <a:solidFill>
                <a:schemeClr val="tx1"/>
              </a:solidFill>
            </a:rPr>
            <a:t> </a:t>
          </a:r>
          <a:r>
            <a:rPr lang="en-US" sz="1200" kern="1200" dirty="0" err="1">
              <a:solidFill>
                <a:schemeClr val="tx1"/>
              </a:solidFill>
            </a:rPr>
            <a:t>phát</a:t>
          </a:r>
          <a:r>
            <a:rPr lang="en-US" sz="1200" kern="1200" dirty="0">
              <a:solidFill>
                <a:schemeClr val="tx1"/>
              </a:solidFill>
            </a:rPr>
            <a:t> </a:t>
          </a:r>
          <a:r>
            <a:rPr lang="en-US" sz="1200" kern="1200" dirty="0" err="1">
              <a:solidFill>
                <a:schemeClr val="tx1"/>
              </a:solidFill>
            </a:rPr>
            <a:t>triển</a:t>
          </a:r>
          <a:r>
            <a:rPr lang="en-US" sz="1200" kern="1200" dirty="0">
              <a:solidFill>
                <a:schemeClr val="tx1"/>
              </a:solidFill>
            </a:rPr>
            <a:t> </a:t>
          </a:r>
          <a:r>
            <a:rPr lang="en-US" sz="1200" kern="1200" dirty="0" err="1">
              <a:solidFill>
                <a:schemeClr val="tx1"/>
              </a:solidFill>
            </a:rPr>
            <a:t>của</a:t>
          </a:r>
          <a:r>
            <a:rPr lang="en-US" sz="1200" kern="1200" dirty="0">
              <a:solidFill>
                <a:schemeClr val="tx1"/>
              </a:solidFill>
            </a:rPr>
            <a:t> </a:t>
          </a:r>
          <a:r>
            <a:rPr lang="en-US" sz="1200" kern="1200" dirty="0" err="1">
              <a:solidFill>
                <a:schemeClr val="tx1"/>
              </a:solidFill>
            </a:rPr>
            <a:t>tưởng</a:t>
          </a:r>
          <a:r>
            <a:rPr lang="en-US" sz="1200" kern="1200" dirty="0">
              <a:solidFill>
                <a:schemeClr val="tx1"/>
              </a:solidFill>
            </a:rPr>
            <a:t> </a:t>
          </a:r>
          <a:r>
            <a:rPr lang="en-US" sz="1200" kern="1200" dirty="0" err="1">
              <a:solidFill>
                <a:schemeClr val="tx1"/>
              </a:solidFill>
            </a:rPr>
            <a:t>tượng</a:t>
          </a:r>
          <a:r>
            <a:rPr lang="en-US" sz="1200" kern="1200" dirty="0">
              <a:solidFill>
                <a:schemeClr val="tx1"/>
              </a:solidFill>
            </a:rPr>
            <a:t>. </a:t>
          </a:r>
          <a:endParaRPr lang="en-US" sz="1200" kern="1200" dirty="0">
            <a:solidFill>
              <a:schemeClr val="tx1"/>
            </a:solidFill>
            <a:latin typeface="Times New Roman" panose="02020603050405020304" pitchFamily="18" charset="0"/>
            <a:cs typeface="Times New Roman" panose="02020603050405020304" pitchFamily="18" charset="0"/>
          </a:endParaRPr>
        </a:p>
      </dsp:txBody>
      <dsp:txXfrm>
        <a:off x="532" y="2389555"/>
        <a:ext cx="2318342" cy="741869"/>
      </dsp:txXfrm>
    </dsp:sp>
    <dsp:sp modelId="{C74A8514-6892-45DC-84E9-6A4E92EB4B56}">
      <dsp:nvSpPr>
        <dsp:cNvPr id="0" name=""/>
        <dsp:cNvSpPr/>
      </dsp:nvSpPr>
      <dsp:spPr>
        <a:xfrm>
          <a:off x="3385312" y="2180904"/>
          <a:ext cx="1159171" cy="1159171"/>
        </a:xfrm>
        <a:prstGeom prst="arc">
          <a:avLst>
            <a:gd name="adj1" fmla="val 13200000"/>
            <a:gd name="adj2" fmla="val 19200000"/>
          </a:avLst>
        </a:prstGeom>
        <a:noFill/>
        <a:ln w="25400" cap="flat" cmpd="sng" algn="ctr">
          <a:solidFill>
            <a:schemeClr val="accent2">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706A4014-3E6F-467B-A6A3-933EF923936C}">
      <dsp:nvSpPr>
        <dsp:cNvPr id="0" name=""/>
        <dsp:cNvSpPr/>
      </dsp:nvSpPr>
      <dsp:spPr>
        <a:xfrm>
          <a:off x="3385312" y="2180904"/>
          <a:ext cx="1159171" cy="1159171"/>
        </a:xfrm>
        <a:prstGeom prst="arc">
          <a:avLst>
            <a:gd name="adj1" fmla="val 2400000"/>
            <a:gd name="adj2" fmla="val 8400000"/>
          </a:avLst>
        </a:prstGeom>
        <a:noFill/>
        <a:ln w="25400" cap="flat" cmpd="sng" algn="ctr">
          <a:solidFill>
            <a:schemeClr val="accent2">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AB393E2D-A72E-45C3-A2E4-38DF313D38AA}">
      <dsp:nvSpPr>
        <dsp:cNvPr id="0" name=""/>
        <dsp:cNvSpPr/>
      </dsp:nvSpPr>
      <dsp:spPr>
        <a:xfrm>
          <a:off x="2805727" y="2389555"/>
          <a:ext cx="2318342" cy="741869"/>
        </a:xfrm>
        <a:prstGeom prst="rect">
          <a:avLst/>
        </a:prstGeom>
        <a:noFill/>
        <a:ln>
          <a:noFill/>
        </a:ln>
        <a:effectLst/>
        <a:scene3d>
          <a:camera prst="orthographicFront">
            <a:rot lat="0" lon="0" rev="0"/>
          </a:camera>
          <a:lightRig rig="contrasting" dir="t">
            <a:rot lat="0" lon="0" rev="1200000"/>
          </a:lightRig>
        </a:scene3d>
        <a:sp3d/>
      </dsp:spPr>
      <dsp:style>
        <a:lnRef idx="0">
          <a:scrgbClr r="0" g="0" b="0"/>
        </a:lnRef>
        <a:fillRef idx="1">
          <a:scrgbClr r="0" g="0" b="0"/>
        </a:fillRef>
        <a:effectRef idx="0">
          <a:scrgbClr r="0" g="0" b="0"/>
        </a:effectRef>
        <a:fontRef idx="minor"/>
      </dsp:style>
      <dsp:txBody>
        <a:bodyPr spcFirstLastPara="0" vert="horz" wrap="square" lIns="7620" tIns="7620" rIns="7620" bIns="7620" numCol="1" spcCol="1270" anchor="ctr" anchorCtr="0">
          <a:noAutofit/>
        </a:bodyPr>
        <a:lstStyle/>
        <a:p>
          <a:pPr lvl="0" algn="just" defTabSz="533400">
            <a:lnSpc>
              <a:spcPct val="90000"/>
            </a:lnSpc>
            <a:spcBef>
              <a:spcPct val="0"/>
            </a:spcBef>
            <a:spcAft>
              <a:spcPct val="35000"/>
            </a:spcAft>
          </a:pPr>
          <a:r>
            <a:rPr lang="en-US" sz="1200" kern="1200">
              <a:solidFill>
                <a:schemeClr val="tx1"/>
              </a:solidFill>
            </a:rPr>
            <a:t>Tưởng tượng của HS KTN vẫn được sử dụng rộng rãi trong quá trình hoạt động và trong hàng loạt các trường hợp nó bù đắp cho thiếu hụt của tri giác và sự nghèo nàn của trải nghiệm cảm tính</a:t>
          </a:r>
          <a:endParaRPr lang="en-US" sz="1200" kern="1200" dirty="0">
            <a:solidFill>
              <a:schemeClr val="tx1"/>
            </a:solidFill>
            <a:latin typeface="Times New Roman" panose="02020603050405020304" pitchFamily="18" charset="0"/>
            <a:cs typeface="Times New Roman" panose="02020603050405020304" pitchFamily="18" charset="0"/>
          </a:endParaRPr>
        </a:p>
      </dsp:txBody>
      <dsp:txXfrm>
        <a:off x="2805727" y="2389555"/>
        <a:ext cx="2318342" cy="741869"/>
      </dsp:txXfrm>
    </dsp:sp>
    <dsp:sp modelId="{020EE61F-0A9E-4D48-9117-1846C87B80E0}">
      <dsp:nvSpPr>
        <dsp:cNvPr id="0" name=""/>
        <dsp:cNvSpPr/>
      </dsp:nvSpPr>
      <dsp:spPr>
        <a:xfrm>
          <a:off x="6190507" y="2180904"/>
          <a:ext cx="1159171" cy="1159171"/>
        </a:xfrm>
        <a:prstGeom prst="arc">
          <a:avLst>
            <a:gd name="adj1" fmla="val 13200000"/>
            <a:gd name="adj2" fmla="val 19200000"/>
          </a:avLst>
        </a:prstGeom>
        <a:noFill/>
        <a:ln w="25400" cap="flat" cmpd="sng" algn="ctr">
          <a:solidFill>
            <a:schemeClr val="accent2">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C95671C9-9913-4F8A-B8FC-18F76BC8A95E}">
      <dsp:nvSpPr>
        <dsp:cNvPr id="0" name=""/>
        <dsp:cNvSpPr/>
      </dsp:nvSpPr>
      <dsp:spPr>
        <a:xfrm>
          <a:off x="6190507" y="2180904"/>
          <a:ext cx="1159171" cy="1159171"/>
        </a:xfrm>
        <a:prstGeom prst="arc">
          <a:avLst>
            <a:gd name="adj1" fmla="val 2400000"/>
            <a:gd name="adj2" fmla="val 8400000"/>
          </a:avLst>
        </a:prstGeom>
        <a:noFill/>
        <a:ln w="25400" cap="flat" cmpd="sng" algn="ctr">
          <a:solidFill>
            <a:schemeClr val="accent2">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CBE00748-A49F-4676-8722-0F74D0957546}">
      <dsp:nvSpPr>
        <dsp:cNvPr id="0" name=""/>
        <dsp:cNvSpPr/>
      </dsp:nvSpPr>
      <dsp:spPr>
        <a:xfrm>
          <a:off x="5610921" y="2389555"/>
          <a:ext cx="2318342" cy="741869"/>
        </a:xfrm>
        <a:prstGeom prst="rect">
          <a:avLst/>
        </a:prstGeom>
        <a:noFill/>
        <a:ln>
          <a:noFill/>
        </a:ln>
        <a:effectLst/>
        <a:scene3d>
          <a:camera prst="orthographicFront">
            <a:rot lat="0" lon="0" rev="0"/>
          </a:camera>
          <a:lightRig rig="contrasting" dir="t">
            <a:rot lat="0" lon="0" rev="1200000"/>
          </a:lightRig>
        </a:scene3d>
        <a:sp3d/>
      </dsp:spPr>
      <dsp:style>
        <a:lnRef idx="0">
          <a:scrgbClr r="0" g="0" b="0"/>
        </a:lnRef>
        <a:fillRef idx="1">
          <a:scrgbClr r="0" g="0" b="0"/>
        </a:fillRef>
        <a:effectRef idx="0">
          <a:scrgbClr r="0" g="0" b="0"/>
        </a:effectRef>
        <a:fontRef idx="minor"/>
      </dsp:style>
      <dsp:txBody>
        <a:bodyPr spcFirstLastPara="0" vert="horz" wrap="square" lIns="7620" tIns="7620" rIns="7620" bIns="7620" numCol="1" spcCol="1270" anchor="ctr" anchorCtr="0">
          <a:noAutofit/>
        </a:bodyPr>
        <a:lstStyle/>
        <a:p>
          <a:pPr lvl="0" algn="just" defTabSz="533400">
            <a:lnSpc>
              <a:spcPct val="90000"/>
            </a:lnSpc>
            <a:spcBef>
              <a:spcPct val="0"/>
            </a:spcBef>
            <a:spcAft>
              <a:spcPct val="35000"/>
            </a:spcAft>
          </a:pPr>
          <a:r>
            <a:rPr lang="en-US" sz="1200" kern="1200">
              <a:solidFill>
                <a:schemeClr val="tx1"/>
              </a:solidFill>
            </a:rPr>
            <a:t>Nhờ có tưởng tượng, HS KTN trên cơ sở mô tả bằng lời nói và các hình ảnh thị giác, xúc giác, thính giác...đã có hình thành được hình ảnh của các sự vật không thể phản ánh trực tiếp được</a:t>
          </a:r>
          <a:endParaRPr lang="en-US" sz="1200" kern="1200" dirty="0">
            <a:solidFill>
              <a:schemeClr val="tx1"/>
            </a:solidFill>
            <a:latin typeface="Times New Roman" panose="02020603050405020304" pitchFamily="18" charset="0"/>
            <a:cs typeface="Times New Roman" panose="02020603050405020304" pitchFamily="18" charset="0"/>
          </a:endParaRPr>
        </a:p>
      </dsp:txBody>
      <dsp:txXfrm>
        <a:off x="5610921" y="2389555"/>
        <a:ext cx="2318342" cy="741869"/>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997CD9-C4E6-4F5C-921A-C7F9D7C4637F}">
      <dsp:nvSpPr>
        <dsp:cNvPr id="0" name=""/>
        <dsp:cNvSpPr/>
      </dsp:nvSpPr>
      <dsp:spPr>
        <a:xfrm>
          <a:off x="3814178" y="1108650"/>
          <a:ext cx="2995056" cy="475124"/>
        </a:xfrm>
        <a:custGeom>
          <a:avLst/>
          <a:gdLst/>
          <a:ahLst/>
          <a:cxnLst/>
          <a:rect l="0" t="0" r="0" b="0"/>
          <a:pathLst>
            <a:path>
              <a:moveTo>
                <a:pt x="0" y="0"/>
              </a:moveTo>
              <a:lnTo>
                <a:pt x="0" y="323783"/>
              </a:lnTo>
              <a:lnTo>
                <a:pt x="2995056" y="323783"/>
              </a:lnTo>
              <a:lnTo>
                <a:pt x="2995056" y="475124"/>
              </a:lnTo>
            </a:path>
          </a:pathLst>
        </a:custGeom>
        <a:noFill/>
        <a:ln w="25400" cap="flat" cmpd="sng" algn="ctr">
          <a:solidFill>
            <a:schemeClr val="accent3">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51C3A715-8CDA-40CD-BD8D-CD09B9B8D0AA}">
      <dsp:nvSpPr>
        <dsp:cNvPr id="0" name=""/>
        <dsp:cNvSpPr/>
      </dsp:nvSpPr>
      <dsp:spPr>
        <a:xfrm>
          <a:off x="3814178" y="1108650"/>
          <a:ext cx="998352" cy="475124"/>
        </a:xfrm>
        <a:custGeom>
          <a:avLst/>
          <a:gdLst/>
          <a:ahLst/>
          <a:cxnLst/>
          <a:rect l="0" t="0" r="0" b="0"/>
          <a:pathLst>
            <a:path>
              <a:moveTo>
                <a:pt x="0" y="0"/>
              </a:moveTo>
              <a:lnTo>
                <a:pt x="0" y="323783"/>
              </a:lnTo>
              <a:lnTo>
                <a:pt x="998352" y="323783"/>
              </a:lnTo>
              <a:lnTo>
                <a:pt x="998352" y="475124"/>
              </a:lnTo>
            </a:path>
          </a:pathLst>
        </a:custGeom>
        <a:noFill/>
        <a:ln w="25400" cap="flat" cmpd="sng" algn="ctr">
          <a:solidFill>
            <a:schemeClr val="accent3">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4CF3BEB7-7626-4B0E-9DFE-2F0B049406C2}">
      <dsp:nvSpPr>
        <dsp:cNvPr id="0" name=""/>
        <dsp:cNvSpPr/>
      </dsp:nvSpPr>
      <dsp:spPr>
        <a:xfrm>
          <a:off x="2815826" y="1108650"/>
          <a:ext cx="998352" cy="475124"/>
        </a:xfrm>
        <a:custGeom>
          <a:avLst/>
          <a:gdLst/>
          <a:ahLst/>
          <a:cxnLst/>
          <a:rect l="0" t="0" r="0" b="0"/>
          <a:pathLst>
            <a:path>
              <a:moveTo>
                <a:pt x="998352" y="0"/>
              </a:moveTo>
              <a:lnTo>
                <a:pt x="998352" y="323783"/>
              </a:lnTo>
              <a:lnTo>
                <a:pt x="0" y="323783"/>
              </a:lnTo>
              <a:lnTo>
                <a:pt x="0" y="475124"/>
              </a:lnTo>
            </a:path>
          </a:pathLst>
        </a:custGeom>
        <a:noFill/>
        <a:ln w="25400" cap="flat" cmpd="sng" algn="ctr">
          <a:solidFill>
            <a:schemeClr val="accent3">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F7F632A6-2E50-4406-A7AE-52EC558A2591}">
      <dsp:nvSpPr>
        <dsp:cNvPr id="0" name=""/>
        <dsp:cNvSpPr/>
      </dsp:nvSpPr>
      <dsp:spPr>
        <a:xfrm>
          <a:off x="819121" y="1108650"/>
          <a:ext cx="2995056" cy="475124"/>
        </a:xfrm>
        <a:custGeom>
          <a:avLst/>
          <a:gdLst/>
          <a:ahLst/>
          <a:cxnLst/>
          <a:rect l="0" t="0" r="0" b="0"/>
          <a:pathLst>
            <a:path>
              <a:moveTo>
                <a:pt x="2995056" y="0"/>
              </a:moveTo>
              <a:lnTo>
                <a:pt x="2995056" y="323783"/>
              </a:lnTo>
              <a:lnTo>
                <a:pt x="0" y="323783"/>
              </a:lnTo>
              <a:lnTo>
                <a:pt x="0" y="475124"/>
              </a:lnTo>
            </a:path>
          </a:pathLst>
        </a:custGeom>
        <a:noFill/>
        <a:ln w="25400" cap="flat" cmpd="sng" algn="ctr">
          <a:solidFill>
            <a:schemeClr val="accent3">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B55028E4-987C-4042-BFFB-305DE41D1528}">
      <dsp:nvSpPr>
        <dsp:cNvPr id="0" name=""/>
        <dsp:cNvSpPr/>
      </dsp:nvSpPr>
      <dsp:spPr>
        <a:xfrm>
          <a:off x="2997344" y="71272"/>
          <a:ext cx="1633667" cy="1037378"/>
        </a:xfrm>
        <a:prstGeom prst="roundRect">
          <a:avLst>
            <a:gd name="adj" fmla="val 10000"/>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F066953A-F6F7-45C5-BD1F-982D65AB1F63}">
      <dsp:nvSpPr>
        <dsp:cNvPr id="0" name=""/>
        <dsp:cNvSpPr/>
      </dsp:nvSpPr>
      <dsp:spPr>
        <a:xfrm>
          <a:off x="3178863" y="243714"/>
          <a:ext cx="1633667" cy="1037378"/>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kern="1200" dirty="0">
              <a:solidFill>
                <a:schemeClr val="tx1"/>
              </a:solidFill>
              <a:latin typeface="Times New Roman" panose="02020603050405020304" pitchFamily="18" charset="0"/>
              <a:cs typeface="Times New Roman" panose="02020603050405020304" pitchFamily="18" charset="0"/>
            </a:rPr>
            <a:t>Đặc </a:t>
          </a:r>
          <a:r>
            <a:rPr lang="en-US" sz="1200" b="1" kern="1200" dirty="0" err="1">
              <a:solidFill>
                <a:schemeClr val="tx1"/>
              </a:solidFill>
              <a:latin typeface="Times New Roman" panose="02020603050405020304" pitchFamily="18" charset="0"/>
              <a:cs typeface="Times New Roman" panose="02020603050405020304" pitchFamily="18" charset="0"/>
            </a:rPr>
            <a:t>điểm</a:t>
          </a:r>
          <a:r>
            <a:rPr lang="en-US" sz="1200" b="1" kern="1200" dirty="0">
              <a:solidFill>
                <a:schemeClr val="tx1"/>
              </a:solidFill>
              <a:latin typeface="Times New Roman" panose="02020603050405020304" pitchFamily="18" charset="0"/>
              <a:cs typeface="Times New Roman" panose="02020603050405020304" pitchFamily="18" charset="0"/>
            </a:rPr>
            <a:t> </a:t>
          </a:r>
        </a:p>
        <a:p>
          <a:pPr lvl="0" algn="ctr" defTabSz="533400">
            <a:lnSpc>
              <a:spcPct val="90000"/>
            </a:lnSpc>
            <a:spcBef>
              <a:spcPct val="0"/>
            </a:spcBef>
            <a:spcAft>
              <a:spcPct val="35000"/>
            </a:spcAft>
          </a:pPr>
          <a:r>
            <a:rPr lang="en-US" sz="1200" b="1" kern="1200" dirty="0" err="1">
              <a:solidFill>
                <a:schemeClr val="tx1"/>
              </a:solidFill>
              <a:latin typeface="Times New Roman" panose="02020603050405020304" pitchFamily="18" charset="0"/>
              <a:cs typeface="Times New Roman" panose="02020603050405020304" pitchFamily="18" charset="0"/>
            </a:rPr>
            <a:t>ngôn</a:t>
          </a:r>
          <a:r>
            <a:rPr lang="en-US" sz="1200" b="1" kern="1200" dirty="0">
              <a:solidFill>
                <a:schemeClr val="tx1"/>
              </a:solidFill>
              <a:latin typeface="Times New Roman" panose="02020603050405020304" pitchFamily="18" charset="0"/>
              <a:cs typeface="Times New Roman" panose="02020603050405020304" pitchFamily="18" charset="0"/>
            </a:rPr>
            <a:t> </a:t>
          </a:r>
          <a:r>
            <a:rPr lang="en-US" sz="1200" b="1" kern="1200" dirty="0" err="1">
              <a:solidFill>
                <a:schemeClr val="tx1"/>
              </a:solidFill>
              <a:latin typeface="Times New Roman" panose="02020603050405020304" pitchFamily="18" charset="0"/>
              <a:cs typeface="Times New Roman" panose="02020603050405020304" pitchFamily="18" charset="0"/>
            </a:rPr>
            <a:t>ngữ</a:t>
          </a:r>
          <a:r>
            <a:rPr lang="en-US" sz="1200" b="1" kern="1200" dirty="0">
              <a:solidFill>
                <a:schemeClr val="tx1"/>
              </a:solidFill>
              <a:latin typeface="Times New Roman" panose="02020603050405020304" pitchFamily="18" charset="0"/>
              <a:cs typeface="Times New Roman" panose="02020603050405020304" pitchFamily="18" charset="0"/>
            </a:rPr>
            <a:t> </a:t>
          </a:r>
          <a:r>
            <a:rPr lang="en-US" sz="1200" b="1" kern="1200" dirty="0" err="1">
              <a:solidFill>
                <a:schemeClr val="tx1"/>
              </a:solidFill>
              <a:latin typeface="Times New Roman" panose="02020603050405020304" pitchFamily="18" charset="0"/>
              <a:cs typeface="Times New Roman" panose="02020603050405020304" pitchFamily="18" charset="0"/>
            </a:rPr>
            <a:t>giao</a:t>
          </a:r>
          <a:r>
            <a:rPr lang="en-US" sz="1200" b="1" kern="1200" dirty="0">
              <a:solidFill>
                <a:schemeClr val="tx1"/>
              </a:solidFill>
              <a:latin typeface="Times New Roman" panose="02020603050405020304" pitchFamily="18" charset="0"/>
              <a:cs typeface="Times New Roman" panose="02020603050405020304" pitchFamily="18" charset="0"/>
            </a:rPr>
            <a:t> </a:t>
          </a:r>
          <a:r>
            <a:rPr lang="en-US" sz="1200" b="1" kern="1200" dirty="0" err="1">
              <a:solidFill>
                <a:schemeClr val="tx1"/>
              </a:solidFill>
              <a:latin typeface="Times New Roman" panose="02020603050405020304" pitchFamily="18" charset="0"/>
              <a:cs typeface="Times New Roman" panose="02020603050405020304" pitchFamily="18" charset="0"/>
            </a:rPr>
            <a:t>tiếp</a:t>
          </a:r>
          <a:endParaRPr lang="en-US" sz="1200" b="1" kern="1200" dirty="0">
            <a:solidFill>
              <a:schemeClr val="tx1"/>
            </a:solidFill>
            <a:latin typeface="Times New Roman" panose="02020603050405020304" pitchFamily="18" charset="0"/>
            <a:cs typeface="Times New Roman" panose="02020603050405020304" pitchFamily="18" charset="0"/>
          </a:endParaRPr>
        </a:p>
      </dsp:txBody>
      <dsp:txXfrm>
        <a:off x="3209247" y="274098"/>
        <a:ext cx="1572899" cy="976610"/>
      </dsp:txXfrm>
    </dsp:sp>
    <dsp:sp modelId="{2C97E337-15AB-4A10-A6AD-7BC56D579A5A}">
      <dsp:nvSpPr>
        <dsp:cNvPr id="0" name=""/>
        <dsp:cNvSpPr/>
      </dsp:nvSpPr>
      <dsp:spPr>
        <a:xfrm>
          <a:off x="2288" y="1583775"/>
          <a:ext cx="1633667" cy="1970303"/>
        </a:xfrm>
        <a:prstGeom prst="roundRect">
          <a:avLst>
            <a:gd name="adj" fmla="val 10000"/>
          </a:avLst>
        </a:prstGeom>
        <a:solidFill>
          <a:schemeClr val="accent3">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FA4A96C9-9340-4072-8BA5-5060272D8A91}">
      <dsp:nvSpPr>
        <dsp:cNvPr id="0" name=""/>
        <dsp:cNvSpPr/>
      </dsp:nvSpPr>
      <dsp:spPr>
        <a:xfrm>
          <a:off x="183806" y="1756218"/>
          <a:ext cx="1633667" cy="1970303"/>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just" defTabSz="533400">
            <a:lnSpc>
              <a:spcPct val="90000"/>
            </a:lnSpc>
            <a:spcBef>
              <a:spcPct val="0"/>
            </a:spcBef>
            <a:spcAft>
              <a:spcPct val="35000"/>
            </a:spcAft>
          </a:pPr>
          <a:r>
            <a:rPr lang="en-US" sz="1200" kern="1200" dirty="0" err="1">
              <a:solidFill>
                <a:schemeClr val="tx1"/>
              </a:solidFill>
            </a:rPr>
            <a:t>Quá</a:t>
          </a:r>
          <a:r>
            <a:rPr lang="en-US" sz="1200" kern="1200" dirty="0">
              <a:solidFill>
                <a:schemeClr val="tx1"/>
              </a:solidFill>
            </a:rPr>
            <a:t> </a:t>
          </a:r>
          <a:r>
            <a:rPr lang="en-US" sz="1200" kern="1200" dirty="0" err="1">
              <a:solidFill>
                <a:schemeClr val="tx1"/>
              </a:solidFill>
            </a:rPr>
            <a:t>trình</a:t>
          </a:r>
          <a:r>
            <a:rPr lang="en-US" sz="1200" kern="1200" dirty="0">
              <a:solidFill>
                <a:schemeClr val="tx1"/>
              </a:solidFill>
            </a:rPr>
            <a:t> </a:t>
          </a:r>
          <a:r>
            <a:rPr lang="en-US" sz="1200" kern="1200" dirty="0" err="1">
              <a:solidFill>
                <a:schemeClr val="tx1"/>
              </a:solidFill>
            </a:rPr>
            <a:t>giao</a:t>
          </a:r>
          <a:r>
            <a:rPr lang="en-US" sz="1200" kern="1200" dirty="0">
              <a:solidFill>
                <a:schemeClr val="tx1"/>
              </a:solidFill>
            </a:rPr>
            <a:t> </a:t>
          </a:r>
          <a:r>
            <a:rPr lang="en-US" sz="1200" kern="1200" dirty="0" err="1">
              <a:solidFill>
                <a:schemeClr val="tx1"/>
              </a:solidFill>
            </a:rPr>
            <a:t>tiếp</a:t>
          </a:r>
          <a:r>
            <a:rPr lang="en-US" sz="1200" kern="1200" dirty="0">
              <a:solidFill>
                <a:schemeClr val="tx1"/>
              </a:solidFill>
            </a:rPr>
            <a:t> </a:t>
          </a:r>
          <a:r>
            <a:rPr lang="en-US" sz="1200" kern="1200" dirty="0" err="1">
              <a:solidFill>
                <a:schemeClr val="tx1"/>
              </a:solidFill>
            </a:rPr>
            <a:t>cũng</a:t>
          </a:r>
          <a:r>
            <a:rPr lang="en-US" sz="1200" kern="1200" dirty="0">
              <a:solidFill>
                <a:schemeClr val="tx1"/>
              </a:solidFill>
            </a:rPr>
            <a:t> </a:t>
          </a:r>
          <a:r>
            <a:rPr lang="en-US" sz="1200" kern="1200" dirty="0" err="1">
              <a:solidFill>
                <a:schemeClr val="tx1"/>
              </a:solidFill>
            </a:rPr>
            <a:t>diễn</a:t>
          </a:r>
          <a:r>
            <a:rPr lang="en-US" sz="1200" kern="1200" dirty="0">
              <a:solidFill>
                <a:schemeClr val="tx1"/>
              </a:solidFill>
            </a:rPr>
            <a:t> </a:t>
          </a:r>
          <a:r>
            <a:rPr lang="en-US" sz="1200" kern="1200" dirty="0" err="1">
              <a:solidFill>
                <a:schemeClr val="tx1"/>
              </a:solidFill>
            </a:rPr>
            <a:t>ra</a:t>
          </a:r>
          <a:r>
            <a:rPr lang="en-US" sz="1200" kern="1200" dirty="0">
              <a:solidFill>
                <a:schemeClr val="tx1"/>
              </a:solidFill>
            </a:rPr>
            <a:t> </a:t>
          </a:r>
          <a:r>
            <a:rPr lang="en-US" sz="1200" kern="1200" dirty="0" err="1">
              <a:solidFill>
                <a:schemeClr val="tx1"/>
              </a:solidFill>
            </a:rPr>
            <a:t>tương</a:t>
          </a:r>
          <a:r>
            <a:rPr lang="en-US" sz="1200" kern="1200" dirty="0">
              <a:solidFill>
                <a:schemeClr val="tx1"/>
              </a:solidFill>
            </a:rPr>
            <a:t> </a:t>
          </a:r>
          <a:r>
            <a:rPr lang="en-US" sz="1200" kern="1200" dirty="0" err="1">
              <a:solidFill>
                <a:schemeClr val="tx1"/>
              </a:solidFill>
            </a:rPr>
            <a:t>tự</a:t>
          </a:r>
          <a:r>
            <a:rPr lang="en-US" sz="1200" kern="1200" dirty="0">
              <a:solidFill>
                <a:schemeClr val="tx1"/>
              </a:solidFill>
            </a:rPr>
            <a:t> </a:t>
          </a:r>
          <a:r>
            <a:rPr lang="en-US" sz="1200" kern="1200" dirty="0" err="1">
              <a:solidFill>
                <a:schemeClr val="tx1"/>
              </a:solidFill>
            </a:rPr>
            <a:t>như</a:t>
          </a:r>
          <a:r>
            <a:rPr lang="en-US" sz="1200" kern="1200" dirty="0">
              <a:solidFill>
                <a:schemeClr val="tx1"/>
              </a:solidFill>
            </a:rPr>
            <a:t> HS </a:t>
          </a:r>
          <a:r>
            <a:rPr lang="en-US" sz="1200" kern="1200" dirty="0" err="1">
              <a:solidFill>
                <a:schemeClr val="tx1"/>
              </a:solidFill>
            </a:rPr>
            <a:t>không</a:t>
          </a:r>
          <a:r>
            <a:rPr lang="en-US" sz="1200" kern="1200" dirty="0">
              <a:solidFill>
                <a:schemeClr val="tx1"/>
              </a:solidFill>
            </a:rPr>
            <a:t> KTN. </a:t>
          </a:r>
          <a:r>
            <a:rPr lang="en-US" sz="1200" kern="1200" dirty="0" err="1">
              <a:solidFill>
                <a:schemeClr val="tx1"/>
              </a:solidFill>
            </a:rPr>
            <a:t>Tuy</a:t>
          </a:r>
          <a:r>
            <a:rPr lang="en-US" sz="1200" kern="1200" dirty="0">
              <a:solidFill>
                <a:schemeClr val="tx1"/>
              </a:solidFill>
            </a:rPr>
            <a:t> </a:t>
          </a:r>
          <a:r>
            <a:rPr lang="en-US" sz="1200" kern="1200" dirty="0" err="1">
              <a:solidFill>
                <a:schemeClr val="tx1"/>
              </a:solidFill>
            </a:rPr>
            <a:t>nhiên</a:t>
          </a:r>
          <a:r>
            <a:rPr lang="en-US" sz="1200" kern="1200" dirty="0">
              <a:solidFill>
                <a:schemeClr val="tx1"/>
              </a:solidFill>
            </a:rPr>
            <a:t>, HS KTN </a:t>
          </a:r>
          <a:r>
            <a:rPr lang="en-US" sz="1200" kern="1200" dirty="0" err="1">
              <a:solidFill>
                <a:schemeClr val="tx1"/>
              </a:solidFill>
            </a:rPr>
            <a:t>thường</a:t>
          </a:r>
          <a:r>
            <a:rPr lang="en-US" sz="1200" kern="1200" dirty="0">
              <a:solidFill>
                <a:schemeClr val="tx1"/>
              </a:solidFill>
            </a:rPr>
            <a:t> </a:t>
          </a:r>
          <a:r>
            <a:rPr lang="en-US" sz="1200" kern="1200" dirty="0" err="1">
              <a:solidFill>
                <a:schemeClr val="tx1"/>
              </a:solidFill>
            </a:rPr>
            <a:t>phát</a:t>
          </a:r>
          <a:r>
            <a:rPr lang="en-US" sz="1200" kern="1200" dirty="0">
              <a:solidFill>
                <a:schemeClr val="tx1"/>
              </a:solidFill>
            </a:rPr>
            <a:t> </a:t>
          </a:r>
          <a:r>
            <a:rPr lang="en-US" sz="1200" kern="1200" dirty="0" err="1">
              <a:solidFill>
                <a:schemeClr val="tx1"/>
              </a:solidFill>
            </a:rPr>
            <a:t>triển</a:t>
          </a:r>
          <a:r>
            <a:rPr lang="en-US" sz="1200" kern="1200" dirty="0">
              <a:solidFill>
                <a:schemeClr val="tx1"/>
              </a:solidFill>
            </a:rPr>
            <a:t> </a:t>
          </a:r>
          <a:r>
            <a:rPr lang="en-US" sz="1200" kern="1200" dirty="0" err="1">
              <a:solidFill>
                <a:schemeClr val="tx1"/>
              </a:solidFill>
            </a:rPr>
            <a:t>chậm</a:t>
          </a:r>
          <a:r>
            <a:rPr lang="en-US" sz="1200" kern="1200" dirty="0">
              <a:solidFill>
                <a:schemeClr val="tx1"/>
              </a:solidFill>
            </a:rPr>
            <a:t> </a:t>
          </a:r>
          <a:r>
            <a:rPr lang="en-US" sz="1200" kern="1200" dirty="0" err="1">
              <a:solidFill>
                <a:schemeClr val="tx1"/>
              </a:solidFill>
            </a:rPr>
            <a:t>hơn</a:t>
          </a:r>
          <a:r>
            <a:rPr lang="en-US" sz="1200" kern="1200" dirty="0">
              <a:solidFill>
                <a:schemeClr val="tx1"/>
              </a:solidFill>
            </a:rPr>
            <a:t> so </a:t>
          </a:r>
          <a:r>
            <a:rPr lang="en-US" sz="1200" kern="1200" dirty="0" err="1">
              <a:solidFill>
                <a:schemeClr val="tx1"/>
              </a:solidFill>
            </a:rPr>
            <a:t>với</a:t>
          </a:r>
          <a:r>
            <a:rPr lang="en-US" sz="1200" kern="1200" dirty="0">
              <a:solidFill>
                <a:schemeClr val="tx1"/>
              </a:solidFill>
            </a:rPr>
            <a:t> HS </a:t>
          </a:r>
          <a:r>
            <a:rPr lang="en-US" sz="1200" kern="1200" dirty="0" err="1">
              <a:solidFill>
                <a:schemeClr val="tx1"/>
              </a:solidFill>
            </a:rPr>
            <a:t>không</a:t>
          </a:r>
          <a:r>
            <a:rPr lang="en-US" sz="1200" kern="1200" dirty="0">
              <a:solidFill>
                <a:schemeClr val="tx1"/>
              </a:solidFill>
            </a:rPr>
            <a:t> KTN </a:t>
          </a:r>
          <a:r>
            <a:rPr lang="en-US" sz="1200" kern="1200" dirty="0" err="1">
              <a:solidFill>
                <a:schemeClr val="tx1"/>
              </a:solidFill>
            </a:rPr>
            <a:t>về</a:t>
          </a:r>
          <a:r>
            <a:rPr lang="en-US" sz="1200" kern="1200" dirty="0">
              <a:solidFill>
                <a:schemeClr val="tx1"/>
              </a:solidFill>
            </a:rPr>
            <a:t> </a:t>
          </a:r>
          <a:r>
            <a:rPr lang="en-US" sz="1200" kern="1200" dirty="0" err="1">
              <a:solidFill>
                <a:schemeClr val="tx1"/>
              </a:solidFill>
            </a:rPr>
            <a:t>ngôn</a:t>
          </a:r>
          <a:r>
            <a:rPr lang="en-US" sz="1200" kern="1200" dirty="0">
              <a:solidFill>
                <a:schemeClr val="tx1"/>
              </a:solidFill>
            </a:rPr>
            <a:t> </a:t>
          </a:r>
          <a:r>
            <a:rPr lang="en-US" sz="1200" kern="1200" dirty="0" err="1">
              <a:solidFill>
                <a:schemeClr val="tx1"/>
              </a:solidFill>
            </a:rPr>
            <a:t>ngữ</a:t>
          </a:r>
          <a:r>
            <a:rPr lang="en-US" sz="1200" kern="1200" dirty="0">
              <a:solidFill>
                <a:schemeClr val="tx1"/>
              </a:solidFill>
            </a:rPr>
            <a:t> </a:t>
          </a:r>
          <a:r>
            <a:rPr lang="en-US" sz="1200" kern="1200" dirty="0" err="1">
              <a:solidFill>
                <a:schemeClr val="tx1"/>
              </a:solidFill>
            </a:rPr>
            <a:t>và</a:t>
          </a:r>
          <a:r>
            <a:rPr lang="en-US" sz="1200" kern="1200" dirty="0">
              <a:solidFill>
                <a:schemeClr val="tx1"/>
              </a:solidFill>
            </a:rPr>
            <a:t> </a:t>
          </a:r>
          <a:r>
            <a:rPr lang="en-US" sz="1200" kern="1200" dirty="0" err="1">
              <a:solidFill>
                <a:schemeClr val="tx1"/>
              </a:solidFill>
            </a:rPr>
            <a:t>kỹ</a:t>
          </a:r>
          <a:r>
            <a:rPr lang="en-US" sz="1200" kern="1200" dirty="0">
              <a:solidFill>
                <a:schemeClr val="tx1"/>
              </a:solidFill>
            </a:rPr>
            <a:t> </a:t>
          </a:r>
          <a:r>
            <a:rPr lang="en-US" sz="1200" kern="1200" dirty="0" err="1">
              <a:solidFill>
                <a:schemeClr val="tx1"/>
              </a:solidFill>
            </a:rPr>
            <a:t>năng</a:t>
          </a:r>
          <a:r>
            <a:rPr lang="en-US" sz="1200" kern="1200" dirty="0">
              <a:solidFill>
                <a:schemeClr val="tx1"/>
              </a:solidFill>
            </a:rPr>
            <a:t> </a:t>
          </a:r>
          <a:r>
            <a:rPr lang="en-US" sz="1200" kern="1200" dirty="0" err="1">
              <a:solidFill>
                <a:schemeClr val="tx1"/>
              </a:solidFill>
            </a:rPr>
            <a:t>xã</a:t>
          </a:r>
          <a:r>
            <a:rPr lang="en-US" sz="1200" kern="1200" dirty="0">
              <a:solidFill>
                <a:schemeClr val="tx1"/>
              </a:solidFill>
            </a:rPr>
            <a:t> </a:t>
          </a:r>
          <a:r>
            <a:rPr lang="en-US" sz="1200" kern="1200" dirty="0" err="1">
              <a:solidFill>
                <a:schemeClr val="tx1"/>
              </a:solidFill>
            </a:rPr>
            <a:t>hội</a:t>
          </a:r>
          <a:r>
            <a:rPr lang="en-US" sz="1200" kern="1200" dirty="0">
              <a:solidFill>
                <a:schemeClr val="tx1"/>
              </a:solidFill>
            </a:rPr>
            <a:t>. </a:t>
          </a:r>
          <a:endParaRPr lang="en-US" sz="1200" kern="1200" dirty="0">
            <a:solidFill>
              <a:schemeClr val="tx1"/>
            </a:solidFill>
            <a:latin typeface="Times New Roman" panose="02020603050405020304" pitchFamily="18" charset="0"/>
            <a:cs typeface="Times New Roman" panose="02020603050405020304" pitchFamily="18" charset="0"/>
          </a:endParaRPr>
        </a:p>
      </dsp:txBody>
      <dsp:txXfrm>
        <a:off x="231654" y="1804066"/>
        <a:ext cx="1537971" cy="1874607"/>
      </dsp:txXfrm>
    </dsp:sp>
    <dsp:sp modelId="{E7D322F3-90A6-4F03-964D-A1BE24BE9EF5}">
      <dsp:nvSpPr>
        <dsp:cNvPr id="0" name=""/>
        <dsp:cNvSpPr/>
      </dsp:nvSpPr>
      <dsp:spPr>
        <a:xfrm>
          <a:off x="1998992" y="1583775"/>
          <a:ext cx="1633667" cy="1848370"/>
        </a:xfrm>
        <a:prstGeom prst="roundRect">
          <a:avLst>
            <a:gd name="adj" fmla="val 10000"/>
          </a:avLst>
        </a:prstGeom>
        <a:solidFill>
          <a:schemeClr val="accent3">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BFCD63F4-FCE6-441B-891A-D2EA83F68DE8}">
      <dsp:nvSpPr>
        <dsp:cNvPr id="0" name=""/>
        <dsp:cNvSpPr/>
      </dsp:nvSpPr>
      <dsp:spPr>
        <a:xfrm>
          <a:off x="2180510" y="1756218"/>
          <a:ext cx="1633667" cy="1848370"/>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just" defTabSz="533400">
            <a:lnSpc>
              <a:spcPct val="90000"/>
            </a:lnSpc>
            <a:spcBef>
              <a:spcPct val="0"/>
            </a:spcBef>
            <a:spcAft>
              <a:spcPct val="35000"/>
            </a:spcAft>
          </a:pPr>
          <a:r>
            <a:rPr lang="en-US" sz="1200" kern="1200" dirty="0" err="1">
              <a:solidFill>
                <a:schemeClr val="tx1"/>
              </a:solidFill>
            </a:rPr>
            <a:t>Biểu</a:t>
          </a:r>
          <a:r>
            <a:rPr lang="en-US" sz="1200" kern="1200" dirty="0">
              <a:solidFill>
                <a:schemeClr val="tx1"/>
              </a:solidFill>
            </a:rPr>
            <a:t> </a:t>
          </a:r>
          <a:r>
            <a:rPr lang="en-US" sz="1200" kern="1200" dirty="0" err="1">
              <a:solidFill>
                <a:schemeClr val="tx1"/>
              </a:solidFill>
            </a:rPr>
            <a:t>hiện</a:t>
          </a:r>
          <a:r>
            <a:rPr lang="en-US" sz="1200" kern="1200" dirty="0">
              <a:solidFill>
                <a:schemeClr val="tx1"/>
              </a:solidFill>
            </a:rPr>
            <a:t> </a:t>
          </a:r>
          <a:r>
            <a:rPr lang="en-US" sz="1200" kern="1200" dirty="0" err="1">
              <a:solidFill>
                <a:schemeClr val="tx1"/>
              </a:solidFill>
            </a:rPr>
            <a:t>nét</a:t>
          </a:r>
          <a:r>
            <a:rPr lang="en-US" sz="1200" kern="1200" dirty="0">
              <a:solidFill>
                <a:schemeClr val="tx1"/>
              </a:solidFill>
            </a:rPr>
            <a:t> </a:t>
          </a:r>
          <a:r>
            <a:rPr lang="en-US" sz="1200" kern="1200" dirty="0" err="1">
              <a:solidFill>
                <a:schemeClr val="tx1"/>
              </a:solidFill>
            </a:rPr>
            <a:t>mặt</a:t>
          </a:r>
          <a:r>
            <a:rPr lang="en-US" sz="1200" kern="1200" dirty="0">
              <a:solidFill>
                <a:schemeClr val="tx1"/>
              </a:solidFill>
            </a:rPr>
            <a:t> </a:t>
          </a:r>
          <a:r>
            <a:rPr lang="en-US" sz="1200" kern="1200" dirty="0" err="1">
              <a:solidFill>
                <a:schemeClr val="tx1"/>
              </a:solidFill>
            </a:rPr>
            <a:t>nhiều</a:t>
          </a:r>
          <a:r>
            <a:rPr lang="en-US" sz="1200" kern="1200" dirty="0">
              <a:solidFill>
                <a:schemeClr val="tx1"/>
              </a:solidFill>
            </a:rPr>
            <a:t> </a:t>
          </a:r>
          <a:r>
            <a:rPr lang="en-US" sz="1200" kern="1200" dirty="0" err="1">
              <a:solidFill>
                <a:schemeClr val="tx1"/>
              </a:solidFill>
            </a:rPr>
            <a:t>khi</a:t>
          </a:r>
          <a:r>
            <a:rPr lang="en-US" sz="1200" kern="1200" dirty="0">
              <a:solidFill>
                <a:schemeClr val="tx1"/>
              </a:solidFill>
            </a:rPr>
            <a:t> </a:t>
          </a:r>
          <a:r>
            <a:rPr lang="en-US" sz="1200" kern="1200" dirty="0" err="1">
              <a:solidFill>
                <a:schemeClr val="tx1"/>
              </a:solidFill>
            </a:rPr>
            <a:t>không</a:t>
          </a:r>
          <a:r>
            <a:rPr lang="en-US" sz="1200" kern="1200" dirty="0">
              <a:solidFill>
                <a:schemeClr val="tx1"/>
              </a:solidFill>
            </a:rPr>
            <a:t> </a:t>
          </a:r>
          <a:r>
            <a:rPr lang="en-US" sz="1200" kern="1200" dirty="0" err="1">
              <a:solidFill>
                <a:schemeClr val="tx1"/>
              </a:solidFill>
            </a:rPr>
            <a:t>trùng</a:t>
          </a:r>
          <a:r>
            <a:rPr lang="en-US" sz="1200" kern="1200" dirty="0">
              <a:solidFill>
                <a:schemeClr val="tx1"/>
              </a:solidFill>
            </a:rPr>
            <a:t> </a:t>
          </a:r>
          <a:r>
            <a:rPr lang="en-US" sz="1200" kern="1200" dirty="0" err="1">
              <a:solidFill>
                <a:schemeClr val="tx1"/>
              </a:solidFill>
            </a:rPr>
            <a:t>khớp</a:t>
          </a:r>
          <a:r>
            <a:rPr lang="en-US" sz="1200" kern="1200" dirty="0">
              <a:solidFill>
                <a:schemeClr val="tx1"/>
              </a:solidFill>
            </a:rPr>
            <a:t> </a:t>
          </a:r>
          <a:r>
            <a:rPr lang="en-US" sz="1200" kern="1200" dirty="0" err="1">
              <a:solidFill>
                <a:schemeClr val="tx1"/>
              </a:solidFill>
            </a:rPr>
            <a:t>với</a:t>
          </a:r>
          <a:r>
            <a:rPr lang="en-US" sz="1200" kern="1200" dirty="0">
              <a:solidFill>
                <a:schemeClr val="tx1"/>
              </a:solidFill>
            </a:rPr>
            <a:t> </a:t>
          </a:r>
          <a:r>
            <a:rPr lang="en-US" sz="1200" kern="1200" dirty="0" err="1">
              <a:solidFill>
                <a:schemeClr val="tx1"/>
              </a:solidFill>
            </a:rPr>
            <a:t>ngữ</a:t>
          </a:r>
          <a:r>
            <a:rPr lang="en-US" sz="1200" kern="1200" dirty="0">
              <a:solidFill>
                <a:schemeClr val="tx1"/>
              </a:solidFill>
            </a:rPr>
            <a:t> </a:t>
          </a:r>
          <a:r>
            <a:rPr lang="en-US" sz="1200" kern="1200" dirty="0" err="1">
              <a:solidFill>
                <a:schemeClr val="tx1"/>
              </a:solidFill>
            </a:rPr>
            <a:t>điệu</a:t>
          </a:r>
          <a:r>
            <a:rPr lang="en-US" sz="1200" kern="1200" dirty="0">
              <a:solidFill>
                <a:schemeClr val="tx1"/>
              </a:solidFill>
            </a:rPr>
            <a:t> </a:t>
          </a:r>
          <a:r>
            <a:rPr lang="en-US" sz="1200" kern="1200" dirty="0" err="1">
              <a:solidFill>
                <a:schemeClr val="tx1"/>
              </a:solidFill>
            </a:rPr>
            <a:t>của</a:t>
          </a:r>
          <a:r>
            <a:rPr lang="en-US" sz="1200" kern="1200" dirty="0">
              <a:solidFill>
                <a:schemeClr val="tx1"/>
              </a:solidFill>
            </a:rPr>
            <a:t> HS KTN </a:t>
          </a:r>
          <a:r>
            <a:rPr lang="en-US" sz="1200" kern="1200" dirty="0" err="1">
              <a:solidFill>
                <a:schemeClr val="tx1"/>
              </a:solidFill>
            </a:rPr>
            <a:t>vì</a:t>
          </a:r>
          <a:r>
            <a:rPr lang="en-US" sz="1200" kern="1200" dirty="0">
              <a:solidFill>
                <a:schemeClr val="tx1"/>
              </a:solidFill>
            </a:rPr>
            <a:t> HS </a:t>
          </a:r>
          <a:r>
            <a:rPr lang="en-US" sz="1200" kern="1200" dirty="0" err="1">
              <a:solidFill>
                <a:schemeClr val="tx1"/>
              </a:solidFill>
            </a:rPr>
            <a:t>không</a:t>
          </a:r>
          <a:r>
            <a:rPr lang="en-US" sz="1200" kern="1200" dirty="0">
              <a:solidFill>
                <a:schemeClr val="tx1"/>
              </a:solidFill>
            </a:rPr>
            <a:t> </a:t>
          </a:r>
          <a:r>
            <a:rPr lang="en-US" sz="1200" kern="1200" dirty="0" err="1">
              <a:solidFill>
                <a:schemeClr val="tx1"/>
              </a:solidFill>
            </a:rPr>
            <a:t>thể</a:t>
          </a:r>
          <a:r>
            <a:rPr lang="en-US" sz="1200" kern="1200" dirty="0">
              <a:solidFill>
                <a:schemeClr val="tx1"/>
              </a:solidFill>
            </a:rPr>
            <a:t> </a:t>
          </a:r>
          <a:r>
            <a:rPr lang="en-US" sz="1200" kern="1200" dirty="0" err="1">
              <a:solidFill>
                <a:schemeClr val="tx1"/>
              </a:solidFill>
            </a:rPr>
            <a:t>sử</a:t>
          </a:r>
          <a:r>
            <a:rPr lang="en-US" sz="1200" kern="1200" dirty="0">
              <a:solidFill>
                <a:schemeClr val="tx1"/>
              </a:solidFill>
            </a:rPr>
            <a:t> </a:t>
          </a:r>
          <a:r>
            <a:rPr lang="en-US" sz="1200" kern="1200" dirty="0" err="1">
              <a:solidFill>
                <a:schemeClr val="tx1"/>
              </a:solidFill>
            </a:rPr>
            <a:t>dụng</a:t>
          </a:r>
          <a:r>
            <a:rPr lang="en-US" sz="1200" kern="1200" dirty="0">
              <a:solidFill>
                <a:schemeClr val="tx1"/>
              </a:solidFill>
            </a:rPr>
            <a:t> </a:t>
          </a:r>
          <a:r>
            <a:rPr lang="en-US" sz="1200" kern="1200" dirty="0" err="1">
              <a:solidFill>
                <a:schemeClr val="tx1"/>
              </a:solidFill>
            </a:rPr>
            <a:t>mắt</a:t>
          </a:r>
          <a:r>
            <a:rPr lang="en-US" sz="1200" kern="1200" dirty="0">
              <a:solidFill>
                <a:schemeClr val="tx1"/>
              </a:solidFill>
            </a:rPr>
            <a:t> </a:t>
          </a:r>
          <a:r>
            <a:rPr lang="en-US" sz="1200" kern="1200" dirty="0" err="1">
              <a:solidFill>
                <a:schemeClr val="tx1"/>
              </a:solidFill>
            </a:rPr>
            <a:t>để</a:t>
          </a:r>
          <a:r>
            <a:rPr lang="en-US" sz="1200" kern="1200" dirty="0">
              <a:solidFill>
                <a:schemeClr val="tx1"/>
              </a:solidFill>
            </a:rPr>
            <a:t> </a:t>
          </a:r>
          <a:r>
            <a:rPr lang="en-US" sz="1200" kern="1200" dirty="0" err="1">
              <a:solidFill>
                <a:schemeClr val="tx1"/>
              </a:solidFill>
            </a:rPr>
            <a:t>nhìn</a:t>
          </a:r>
          <a:r>
            <a:rPr lang="en-US" sz="1200" kern="1200" dirty="0">
              <a:solidFill>
                <a:schemeClr val="tx1"/>
              </a:solidFill>
            </a:rPr>
            <a:t> </a:t>
          </a:r>
          <a:r>
            <a:rPr lang="en-US" sz="1200" kern="1200" dirty="0" err="1">
              <a:solidFill>
                <a:schemeClr val="tx1"/>
              </a:solidFill>
            </a:rPr>
            <a:t>học</a:t>
          </a:r>
          <a:r>
            <a:rPr lang="en-US" sz="1200" kern="1200" dirty="0">
              <a:solidFill>
                <a:schemeClr val="tx1"/>
              </a:solidFill>
            </a:rPr>
            <a:t> </a:t>
          </a:r>
          <a:r>
            <a:rPr lang="en-US" sz="1200" kern="1200" dirty="0" err="1">
              <a:solidFill>
                <a:schemeClr val="tx1"/>
              </a:solidFill>
            </a:rPr>
            <a:t>và</a:t>
          </a:r>
          <a:r>
            <a:rPr lang="en-US" sz="1200" kern="1200" dirty="0">
              <a:solidFill>
                <a:schemeClr val="tx1"/>
              </a:solidFill>
            </a:rPr>
            <a:t> </a:t>
          </a:r>
          <a:r>
            <a:rPr lang="en-US" sz="1200" kern="1200" dirty="0" err="1">
              <a:solidFill>
                <a:schemeClr val="tx1"/>
              </a:solidFill>
            </a:rPr>
            <a:t>bắt</a:t>
          </a:r>
          <a:r>
            <a:rPr lang="en-US" sz="1200" kern="1200" dirty="0">
              <a:solidFill>
                <a:schemeClr val="tx1"/>
              </a:solidFill>
            </a:rPr>
            <a:t> </a:t>
          </a:r>
          <a:r>
            <a:rPr lang="en-US" sz="1200" kern="1200" dirty="0" err="1">
              <a:solidFill>
                <a:schemeClr val="tx1"/>
              </a:solidFill>
            </a:rPr>
            <a:t>chước</a:t>
          </a:r>
          <a:r>
            <a:rPr lang="en-US" sz="1200" kern="1200" dirty="0">
              <a:solidFill>
                <a:schemeClr val="tx1"/>
              </a:solidFill>
            </a:rPr>
            <a:t> </a:t>
          </a:r>
          <a:r>
            <a:rPr lang="en-US" sz="1200" kern="1200" dirty="0" err="1">
              <a:solidFill>
                <a:schemeClr val="tx1"/>
              </a:solidFill>
            </a:rPr>
            <a:t>các</a:t>
          </a:r>
          <a:r>
            <a:rPr lang="en-US" sz="1200" kern="1200" dirty="0">
              <a:solidFill>
                <a:schemeClr val="tx1"/>
              </a:solidFill>
            </a:rPr>
            <a:t> </a:t>
          </a:r>
          <a:r>
            <a:rPr lang="en-US" sz="1200" kern="1200" dirty="0" err="1">
              <a:solidFill>
                <a:schemeClr val="tx1"/>
              </a:solidFill>
            </a:rPr>
            <a:t>cử</a:t>
          </a:r>
          <a:r>
            <a:rPr lang="en-US" sz="1200" kern="1200" dirty="0">
              <a:solidFill>
                <a:schemeClr val="tx1"/>
              </a:solidFill>
            </a:rPr>
            <a:t> </a:t>
          </a:r>
          <a:r>
            <a:rPr lang="en-US" sz="1200" kern="1200" dirty="0" err="1">
              <a:solidFill>
                <a:schemeClr val="tx1"/>
              </a:solidFill>
            </a:rPr>
            <a:t>động</a:t>
          </a:r>
          <a:r>
            <a:rPr lang="en-US" sz="1200" kern="1200" dirty="0">
              <a:solidFill>
                <a:schemeClr val="tx1"/>
              </a:solidFill>
            </a:rPr>
            <a:t> </a:t>
          </a:r>
          <a:r>
            <a:rPr lang="en-US" sz="1200" kern="1200" dirty="0" err="1">
              <a:solidFill>
                <a:schemeClr val="tx1"/>
              </a:solidFill>
            </a:rPr>
            <a:t>của</a:t>
          </a:r>
          <a:r>
            <a:rPr lang="en-US" sz="1200" kern="1200" dirty="0">
              <a:solidFill>
                <a:schemeClr val="tx1"/>
              </a:solidFill>
            </a:rPr>
            <a:t> </a:t>
          </a:r>
          <a:r>
            <a:rPr lang="en-US" sz="1200" kern="1200" dirty="0" err="1">
              <a:solidFill>
                <a:schemeClr val="tx1"/>
              </a:solidFill>
            </a:rPr>
            <a:t>người</a:t>
          </a:r>
          <a:r>
            <a:rPr lang="en-US" sz="1200" kern="1200" dirty="0">
              <a:solidFill>
                <a:schemeClr val="tx1"/>
              </a:solidFill>
            </a:rPr>
            <a:t> </a:t>
          </a:r>
          <a:r>
            <a:rPr lang="en-US" sz="1200" kern="1200" dirty="0" err="1">
              <a:solidFill>
                <a:schemeClr val="tx1"/>
              </a:solidFill>
            </a:rPr>
            <a:t>giao</a:t>
          </a:r>
          <a:r>
            <a:rPr lang="en-US" sz="1200" kern="1200" dirty="0">
              <a:solidFill>
                <a:schemeClr val="tx1"/>
              </a:solidFill>
            </a:rPr>
            <a:t> </a:t>
          </a:r>
          <a:r>
            <a:rPr lang="en-US" sz="1200" kern="1200" dirty="0" err="1">
              <a:solidFill>
                <a:schemeClr val="tx1"/>
              </a:solidFill>
            </a:rPr>
            <a:t>tiếp</a:t>
          </a:r>
          <a:r>
            <a:rPr lang="en-US" sz="1200" kern="1200" dirty="0">
              <a:solidFill>
                <a:schemeClr val="tx1"/>
              </a:solidFill>
            </a:rPr>
            <a:t> </a:t>
          </a:r>
          <a:r>
            <a:rPr lang="en-US" sz="1200" kern="1200" dirty="0" err="1">
              <a:solidFill>
                <a:schemeClr val="tx1"/>
              </a:solidFill>
            </a:rPr>
            <a:t>với</a:t>
          </a:r>
          <a:r>
            <a:rPr lang="en-US" sz="1200" kern="1200" dirty="0">
              <a:solidFill>
                <a:schemeClr val="tx1"/>
              </a:solidFill>
            </a:rPr>
            <a:t> </a:t>
          </a:r>
          <a:r>
            <a:rPr lang="en-US" sz="1200" kern="1200" dirty="0" err="1">
              <a:solidFill>
                <a:schemeClr val="tx1"/>
              </a:solidFill>
            </a:rPr>
            <a:t>mình</a:t>
          </a:r>
          <a:r>
            <a:rPr lang="en-US" sz="1200" kern="1200" dirty="0">
              <a:solidFill>
                <a:schemeClr val="tx1"/>
              </a:solidFill>
            </a:rPr>
            <a:t>. </a:t>
          </a:r>
          <a:endParaRPr lang="en-US" sz="1200" kern="1200" dirty="0">
            <a:solidFill>
              <a:schemeClr val="tx1"/>
            </a:solidFill>
            <a:latin typeface="Times New Roman" panose="02020603050405020304" pitchFamily="18" charset="0"/>
            <a:cs typeface="Times New Roman" panose="02020603050405020304" pitchFamily="18" charset="0"/>
          </a:endParaRPr>
        </a:p>
      </dsp:txBody>
      <dsp:txXfrm>
        <a:off x="2228358" y="1804066"/>
        <a:ext cx="1537971" cy="1752674"/>
      </dsp:txXfrm>
    </dsp:sp>
    <dsp:sp modelId="{D7B61B28-37EE-44FB-849E-BA4B9FE33094}">
      <dsp:nvSpPr>
        <dsp:cNvPr id="0" name=""/>
        <dsp:cNvSpPr/>
      </dsp:nvSpPr>
      <dsp:spPr>
        <a:xfrm>
          <a:off x="3995696" y="1583775"/>
          <a:ext cx="1633667" cy="1037378"/>
        </a:xfrm>
        <a:prstGeom prst="roundRect">
          <a:avLst>
            <a:gd name="adj" fmla="val 10000"/>
          </a:avLst>
        </a:prstGeom>
        <a:solidFill>
          <a:schemeClr val="accent3">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7EEC2CCD-9002-45A6-9A74-F886185DC1ED}">
      <dsp:nvSpPr>
        <dsp:cNvPr id="0" name=""/>
        <dsp:cNvSpPr/>
      </dsp:nvSpPr>
      <dsp:spPr>
        <a:xfrm>
          <a:off x="4177215" y="1756218"/>
          <a:ext cx="1633667" cy="1037378"/>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just" defTabSz="533400">
            <a:lnSpc>
              <a:spcPct val="90000"/>
            </a:lnSpc>
            <a:spcBef>
              <a:spcPct val="0"/>
            </a:spcBef>
            <a:spcAft>
              <a:spcPct val="35000"/>
            </a:spcAft>
          </a:pPr>
          <a:r>
            <a:rPr lang="en-US" sz="1200" kern="1200" dirty="0">
              <a:solidFill>
                <a:schemeClr val="tx1"/>
              </a:solidFill>
            </a:rPr>
            <a:t>HS KTN </a:t>
          </a:r>
          <a:r>
            <a:rPr lang="en-US" sz="1200" kern="1200" dirty="0" err="1">
              <a:solidFill>
                <a:schemeClr val="tx1"/>
              </a:solidFill>
            </a:rPr>
            <a:t>cần</a:t>
          </a:r>
          <a:r>
            <a:rPr lang="en-US" sz="1200" kern="1200" dirty="0">
              <a:solidFill>
                <a:schemeClr val="tx1"/>
              </a:solidFill>
            </a:rPr>
            <a:t> </a:t>
          </a:r>
          <a:r>
            <a:rPr lang="en-US" sz="1200" kern="1200" dirty="0" err="1">
              <a:solidFill>
                <a:schemeClr val="tx1"/>
              </a:solidFill>
            </a:rPr>
            <a:t>nhiều</a:t>
          </a:r>
          <a:r>
            <a:rPr lang="en-US" sz="1200" kern="1200" dirty="0">
              <a:solidFill>
                <a:schemeClr val="tx1"/>
              </a:solidFill>
            </a:rPr>
            <a:t> </a:t>
          </a:r>
          <a:r>
            <a:rPr lang="en-US" sz="1200" kern="1200" dirty="0" err="1">
              <a:solidFill>
                <a:schemeClr val="tx1"/>
              </a:solidFill>
            </a:rPr>
            <a:t>thời</a:t>
          </a:r>
          <a:r>
            <a:rPr lang="en-US" sz="1200" kern="1200" dirty="0">
              <a:solidFill>
                <a:schemeClr val="tx1"/>
              </a:solidFill>
            </a:rPr>
            <a:t> </a:t>
          </a:r>
          <a:r>
            <a:rPr lang="en-US" sz="1200" kern="1200" dirty="0" err="1">
              <a:solidFill>
                <a:schemeClr val="tx1"/>
              </a:solidFill>
            </a:rPr>
            <a:t>gian</a:t>
          </a:r>
          <a:r>
            <a:rPr lang="en-US" sz="1200" kern="1200" dirty="0">
              <a:solidFill>
                <a:schemeClr val="tx1"/>
              </a:solidFill>
            </a:rPr>
            <a:t> </a:t>
          </a:r>
          <a:r>
            <a:rPr lang="en-US" sz="1200" kern="1200" dirty="0" err="1">
              <a:solidFill>
                <a:schemeClr val="tx1"/>
              </a:solidFill>
            </a:rPr>
            <a:t>hơn</a:t>
          </a:r>
          <a:r>
            <a:rPr lang="en-US" sz="1200" kern="1200" dirty="0">
              <a:solidFill>
                <a:schemeClr val="tx1"/>
              </a:solidFill>
            </a:rPr>
            <a:t> so </a:t>
          </a:r>
          <a:r>
            <a:rPr lang="en-US" sz="1200" kern="1200" dirty="0" err="1">
              <a:solidFill>
                <a:schemeClr val="tx1"/>
              </a:solidFill>
            </a:rPr>
            <a:t>với</a:t>
          </a:r>
          <a:r>
            <a:rPr lang="en-US" sz="1200" kern="1200" dirty="0">
              <a:solidFill>
                <a:schemeClr val="tx1"/>
              </a:solidFill>
            </a:rPr>
            <a:t> HS </a:t>
          </a:r>
          <a:r>
            <a:rPr lang="en-US" sz="1200" kern="1200" dirty="0" err="1">
              <a:solidFill>
                <a:schemeClr val="tx1"/>
              </a:solidFill>
            </a:rPr>
            <a:t>sáng</a:t>
          </a:r>
          <a:r>
            <a:rPr lang="en-US" sz="1200" kern="1200" dirty="0">
              <a:solidFill>
                <a:schemeClr val="tx1"/>
              </a:solidFill>
            </a:rPr>
            <a:t> </a:t>
          </a:r>
          <a:r>
            <a:rPr lang="en-US" sz="1200" kern="1200" dirty="0" err="1">
              <a:solidFill>
                <a:schemeClr val="tx1"/>
              </a:solidFill>
            </a:rPr>
            <a:t>mắt</a:t>
          </a:r>
          <a:r>
            <a:rPr lang="en-US" sz="1200" kern="1200" dirty="0">
              <a:solidFill>
                <a:schemeClr val="tx1"/>
              </a:solidFill>
            </a:rPr>
            <a:t> </a:t>
          </a:r>
          <a:r>
            <a:rPr lang="en-US" sz="1200" kern="1200" dirty="0" err="1">
              <a:solidFill>
                <a:schemeClr val="tx1"/>
              </a:solidFill>
            </a:rPr>
            <a:t>để</a:t>
          </a:r>
          <a:r>
            <a:rPr lang="en-US" sz="1200" kern="1200" dirty="0">
              <a:solidFill>
                <a:schemeClr val="tx1"/>
              </a:solidFill>
            </a:rPr>
            <a:t> </a:t>
          </a:r>
          <a:r>
            <a:rPr lang="en-US" sz="1200" kern="1200" dirty="0" err="1">
              <a:solidFill>
                <a:schemeClr val="tx1"/>
              </a:solidFill>
            </a:rPr>
            <a:t>tìm</a:t>
          </a:r>
          <a:r>
            <a:rPr lang="en-US" sz="1200" kern="1200" dirty="0">
              <a:solidFill>
                <a:schemeClr val="tx1"/>
              </a:solidFill>
            </a:rPr>
            <a:t> </a:t>
          </a:r>
          <a:r>
            <a:rPr lang="en-US" sz="1200" kern="1200" dirty="0" err="1">
              <a:solidFill>
                <a:schemeClr val="tx1"/>
              </a:solidFill>
            </a:rPr>
            <a:t>hiểu</a:t>
          </a:r>
          <a:r>
            <a:rPr lang="en-US" sz="1200" kern="1200" dirty="0">
              <a:solidFill>
                <a:schemeClr val="tx1"/>
              </a:solidFill>
            </a:rPr>
            <a:t> </a:t>
          </a:r>
          <a:r>
            <a:rPr lang="en-US" sz="1200" kern="1200" dirty="0" err="1">
              <a:solidFill>
                <a:schemeClr val="tx1"/>
              </a:solidFill>
            </a:rPr>
            <a:t>mọi</a:t>
          </a:r>
          <a:r>
            <a:rPr lang="en-US" sz="1200" kern="1200" dirty="0">
              <a:solidFill>
                <a:schemeClr val="tx1"/>
              </a:solidFill>
            </a:rPr>
            <a:t> </a:t>
          </a:r>
          <a:r>
            <a:rPr lang="en-US" sz="1200" kern="1200" dirty="0" err="1">
              <a:solidFill>
                <a:schemeClr val="tx1"/>
              </a:solidFill>
            </a:rPr>
            <a:t>điều</a:t>
          </a:r>
          <a:r>
            <a:rPr lang="en-US" sz="1200" kern="1200" dirty="0">
              <a:solidFill>
                <a:schemeClr val="tx1"/>
              </a:solidFill>
            </a:rPr>
            <a:t> </a:t>
          </a:r>
          <a:r>
            <a:rPr lang="en-US" sz="1200" kern="1200" dirty="0" err="1">
              <a:solidFill>
                <a:schemeClr val="tx1"/>
              </a:solidFill>
            </a:rPr>
            <a:t>xung</a:t>
          </a:r>
          <a:r>
            <a:rPr lang="en-US" sz="1200" kern="1200" dirty="0">
              <a:solidFill>
                <a:schemeClr val="tx1"/>
              </a:solidFill>
            </a:rPr>
            <a:t> </a:t>
          </a:r>
          <a:r>
            <a:rPr lang="en-US" sz="1200" kern="1200" dirty="0" err="1">
              <a:solidFill>
                <a:schemeClr val="tx1"/>
              </a:solidFill>
            </a:rPr>
            <a:t>quanh</a:t>
          </a:r>
          <a:r>
            <a:rPr lang="en-US" sz="1200" kern="1200" dirty="0">
              <a:solidFill>
                <a:schemeClr val="tx1"/>
              </a:solidFill>
            </a:rPr>
            <a:t> </a:t>
          </a:r>
          <a:r>
            <a:rPr lang="en-US" sz="1200" kern="1200" dirty="0" err="1">
              <a:solidFill>
                <a:schemeClr val="tx1"/>
              </a:solidFill>
            </a:rPr>
            <a:t>mình</a:t>
          </a:r>
          <a:endParaRPr lang="en-US" sz="1200" kern="1200" dirty="0">
            <a:solidFill>
              <a:schemeClr val="tx1"/>
            </a:solidFill>
            <a:latin typeface="Times New Roman" panose="02020603050405020304" pitchFamily="18" charset="0"/>
            <a:cs typeface="Times New Roman" panose="02020603050405020304" pitchFamily="18" charset="0"/>
          </a:endParaRPr>
        </a:p>
      </dsp:txBody>
      <dsp:txXfrm>
        <a:off x="4207599" y="1786602"/>
        <a:ext cx="1572899" cy="976610"/>
      </dsp:txXfrm>
    </dsp:sp>
    <dsp:sp modelId="{B2C3EF2B-E651-42FC-B0BB-EE05468DEE59}">
      <dsp:nvSpPr>
        <dsp:cNvPr id="0" name=""/>
        <dsp:cNvSpPr/>
      </dsp:nvSpPr>
      <dsp:spPr>
        <a:xfrm>
          <a:off x="5992401" y="1583775"/>
          <a:ext cx="1633667" cy="1037378"/>
        </a:xfrm>
        <a:prstGeom prst="roundRect">
          <a:avLst>
            <a:gd name="adj" fmla="val 10000"/>
          </a:avLst>
        </a:prstGeom>
        <a:solidFill>
          <a:schemeClr val="accent3">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C595DDFC-5F14-4F70-B373-8BEFC18F127B}">
      <dsp:nvSpPr>
        <dsp:cNvPr id="0" name=""/>
        <dsp:cNvSpPr/>
      </dsp:nvSpPr>
      <dsp:spPr>
        <a:xfrm>
          <a:off x="6173919" y="1756218"/>
          <a:ext cx="1633667" cy="1037378"/>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a:solidFill>
                <a:schemeClr val="tx1"/>
              </a:solidFill>
            </a:rPr>
            <a:t>Do </a:t>
          </a:r>
          <a:r>
            <a:rPr lang="en-US" sz="1200" kern="1200" dirty="0" err="1">
              <a:solidFill>
                <a:schemeClr val="tx1"/>
              </a:solidFill>
            </a:rPr>
            <a:t>nguồn</a:t>
          </a:r>
          <a:r>
            <a:rPr lang="en-US" sz="1200" kern="1200" dirty="0">
              <a:solidFill>
                <a:schemeClr val="tx1"/>
              </a:solidFill>
            </a:rPr>
            <a:t> </a:t>
          </a:r>
          <a:r>
            <a:rPr lang="en-US" sz="1200" kern="1200" dirty="0" err="1">
              <a:solidFill>
                <a:schemeClr val="tx1"/>
              </a:solidFill>
            </a:rPr>
            <a:t>thông</a:t>
          </a:r>
          <a:r>
            <a:rPr lang="en-US" sz="1200" kern="1200" dirty="0">
              <a:solidFill>
                <a:schemeClr val="tx1"/>
              </a:solidFill>
            </a:rPr>
            <a:t> tin về </a:t>
          </a:r>
          <a:r>
            <a:rPr lang="en-US" sz="1200" kern="1200" dirty="0" err="1">
              <a:solidFill>
                <a:schemeClr val="tx1"/>
              </a:solidFill>
            </a:rPr>
            <a:t>thế</a:t>
          </a:r>
          <a:r>
            <a:rPr lang="en-US" sz="1200" kern="1200" dirty="0">
              <a:solidFill>
                <a:schemeClr val="tx1"/>
              </a:solidFill>
            </a:rPr>
            <a:t> </a:t>
          </a:r>
          <a:r>
            <a:rPr lang="en-US" sz="1200" kern="1200" dirty="0" err="1">
              <a:solidFill>
                <a:schemeClr val="tx1"/>
              </a:solidFill>
            </a:rPr>
            <a:t>giới</a:t>
          </a:r>
          <a:r>
            <a:rPr lang="en-US" sz="1200" kern="1200" dirty="0">
              <a:solidFill>
                <a:schemeClr val="tx1"/>
              </a:solidFill>
            </a:rPr>
            <a:t> </a:t>
          </a:r>
          <a:r>
            <a:rPr lang="en-US" sz="1200" kern="1200" dirty="0" err="1">
              <a:solidFill>
                <a:schemeClr val="tx1"/>
              </a:solidFill>
            </a:rPr>
            <a:t>xung</a:t>
          </a:r>
          <a:r>
            <a:rPr lang="en-US" sz="1200" kern="1200" dirty="0">
              <a:solidFill>
                <a:schemeClr val="tx1"/>
              </a:solidFill>
            </a:rPr>
            <a:t> </a:t>
          </a:r>
          <a:r>
            <a:rPr lang="en-US" sz="1200" kern="1200" dirty="0" err="1">
              <a:solidFill>
                <a:schemeClr val="tx1"/>
              </a:solidFill>
            </a:rPr>
            <a:t>quanh</a:t>
          </a:r>
          <a:r>
            <a:rPr lang="en-US" sz="1200" kern="1200" dirty="0">
              <a:solidFill>
                <a:schemeClr val="tx1"/>
              </a:solidFill>
            </a:rPr>
            <a:t> </a:t>
          </a:r>
          <a:r>
            <a:rPr lang="en-US" sz="1200" kern="1200" dirty="0" err="1">
              <a:solidFill>
                <a:schemeClr val="tx1"/>
              </a:solidFill>
            </a:rPr>
            <a:t>ít</a:t>
          </a:r>
          <a:r>
            <a:rPr lang="en-US" sz="1200" kern="1200" dirty="0">
              <a:solidFill>
                <a:schemeClr val="tx1"/>
              </a:solidFill>
            </a:rPr>
            <a:t>, </a:t>
          </a:r>
          <a:r>
            <a:rPr lang="en-US" sz="1200" kern="1200" dirty="0" err="1">
              <a:solidFill>
                <a:schemeClr val="tx1"/>
              </a:solidFill>
            </a:rPr>
            <a:t>dẫn</a:t>
          </a:r>
          <a:r>
            <a:rPr lang="en-US" sz="1200" kern="1200" dirty="0">
              <a:solidFill>
                <a:schemeClr val="tx1"/>
              </a:solidFill>
            </a:rPr>
            <a:t> </a:t>
          </a:r>
          <a:r>
            <a:rPr lang="en-US" sz="1200" kern="1200" dirty="0" err="1">
              <a:solidFill>
                <a:schemeClr val="tx1"/>
              </a:solidFill>
            </a:rPr>
            <a:t>tới</a:t>
          </a:r>
          <a:r>
            <a:rPr lang="en-US" sz="1200" kern="1200" dirty="0">
              <a:solidFill>
                <a:schemeClr val="tx1"/>
              </a:solidFill>
            </a:rPr>
            <a:t> </a:t>
          </a:r>
          <a:r>
            <a:rPr lang="en-US" sz="1200" kern="1200" dirty="0" err="1">
              <a:solidFill>
                <a:schemeClr val="tx1"/>
              </a:solidFill>
            </a:rPr>
            <a:t>vốn</a:t>
          </a:r>
          <a:r>
            <a:rPr lang="en-US" sz="1200" kern="1200" dirty="0">
              <a:solidFill>
                <a:schemeClr val="tx1"/>
              </a:solidFill>
            </a:rPr>
            <a:t> từ </a:t>
          </a:r>
          <a:r>
            <a:rPr lang="en-US" sz="1200" kern="1200" dirty="0" err="1">
              <a:solidFill>
                <a:schemeClr val="tx1"/>
              </a:solidFill>
            </a:rPr>
            <a:t>của</a:t>
          </a:r>
          <a:r>
            <a:rPr lang="en-US" sz="1200" kern="1200" dirty="0">
              <a:solidFill>
                <a:schemeClr val="tx1"/>
              </a:solidFill>
            </a:rPr>
            <a:t> HS KTN </a:t>
          </a:r>
          <a:r>
            <a:rPr lang="en-US" sz="1200" kern="1200" dirty="0" err="1">
              <a:solidFill>
                <a:schemeClr val="tx1"/>
              </a:solidFill>
            </a:rPr>
            <a:t>càng</a:t>
          </a:r>
          <a:r>
            <a:rPr lang="en-US" sz="1200" kern="1200" dirty="0">
              <a:solidFill>
                <a:schemeClr val="tx1"/>
              </a:solidFill>
            </a:rPr>
            <a:t> </a:t>
          </a:r>
          <a:r>
            <a:rPr lang="en-US" sz="1200" kern="1200" dirty="0" err="1">
              <a:solidFill>
                <a:schemeClr val="tx1"/>
              </a:solidFill>
            </a:rPr>
            <a:t>trở</a:t>
          </a:r>
          <a:r>
            <a:rPr lang="en-US" sz="1200" kern="1200" dirty="0">
              <a:solidFill>
                <a:schemeClr val="tx1"/>
              </a:solidFill>
            </a:rPr>
            <a:t> </a:t>
          </a:r>
          <a:r>
            <a:rPr lang="en-US" sz="1200" kern="1200" dirty="0" err="1">
              <a:solidFill>
                <a:schemeClr val="tx1"/>
              </a:solidFill>
            </a:rPr>
            <a:t>nên</a:t>
          </a:r>
          <a:r>
            <a:rPr lang="en-US" sz="1200" kern="1200" dirty="0">
              <a:solidFill>
                <a:schemeClr val="tx1"/>
              </a:solidFill>
            </a:rPr>
            <a:t> </a:t>
          </a:r>
          <a:r>
            <a:rPr lang="en-US" sz="1200" kern="1200" dirty="0" err="1">
              <a:solidFill>
                <a:schemeClr val="tx1"/>
              </a:solidFill>
            </a:rPr>
            <a:t>nghèo</a:t>
          </a:r>
          <a:r>
            <a:rPr lang="en-US" sz="1200" kern="1200" dirty="0">
              <a:solidFill>
                <a:schemeClr val="tx1"/>
              </a:solidFill>
            </a:rPr>
            <a:t> </a:t>
          </a:r>
          <a:r>
            <a:rPr lang="en-US" sz="1200" kern="1200" dirty="0" err="1">
              <a:solidFill>
                <a:schemeClr val="tx1"/>
              </a:solidFill>
            </a:rPr>
            <a:t>nàn</a:t>
          </a:r>
          <a:endParaRPr lang="en-US" sz="1200" kern="1200" dirty="0">
            <a:solidFill>
              <a:schemeClr val="tx1"/>
            </a:solidFill>
          </a:endParaRPr>
        </a:p>
      </dsp:txBody>
      <dsp:txXfrm>
        <a:off x="6204303" y="1786602"/>
        <a:ext cx="1572899" cy="97661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DB0A3D-8332-4B96-881B-AD26106F8F88}">
      <dsp:nvSpPr>
        <dsp:cNvPr id="0" name=""/>
        <dsp:cNvSpPr/>
      </dsp:nvSpPr>
      <dsp:spPr>
        <a:xfrm>
          <a:off x="0" y="389399"/>
          <a:ext cx="6797040" cy="529200"/>
        </a:xfrm>
        <a:prstGeom prst="rect">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31270DD-3624-44D2-ABFA-ED376348BCAA}">
      <dsp:nvSpPr>
        <dsp:cNvPr id="0" name=""/>
        <dsp:cNvSpPr/>
      </dsp:nvSpPr>
      <dsp:spPr>
        <a:xfrm>
          <a:off x="339852" y="79439"/>
          <a:ext cx="4757928" cy="619920"/>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9838" tIns="0" rIns="179838" bIns="0" numCol="1" spcCol="1270" anchor="ctr" anchorCtr="0">
          <a:noAutofit/>
        </a:bodyPr>
        <a:lstStyle/>
        <a:p>
          <a:pPr lvl="0" algn="l" defTabSz="711200">
            <a:lnSpc>
              <a:spcPct val="90000"/>
            </a:lnSpc>
            <a:spcBef>
              <a:spcPct val="0"/>
            </a:spcBef>
            <a:spcAft>
              <a:spcPct val="35000"/>
            </a:spcAft>
            <a:buNone/>
          </a:pPr>
          <a:r>
            <a:rPr lang="vi-VN" sz="1600" b="0" kern="1200" dirty="0">
              <a:latin typeface="+mn-lt"/>
              <a:ea typeface="Times New Roman"/>
              <a:cs typeface="Times New Roman"/>
              <a:sym typeface="Times New Roman"/>
            </a:rPr>
            <a:t>Phù hợp</a:t>
          </a:r>
          <a:r>
            <a:rPr lang="en-US" sz="1600" b="0" kern="1200" dirty="0">
              <a:latin typeface="+mn-lt"/>
              <a:ea typeface="Times New Roman"/>
              <a:cs typeface="Times New Roman"/>
              <a:sym typeface="Times New Roman"/>
            </a:rPr>
            <a:t> </a:t>
          </a:r>
          <a:r>
            <a:rPr lang="en-US" sz="1600" b="0" kern="1200" dirty="0" err="1">
              <a:latin typeface="+mn-lt"/>
              <a:ea typeface="Times New Roman"/>
              <a:cs typeface="Times New Roman"/>
              <a:sym typeface="Times New Roman"/>
            </a:rPr>
            <a:t>với</a:t>
          </a:r>
          <a:r>
            <a:rPr lang="en-US" sz="1600" b="0" kern="1200" dirty="0">
              <a:latin typeface="+mn-lt"/>
              <a:ea typeface="Times New Roman"/>
              <a:cs typeface="Times New Roman"/>
              <a:sym typeface="Times New Roman"/>
            </a:rPr>
            <a:t> học </a:t>
          </a:r>
          <a:r>
            <a:rPr lang="en-US" sz="1600" b="0" kern="1200" dirty="0" err="1">
              <a:latin typeface="+mn-lt"/>
              <a:ea typeface="Times New Roman"/>
              <a:cs typeface="Times New Roman"/>
              <a:sym typeface="Times New Roman"/>
            </a:rPr>
            <a:t>sinh</a:t>
          </a:r>
          <a:r>
            <a:rPr lang="en-US" sz="1600" b="0" kern="1200" dirty="0">
              <a:latin typeface="+mn-lt"/>
              <a:ea typeface="Times New Roman"/>
              <a:cs typeface="Times New Roman"/>
              <a:sym typeface="Times New Roman"/>
            </a:rPr>
            <a:t> </a:t>
          </a:r>
          <a:r>
            <a:rPr lang="en-US" sz="1600" b="0" kern="1200" dirty="0" err="1">
              <a:latin typeface="+mn-lt"/>
              <a:ea typeface="Times New Roman"/>
              <a:cs typeface="Times New Roman"/>
              <a:sym typeface="Times New Roman"/>
            </a:rPr>
            <a:t>khuyết</a:t>
          </a:r>
          <a:r>
            <a:rPr lang="en-US" sz="1600" b="0" kern="1200" dirty="0">
              <a:latin typeface="+mn-lt"/>
              <a:ea typeface="Times New Roman"/>
              <a:cs typeface="Times New Roman"/>
              <a:sym typeface="Times New Roman"/>
            </a:rPr>
            <a:t> </a:t>
          </a:r>
          <a:r>
            <a:rPr lang="en-US" sz="1600" b="0" kern="1200" dirty="0" err="1">
              <a:latin typeface="+mn-lt"/>
              <a:ea typeface="Times New Roman"/>
              <a:cs typeface="Times New Roman"/>
              <a:sym typeface="Times New Roman"/>
            </a:rPr>
            <a:t>tật</a:t>
          </a:r>
          <a:r>
            <a:rPr lang="en-US" sz="1600" b="0" kern="1200" dirty="0">
              <a:latin typeface="+mn-lt"/>
              <a:ea typeface="Times New Roman"/>
              <a:cs typeface="Times New Roman"/>
              <a:sym typeface="Times New Roman"/>
            </a:rPr>
            <a:t> </a:t>
          </a:r>
          <a:r>
            <a:rPr lang="en-US" sz="1600" b="0" kern="1200" dirty="0" err="1">
              <a:latin typeface="+mn-lt"/>
              <a:ea typeface="Times New Roman"/>
              <a:cs typeface="Times New Roman"/>
              <a:sym typeface="Times New Roman"/>
            </a:rPr>
            <a:t>nhìn</a:t>
          </a:r>
          <a:endParaRPr lang="en-US" sz="1600" b="0" kern="1200" dirty="0">
            <a:latin typeface="+mn-lt"/>
          </a:endParaRPr>
        </a:p>
      </dsp:txBody>
      <dsp:txXfrm>
        <a:off x="370114" y="109701"/>
        <a:ext cx="4697404" cy="559396"/>
      </dsp:txXfrm>
    </dsp:sp>
    <dsp:sp modelId="{50E98A93-B264-4043-8F82-8F9EF9AE77D2}">
      <dsp:nvSpPr>
        <dsp:cNvPr id="0" name=""/>
        <dsp:cNvSpPr/>
      </dsp:nvSpPr>
      <dsp:spPr>
        <a:xfrm>
          <a:off x="0" y="1341959"/>
          <a:ext cx="6797040" cy="529200"/>
        </a:xfrm>
        <a:prstGeom prst="rect">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CB98A0B-2B72-4F97-8C46-1A5CB2591E91}">
      <dsp:nvSpPr>
        <dsp:cNvPr id="0" name=""/>
        <dsp:cNvSpPr/>
      </dsp:nvSpPr>
      <dsp:spPr>
        <a:xfrm>
          <a:off x="339852" y="1031999"/>
          <a:ext cx="4757928" cy="619920"/>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9838" tIns="0" rIns="179838" bIns="0" numCol="1" spcCol="1270" anchor="ctr" anchorCtr="0">
          <a:noAutofit/>
        </a:bodyPr>
        <a:lstStyle/>
        <a:p>
          <a:pPr lvl="0" algn="l" defTabSz="711200">
            <a:lnSpc>
              <a:spcPct val="90000"/>
            </a:lnSpc>
            <a:spcBef>
              <a:spcPct val="0"/>
            </a:spcBef>
            <a:spcAft>
              <a:spcPct val="35000"/>
            </a:spcAft>
          </a:pPr>
          <a:r>
            <a:rPr lang="en" sz="1600" b="0" kern="1200" dirty="0">
              <a:latin typeface="+mn-lt"/>
              <a:ea typeface="Times New Roman"/>
              <a:cs typeface="Times New Roman"/>
              <a:sym typeface="Times New Roman"/>
            </a:rPr>
            <a:t>Tiếp cận linh hoạt</a:t>
          </a:r>
          <a:endParaRPr lang="en-US" sz="1600" b="0" kern="1200" dirty="0">
            <a:latin typeface="+mn-lt"/>
          </a:endParaRPr>
        </a:p>
      </dsp:txBody>
      <dsp:txXfrm>
        <a:off x="370114" y="1062261"/>
        <a:ext cx="4697404" cy="559396"/>
      </dsp:txXfrm>
    </dsp:sp>
    <dsp:sp modelId="{047655DA-30AA-4CC4-8703-13CC0047BAF4}">
      <dsp:nvSpPr>
        <dsp:cNvPr id="0" name=""/>
        <dsp:cNvSpPr/>
      </dsp:nvSpPr>
      <dsp:spPr>
        <a:xfrm>
          <a:off x="0" y="2294520"/>
          <a:ext cx="6797040" cy="529200"/>
        </a:xfrm>
        <a:prstGeom prst="rect">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010BA18-056D-4CFB-9FFD-1C7BEFC53CFE}">
      <dsp:nvSpPr>
        <dsp:cNvPr id="0" name=""/>
        <dsp:cNvSpPr/>
      </dsp:nvSpPr>
      <dsp:spPr>
        <a:xfrm>
          <a:off x="339852" y="1984560"/>
          <a:ext cx="4757928" cy="619920"/>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9838" tIns="0" rIns="179838" bIns="0" numCol="1" spcCol="1270" anchor="ctr" anchorCtr="0">
          <a:noAutofit/>
        </a:bodyPr>
        <a:lstStyle/>
        <a:p>
          <a:pPr lvl="0" algn="l" defTabSz="711200">
            <a:lnSpc>
              <a:spcPct val="90000"/>
            </a:lnSpc>
            <a:spcBef>
              <a:spcPct val="0"/>
            </a:spcBef>
            <a:spcAft>
              <a:spcPct val="35000"/>
            </a:spcAft>
            <a:buNone/>
          </a:pPr>
          <a:r>
            <a:rPr lang="en-US" sz="1600" b="0" kern="1200" dirty="0" err="1">
              <a:latin typeface="+mn-lt"/>
            </a:rPr>
            <a:t>Đáp</a:t>
          </a:r>
          <a:r>
            <a:rPr lang="en-US" sz="1600" b="0" kern="1200" dirty="0">
              <a:latin typeface="+mn-lt"/>
            </a:rPr>
            <a:t> </a:t>
          </a:r>
          <a:r>
            <a:rPr lang="en-US" sz="1600" b="0" kern="1200" dirty="0" err="1">
              <a:latin typeface="+mn-lt"/>
            </a:rPr>
            <a:t>ứng</a:t>
          </a:r>
          <a:r>
            <a:rPr lang="en-US" sz="1600" b="0" kern="1200" dirty="0">
              <a:latin typeface="+mn-lt"/>
            </a:rPr>
            <a:t> </a:t>
          </a:r>
          <a:r>
            <a:rPr lang="en-US" sz="1600" b="0" kern="1200" dirty="0" err="1">
              <a:latin typeface="+mn-lt"/>
            </a:rPr>
            <a:t>đa</a:t>
          </a:r>
          <a:r>
            <a:rPr lang="en-US" sz="1600" b="0" kern="1200" dirty="0">
              <a:latin typeface="+mn-lt"/>
            </a:rPr>
            <a:t> </a:t>
          </a:r>
          <a:r>
            <a:rPr lang="en-US" sz="1600" b="0" kern="1200" dirty="0" err="1">
              <a:latin typeface="+mn-lt"/>
            </a:rPr>
            <a:t>dạng</a:t>
          </a:r>
          <a:endParaRPr lang="en-US" sz="1600" b="0" kern="1200" dirty="0">
            <a:latin typeface="+mn-lt"/>
          </a:endParaRPr>
        </a:p>
      </dsp:txBody>
      <dsp:txXfrm>
        <a:off x="370114" y="2014822"/>
        <a:ext cx="4697404" cy="559396"/>
      </dsp:txXfrm>
    </dsp:sp>
    <dsp:sp modelId="{971E364E-22D0-4BDD-A760-B2DA4480EA1C}">
      <dsp:nvSpPr>
        <dsp:cNvPr id="0" name=""/>
        <dsp:cNvSpPr/>
      </dsp:nvSpPr>
      <dsp:spPr>
        <a:xfrm>
          <a:off x="0" y="3247080"/>
          <a:ext cx="6797040" cy="529200"/>
        </a:xfrm>
        <a:prstGeom prst="rect">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5580556-288C-4AE6-B7B6-77F2CDE9E910}">
      <dsp:nvSpPr>
        <dsp:cNvPr id="0" name=""/>
        <dsp:cNvSpPr/>
      </dsp:nvSpPr>
      <dsp:spPr>
        <a:xfrm>
          <a:off x="339852" y="2937120"/>
          <a:ext cx="4757928" cy="619920"/>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9838" tIns="0" rIns="179838" bIns="0" numCol="1" spcCol="1270" anchor="ctr" anchorCtr="0">
          <a:noAutofit/>
        </a:bodyPr>
        <a:lstStyle/>
        <a:p>
          <a:pPr lvl="0" algn="l" defTabSz="711200">
            <a:lnSpc>
              <a:spcPct val="90000"/>
            </a:lnSpc>
            <a:spcBef>
              <a:spcPct val="0"/>
            </a:spcBef>
            <a:spcAft>
              <a:spcPct val="35000"/>
            </a:spcAft>
          </a:pPr>
          <a:r>
            <a:rPr lang="en" sz="1600" b="0" kern="1200" dirty="0">
              <a:latin typeface="+mn-lt"/>
              <a:ea typeface="Times New Roman"/>
              <a:cs typeface="Times New Roman"/>
              <a:sym typeface="Times New Roman"/>
            </a:rPr>
            <a:t>Phù hợp với điều kiện thực tiễn</a:t>
          </a:r>
          <a:endParaRPr lang="en-US" sz="1600" b="0" kern="1200" dirty="0">
            <a:latin typeface="+mn-lt"/>
          </a:endParaRPr>
        </a:p>
      </dsp:txBody>
      <dsp:txXfrm>
        <a:off x="370114" y="2967382"/>
        <a:ext cx="4697404" cy="559396"/>
      </dsp:txXfrm>
    </dsp:sp>
  </dsp:spTree>
</dsp:drawing>
</file>

<file path=ppt/diagrams/layout1.xml><?xml version="1.0" encoding="utf-8"?>
<dgm:layoutDef xmlns:dgm="http://schemas.openxmlformats.org/drawingml/2006/diagram" xmlns:a="http://schemas.openxmlformats.org/drawingml/2006/main" uniqueId="urn:microsoft.com/office/officeart/2005/8/layout/arrow3">
  <dgm:title val=""/>
  <dgm:desc val=""/>
  <dgm:catLst>
    <dgm:cat type="relationship" pri="5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none"/>
      <dgm:param type="vertAlign" val="none"/>
    </dgm:alg>
    <dgm:shape xmlns:r="http://schemas.openxmlformats.org/officeDocument/2006/relationships" r:blip="">
      <dgm:adjLst/>
    </dgm:shape>
    <dgm:presOf/>
    <dgm:choose name="Name0">
      <dgm:if name="Name1" func="var" arg="dir" op="equ" val="norm">
        <dgm:choose name="Name2">
          <dgm:if name="Name3"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l" for="ch" forName="downArrow" refType="w" fact="0.1"/>
              <dgm:constr type="t" for="ch" forName="downArrow" refType="h" fact="0.05"/>
              <dgm:constr type="lOff" for="ch" forName="downArrow" refType="w" fact="0.02"/>
              <dgm:constr type="w" for="ch" forName="downArrowText" refType="w" fact="0.32"/>
              <dgm:constr type="h" for="ch" forName="downArrowText" refType="h" fact="0.42"/>
              <dgm:constr type="t" for="ch" forName="downArrowText"/>
              <dgm:constr type="r" for="ch" forName="downArrowText" refType="w" fact="0.85"/>
              <dgm:constr type="w" for="ch" forName="upArrow" refType="w" fact="0.3"/>
              <dgm:constr type="h" for="ch" forName="upArrow" refType="h" fact="0.4"/>
              <dgm:constr type="b" for="ch" forName="upArrow" refType="h" fact="0.95"/>
              <dgm:constr type="r" for="ch" forName="upArrow" refType="w" fact="0.9"/>
              <dgm:constr type="rOff" for="ch" forName="upArrow" refType="w" fact="-0.02"/>
              <dgm:constr type="w" for="ch" forName="upArrowText" refType="w" fact="0.32"/>
              <dgm:constr type="h" for="ch" forName="upArrowText" refType="h" fact="0.42"/>
              <dgm:constr type="b" for="ch" forName="upArrowText" refType="h"/>
              <dgm:constr type="l" for="ch" forName="upArrowText" refType="w" fact="0.15"/>
              <dgm:constr type="primFontSz" for="ch" ptType="node" op="equ" val="65"/>
            </dgm:constrLst>
          </dgm:if>
          <dgm:else name="Name4">
            <dgm:constrLst>
              <dgm:constr type="w" for="ch" forName="downArrow" refType="w" fact="0.4"/>
              <dgm:constr type="h" for="ch" forName="downArrow" refType="h" fact="0.8"/>
              <dgm:constr type="l" for="ch" forName="downArrow" refType="w" fact="0.02"/>
              <dgm:constr type="t" for="ch" forName="downArrow" refType="h" fact="0.05"/>
              <dgm:constr type="lOff" for="ch" forName="downArrow" refType="w" fact="0.02"/>
              <dgm:constr type="w" for="ch" forName="downArrowText" refType="w" fact="0.5"/>
              <dgm:constr type="h" for="ch" forName="downArrowText" refType="h"/>
              <dgm:constr type="t" for="ch" forName="downArrowText"/>
              <dgm:constr type="r" for="ch" forName="downArrowText" refType="w"/>
              <dgm:constr type="primFontSz" for="ch" ptType="node" op="equ" val="65"/>
            </dgm:constrLst>
          </dgm:else>
        </dgm:choose>
      </dgm:if>
      <dgm:else name="Name5">
        <dgm:choose name="Name6">
          <dgm:if name="Name7"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r" for="ch" forName="downArrow" refType="w" fact="0.9"/>
              <dgm:constr type="t" for="ch" forName="downArrow" refType="h" fact="0.05"/>
              <dgm:constr type="rOff" for="ch" forName="downArrow" refType="w" fact="-0.02"/>
              <dgm:constr type="w" for="ch" forName="downArrowText" refType="w" fact="0.32"/>
              <dgm:constr type="h" for="ch" forName="downArrowText" refType="h" fact="0.42"/>
              <dgm:constr type="t" for="ch" forName="downArrowText"/>
              <dgm:constr type="l" for="ch" forName="downArrowText" refType="w" fact="0.15"/>
              <dgm:constr type="w" for="ch" forName="upArrow" refType="w" fact="0.3"/>
              <dgm:constr type="h" for="ch" forName="upArrow" refType="h" fact="0.4"/>
              <dgm:constr type="b" for="ch" forName="upArrow" refType="h" fact="0.95"/>
              <dgm:constr type="l" for="ch" forName="upArrow" refType="w" fact="0.1"/>
              <dgm:constr type="lOff" for="ch" forName="upArrow" refType="w" fact="0.02"/>
              <dgm:constr type="w" for="ch" forName="upArrowText" refType="w" fact="0.32"/>
              <dgm:constr type="h" for="ch" forName="upArrowText" refType="h" fact="0.42"/>
              <dgm:constr type="b" for="ch" forName="upArrowText" refType="h"/>
              <dgm:constr type="r" for="ch" forName="upArrowText" refType="w" fact="0.85"/>
              <dgm:constr type="primFontSz" for="ch" ptType="node" op="equ" val="65"/>
            </dgm:constrLst>
          </dgm:if>
          <dgm:else name="Name8">
            <dgm:constrLst>
              <dgm:constr type="w" for="ch" forName="downArrow" refType="w" fact="0.4"/>
              <dgm:constr type="h" for="ch" forName="downArrow" refType="h" fact="0.8"/>
              <dgm:constr type="r" for="ch" forName="downArrow" refType="w" fact="0.98"/>
              <dgm:constr type="t" for="ch" forName="downArrow" refType="h" fact="0.05"/>
              <dgm:constr type="rOff" for="ch" forName="downArrow" refType="w" fact="-0.02"/>
              <dgm:constr type="w" for="ch" forName="downArrowText" refType="w" fact="0.5"/>
              <dgm:constr type="h" for="ch" forName="downArrowText" refType="h"/>
              <dgm:constr type="t" for="ch" forName="downArrowText"/>
              <dgm:constr type="l" for="ch" forName="downArrowText"/>
              <dgm:constr type="primFontSz" for="ch" ptType="node" op="equ" val="65"/>
            </dgm:constrLst>
          </dgm:else>
        </dgm:choose>
      </dgm:else>
    </dgm:choose>
    <dgm:ruleLst/>
    <dgm:choose name="Name9">
      <dgm:if name="Name10" axis="ch" ptType="node" func="cnt" op="gte" val="2">
        <dgm:layoutNode name="divider" styleLbl="fgShp">
          <dgm:alg type="sp"/>
          <dgm:choose name="Name11">
            <dgm:if name="Name12" func="var" arg="dir" op="equ" val="norm">
              <dgm:shape xmlns:r="http://schemas.openxmlformats.org/officeDocument/2006/relationships" rot="-5" type="mathMinus" r:blip="">
                <dgm:adjLst/>
              </dgm:shape>
            </dgm:if>
            <dgm:else name="Name13">
              <dgm:shape xmlns:r="http://schemas.openxmlformats.org/officeDocument/2006/relationships" rot="5" type="mathMinus" r:blip="">
                <dgm:adjLst/>
              </dgm:shape>
            </dgm:else>
          </dgm:choose>
          <dgm:presOf/>
          <dgm:constrLst/>
          <dgm:ruleLst/>
        </dgm:layoutNode>
      </dgm:if>
      <dgm:else name="Name14"/>
    </dgm:choose>
    <dgm:forEach name="Name15" axis="ch" ptType="node"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forEach name="Name16" axis="ch" ptType="node" st="2" cnt="1">
      <dgm:layoutNode name="upArrow" styleLbl="node1">
        <dgm:alg type="sp"/>
        <dgm:shape xmlns:r="http://schemas.openxmlformats.org/officeDocument/2006/relationships" type="upArrow" r:blip="">
          <dgm:adjLst/>
        </dgm:shape>
        <dgm:presOf/>
        <dgm:constrLst/>
        <dgm:ruleLst/>
      </dgm:layoutNode>
      <dgm:layoutNode name="up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diagrams.loki3.com/TabbedArc+Icon">
  <dgm:title val="Tabbed Arc"/>
  <dgm:desc val="Use to show a set of related items arcing over a common area.  Best with small amounts of text."/>
  <dgm:catLst>
    <dgm:cat type="relationship" pri="20500"/>
    <dgm:cat type="officeonline" pri="4000"/>
  </dgm:catLst>
  <dgm:sampData useDef="1">
    <dgm:dataModel>
      <dgm:ptLst/>
      <dgm:bg/>
      <dgm:whole/>
    </dgm:dataModel>
  </dgm:sampData>
  <dgm:styleData useDef="1">
    <dgm:dataModel>
      <dgm:ptLst/>
      <dgm:bg/>
      <dgm:whole/>
    </dgm:dataModel>
  </dgm:styleData>
  <dgm:clrData useDef="1">
    <dgm:dataModel>
      <dgm:ptLst/>
      <dgm:bg/>
      <dgm:whole/>
    </dgm:dataModel>
  </dgm:clrData>
  <dgm:layoutNode name="Name0">
    <dgm:varLst>
      <dgm:dir/>
      <dgm:resizeHandles val="exact"/>
    </dgm:varLst>
    <dgm:choose name="Name1">
      <dgm:if name="Name2" axis="ch" ptType="node" func="cnt" op="equ" val="1">
        <dgm:alg type="cycle"/>
      </dgm:if>
      <dgm:else name="Name3">
        <dgm:choose name="Name4">
          <dgm:if name="Name5" axis="ch" ptType="node" func="cnt" op="lte" val="3">
            <dgm:choose name="Name6">
              <dgm:if name="Name7" func="var" arg="dir" op="equ" val="norm">
                <dgm:alg type="cycle">
                  <dgm:param type="stAng" val="-40"/>
                  <dgm:param type="spanAng" val="80"/>
                  <dgm:param type="rotPath" val="alongPath"/>
                </dgm:alg>
              </dgm:if>
              <dgm:else name="Name8">
                <dgm:alg type="cycle">
                  <dgm:param type="stAng" val="40"/>
                  <dgm:param type="spanAng" val="-80"/>
                  <dgm:param type="rotPath" val="alongPath"/>
                </dgm:alg>
              </dgm:else>
            </dgm:choose>
          </dgm:if>
          <dgm:else name="Name9">
            <dgm:choose name="Name10">
              <dgm:if name="Name11" func="var" arg="dir" op="equ" val="norm">
                <dgm:alg type="cycle">
                  <dgm:param type="stAng" val="-60"/>
                  <dgm:param type="spanAng" val="120"/>
                  <dgm:param type="rotPath" val="alongPath"/>
                </dgm:alg>
              </dgm:if>
              <dgm:else name="Name12">
                <dgm:alg type="cycle">
                  <dgm:param type="stAng" val="60"/>
                  <dgm:param type="spanAng" val="-120"/>
                  <dgm:param type="rotPath" val="alongPath"/>
                </dgm:alg>
              </dgm:else>
            </dgm:choose>
          </dgm:else>
        </dgm:choose>
      </dgm:else>
    </dgm:choose>
    <dgm:shape xmlns:r="http://schemas.openxmlformats.org/officeDocument/2006/relationships" r:blip="">
      <dgm:adjLst/>
    </dgm:shape>
    <dgm:presOf/>
    <dgm:choose name="Name13">
      <dgm:if name="Name14" axis="ch" ptType="node" func="cnt" op="equ" val="2">
        <dgm:constrLst>
          <dgm:constr type="w" for="ch" ptType="node" refType="w"/>
          <dgm:constr type="primFontSz" for="ch" ptType="node" op="equ" val="65"/>
          <dgm:constr type="sibSp" refType="w" fact="0.22"/>
        </dgm:constrLst>
      </dgm:if>
      <dgm:else name="Name15">
        <dgm:constrLst>
          <dgm:constr type="w" for="ch" ptType="node" refType="w"/>
          <dgm:constr type="primFontSz" for="ch" ptType="node" op="equ" val="65"/>
          <dgm:constr type="sibSp" refType="w" fact="0.14"/>
        </dgm:constrLst>
      </dgm:else>
    </dgm:choose>
    <dgm:ruleLst/>
    <dgm:forEach name="Name16" axis="ch" ptType="node">
      <dgm:choose name="Name17">
        <dgm:if name="Name18" axis="par ch" ptType="doc node" func="cnt" op="equ" val="1">
          <dgm:layoutNode name="one">
            <dgm:varLst>
              <dgm:bulletEnabled val="1"/>
            </dgm:varLst>
            <dgm:alg type="tx"/>
            <dgm:shape xmlns:r="http://schemas.openxmlformats.org/officeDocument/2006/relationships" type="round2SameRect" r:blip="">
              <dgm:adjLst/>
            </dgm:shape>
            <dgm:presOf axis="desOrSelf" ptType="node"/>
            <dgm:constrLst>
              <dgm:constr type="h" refType="w" fact="0.65"/>
              <dgm:constr type="tMarg" refType="primFontSz" fact="0.1"/>
              <dgm:constr type="bMarg" refType="primFontSz" fact="0.1"/>
              <dgm:constr type="lMarg" refType="primFontSz" fact="0.3"/>
              <dgm:constr type="rMarg" refType="primFontSz" fact="0.3"/>
            </dgm:constrLst>
            <dgm:ruleLst>
              <dgm:rule type="primFontSz" val="5" fact="NaN" max="NaN"/>
            </dgm:ruleLst>
          </dgm:layoutNode>
        </dgm:if>
        <dgm:else name="Name19">
          <dgm:layoutNode name="twoplus">
            <dgm:varLst>
              <dgm:bulletEnabled val="1"/>
            </dgm:varLst>
            <dgm:alg type="tx">
              <dgm:param type="autoTxRot" val="grav"/>
            </dgm:alg>
            <dgm:shape xmlns:r="http://schemas.openxmlformats.org/officeDocument/2006/relationships" type="round2SameRect" r:blip="">
              <dgm:adjLst/>
            </dgm:shape>
            <dgm:presOf axis="desOrSelf" ptType="node"/>
            <dgm:constrLst>
              <dgm:constr type="h" refType="w" fact="0.65"/>
              <dgm:constr type="tMarg" refType="primFontSz" fact="0.1"/>
              <dgm:constr type="bMarg" refType="primFontSz" fact="0.1"/>
              <dgm:constr type="lMarg" refType="primFontSz" fact="0.3"/>
              <dgm:constr type="rMarg" refType="primFontSz" fact="0.3"/>
            </dgm:constrLst>
            <dgm:ruleLst>
              <dgm:rule type="primFontSz" val="5" fact="NaN" max="NaN"/>
            </dgm:ruleLst>
          </dgm:layoutNod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7.xml><?xml version="1.0" encoding="utf-8"?>
<dgm:layoutDef xmlns:dgm="http://schemas.openxmlformats.org/drawingml/2006/diagram" xmlns:a="http://schemas.openxmlformats.org/drawingml/2006/main" uniqueId="urn:microsoft.com/office/officeart/2008/layout/HalfCircleOrganizationChart">
  <dgm:title val=""/>
  <dgm:desc val=""/>
  <dgm:catLst>
    <dgm:cat type="hierarchy" pri="1500"/>
  </dgm:catLst>
  <dgm:samp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Name0">
    <dgm:varLst>
      <dgm:orgChart val="1"/>
      <dgm:chPref val="1"/>
      <dgm:dir/>
      <dgm:animOne val="branch"/>
      <dgm:animLvl val="lvl"/>
      <dgm:resizeHandles/>
    </dgm:varLst>
    <dgm:choose name="Name1">
      <dgm:if name="Name2" func="var" arg="dir" op="equ" val="norm">
        <dgm:alg type="hierChild">
          <dgm:param type="linDir" val="fromL"/>
        </dgm:alg>
      </dgm:if>
      <dgm:else name="Name3">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2" refType="w" fact="10"/>
      <dgm:constr type="h" for="des" forName="rootComposite2"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forEach name="Name4" axis="ch">
      <dgm:forEach name="Name5" axis="self" ptType="node">
        <dgm:layoutNode name="hierRoot1">
          <dgm:varLst>
            <dgm:hierBranch val="init"/>
          </dgm:varLst>
          <dgm:choose name="Name6">
            <dgm:if name="Name7" func="var" arg="hierBranch" op="equ" val="l">
              <dgm:alg type="hierRoot">
                <dgm:param type="hierAlign" val="tR"/>
              </dgm:alg>
              <dgm:constrLst>
                <dgm:constr type="alignOff" val="0.65"/>
              </dgm:constrLst>
            </dgm:if>
            <dgm:if name="Name8" func="var" arg="hierBranch" op="equ" val="r">
              <dgm:alg type="hierRoot">
                <dgm:param type="hierAlign" val="tL"/>
              </dgm:alg>
              <dgm:constrLst>
                <dgm:constr type="alignOff" val="0.65"/>
              </dgm:constrLst>
            </dgm:if>
            <dgm:if name="Name9" func="var" arg="hierBranch" op="equ" val="hang">
              <dgm:alg type="hierRoot"/>
              <dgm:constrLst>
                <dgm:constr type="alignOff" val="0.65"/>
              </dgm:constrLst>
            </dgm:if>
            <dgm:else name="Name10">
              <dgm:alg type="hierRoot"/>
              <dgm:constrLst>
                <dgm:constr type="alignOff"/>
                <dgm:constr type="bendDist" for="des" ptType="parTrans" refType="sp" fact="0.5"/>
              </dgm:constrLst>
            </dgm:else>
          </dgm:choose>
          <dgm:shape xmlns:r="http://schemas.openxmlformats.org/officeDocument/2006/relationships" r:blip="">
            <dgm:adjLst/>
          </dgm:shape>
          <dgm:presOf/>
          <dgm:layoutNode name="rootComposite1">
            <dgm:alg type="composite"/>
            <dgm:shape xmlns:r="http://schemas.openxmlformats.org/officeDocument/2006/relationships" r:blip="">
              <dgm:adjLst/>
            </dgm:shape>
            <dgm:presOf axis="self" ptType="node" cnt="1"/>
            <dgm:choose name="Name11">
              <dgm:if name="Name12" func="var" arg="hierBranch" op="equ" val="init">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3" func="var" arg="hierBranch" op="equ" val="l">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4" func="var" arg="hierBranch" op="equ" val="r">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else name="Name15">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else>
            </dgm:choose>
            <dgm:layoutNode name="rootText1"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1" styleLbl="parChTrans1D1" moveWith="rootText1">
              <dgm:alg type="sp"/>
              <dgm:shape xmlns:r="http://schemas.openxmlformats.org/officeDocument/2006/relationships" type="arc" r:blip="" zOrderOff="-2">
                <dgm:adjLst>
                  <dgm:adj idx="1" val="-140"/>
                  <dgm:adj idx="2" val="-40"/>
                </dgm:adjLst>
              </dgm:shape>
              <dgm:presOf/>
            </dgm:layoutNode>
            <dgm:layoutNode name="bottomArc1" styleLbl="parChTrans1D1" moveWith="rootText1">
              <dgm:alg type="sp"/>
              <dgm:shape xmlns:r="http://schemas.openxmlformats.org/officeDocument/2006/relationships" type="arc" r:blip="" zOrderOff="-2">
                <dgm:adjLst>
                  <dgm:adj idx="1" val="40"/>
                  <dgm:adj idx="2" val="140"/>
                </dgm:adjLst>
              </dgm:shape>
              <dgm:presOf/>
            </dgm:layoutNode>
            <dgm:layoutNode name="topConnNode1" moveWith="rootText1">
              <dgm:alg type="sp"/>
              <dgm:shape xmlns:r="http://schemas.openxmlformats.org/officeDocument/2006/relationships" type="rect" r:blip="" hideGeom="1">
                <dgm:adjLst/>
              </dgm:shape>
              <dgm:presOf axis="self" ptType="node" cnt="1"/>
            </dgm:layoutNode>
          </dgm:layoutNode>
          <dgm:layoutNode name="hierChild2">
            <dgm:choose name="Name16">
              <dgm:if name="Name17" func="var" arg="hierBranch" op="equ" val="l">
                <dgm:alg type="hierChild">
                  <dgm:param type="chAlign" val="r"/>
                  <dgm:param type="linDir" val="fromT"/>
                </dgm:alg>
              </dgm:if>
              <dgm:if name="Name18" func="var" arg="hierBranch" op="equ" val="r">
                <dgm:alg type="hierChild">
                  <dgm:param type="chAlign" val="l"/>
                  <dgm:param type="linDir" val="fromT"/>
                </dgm:alg>
              </dgm:if>
              <dgm:if name="Name19" func="var" arg="hierBranch" op="equ" val="hang">
                <dgm:choose name="Name20">
                  <dgm:if name="Name21" func="var" arg="dir" op="equ" val="norm">
                    <dgm:alg type="hierChild">
                      <dgm:param type="chAlign" val="l"/>
                      <dgm:param type="linDir" val="fromL"/>
                      <dgm:param type="secChAlign" val="t"/>
                      <dgm:param type="secLinDir" val="fromT"/>
                    </dgm:alg>
                  </dgm:if>
                  <dgm:else name="Name22">
                    <dgm:alg type="hierChild">
                      <dgm:param type="chAlign" val="l"/>
                      <dgm:param type="linDir" val="fromR"/>
                      <dgm:param type="secChAlign" val="t"/>
                      <dgm:param type="secLinDir" val="fromT"/>
                    </dgm:alg>
                  </dgm:else>
                </dgm:choose>
              </dgm:if>
              <dgm:else name="Name23">
                <dgm:choose name="Name24">
                  <dgm:if name="Name25" func="var" arg="dir" op="equ" val="norm">
                    <dgm:alg type="hierChild"/>
                  </dgm:if>
                  <dgm:else name="Name26">
                    <dgm:alg type="hierChild">
                      <dgm:param type="linDir" val="fromR"/>
                    </dgm:alg>
                  </dgm:else>
                </dgm:choose>
              </dgm:else>
            </dgm:choose>
            <dgm:shape xmlns:r="http://schemas.openxmlformats.org/officeDocument/2006/relationships" r:blip="">
              <dgm:adjLst/>
            </dgm:shape>
            <dgm:presOf/>
            <dgm:forEach name="rep2a" axis="ch" ptType="nonAsst">
              <dgm:forEach name="Name27" axis="precedSib" ptType="parTrans" st="-1" cnt="1">
                <dgm:layoutNode name="Name28">
                  <dgm:choose name="Name29">
                    <dgm:if name="Name30" func="var" arg="hierBranch" op="equ" val="std">
                      <dgm:choose name="Name31">
                        <dgm:if name="Name32"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33"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34">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if name="Name35" func="var" arg="hierBranch" op="equ" val="init">
                      <dgm:choose name="Name36">
                        <dgm:if name="Name37" axis="self" func="depth" op="lte" val="2">
                          <dgm:choose name="Name38">
                            <dgm:if name="Name39"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40"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41">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else name="Name42">
                          <dgm:choose name="Name43">
                            <dgm:if name="Name44" axis="par des" func="maxDepth" op="lte" val="1">
                              <dgm:choose name="Name45">
                                <dgm:if name="Name4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4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48">
                                  <dgm:alg type="conn">
                                    <dgm:param type="connRout" val="bend"/>
                                    <dgm:param type="dim" val="1D"/>
                                    <dgm:param type="endSty" val="noArr"/>
                                    <dgm:param type="begPts" val="bCtr"/>
                                    <dgm:param type="endPts" val="bL bR"/>
                                    <dgm:param type="srcNode" val="bottomArc2"/>
                                    <dgm:param type="dstNode" val="topConnNode2"/>
                                  </dgm:alg>
                                </dgm:else>
                              </dgm:choose>
                            </dgm:if>
                            <dgm:else name="Name49">
                              <dgm:choose name="Name50">
                                <dgm:if name="Name51"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52"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53">
                                  <dgm:alg type="conn">
                                    <dgm:param type="connRout" val="bend"/>
                                    <dgm:param type="dim" val="1D"/>
                                    <dgm:param type="endSty" val="noArr"/>
                                    <dgm:param type="begPts" val="bCtr"/>
                                    <dgm:param type="endPts" val="tCtr"/>
                                    <dgm:param type="bendPt" val="end"/>
                                    <dgm:param type="srcNode" val="bottomArc2"/>
                                    <dgm:param type="dstNode" val="topArc2"/>
                                  </dgm:alg>
                                </dgm:else>
                              </dgm:choose>
                            </dgm:else>
                          </dgm:choose>
                        </dgm:else>
                      </dgm:choose>
                    </dgm:if>
                    <dgm:else name="Name54">
                      <dgm:choose name="Name55">
                        <dgm:if name="Name5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5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58">
                          <dgm:alg type="conn">
                            <dgm:param type="connRout" val="bend"/>
                            <dgm:param type="dim" val="1D"/>
                            <dgm:param type="endSty" val="noArr"/>
                            <dgm:param type="begPts" val="bCtr"/>
                            <dgm:param type="endPts" val="bL bR"/>
                            <dgm:param type="srcNode" val="bottomArc2"/>
                            <dgm:param type="dstNode" val="topConnNode2"/>
                          </dgm:alg>
                        </dgm:else>
                      </dgm:choose>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2">
                <dgm:varLst>
                  <dgm:hierBranch val="init"/>
                </dgm:varLst>
                <dgm:choose name="Name59">
                  <dgm:if name="Name60" func="var" arg="hierBranch" op="equ" val="l">
                    <dgm:alg type="hierRoot">
                      <dgm:param type="hierAlign" val="tR"/>
                    </dgm:alg>
                    <dgm:shape xmlns:r="http://schemas.openxmlformats.org/officeDocument/2006/relationships" r:blip="">
                      <dgm:adjLst/>
                    </dgm:shape>
                    <dgm:presOf/>
                    <dgm:constrLst>
                      <dgm:constr type="alignOff" val="0.65"/>
                    </dgm:constrLst>
                  </dgm:if>
                  <dgm:if name="Name61" func="var" arg="hierBranch" op="equ" val="r">
                    <dgm:alg type="hierRoot">
                      <dgm:param type="hierAlign" val="tL"/>
                    </dgm:alg>
                    <dgm:shape xmlns:r="http://schemas.openxmlformats.org/officeDocument/2006/relationships" r:blip="">
                      <dgm:adjLst/>
                    </dgm:shape>
                    <dgm:presOf/>
                    <dgm:constrLst>
                      <dgm:constr type="alignOff" val="0.65"/>
                    </dgm:constrLst>
                  </dgm:if>
                  <dgm:if name="Name62"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3" func="var" arg="hierBranch" op="equ" val="init">
                    <dgm:choose name="Name64">
                      <dgm:if name="Name65" axis="des" func="maxDepth" op="lte" val="1">
                        <dgm:alg type="hierRoot">
                          <dgm:param type="hierAlign" val="tL"/>
                        </dgm:alg>
                        <dgm:shape xmlns:r="http://schemas.openxmlformats.org/officeDocument/2006/relationships" r:blip="">
                          <dgm:adjLst/>
                        </dgm:shape>
                        <dgm:presOf/>
                        <dgm:constrLst>
                          <dgm:constr type="alignOff" val="0.65"/>
                        </dgm:constrLst>
                      </dgm:if>
                      <dgm:else name="Name6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67">
                    <dgm:alg type="hierRoot"/>
                    <dgm:shape xmlns:r="http://schemas.openxmlformats.org/officeDocument/2006/relationships" r:blip="">
                      <dgm:adjLst/>
                    </dgm:shape>
                    <dgm:presOf/>
                    <dgm:constrLst>
                      <dgm:constr type="alignOff" val="0.65"/>
                    </dgm:constrLst>
                  </dgm:else>
                </dgm:choose>
                <dgm:layoutNode name="rootComposite2">
                  <dgm:alg type="composite"/>
                  <dgm:shape xmlns:r="http://schemas.openxmlformats.org/officeDocument/2006/relationships" r:blip="">
                    <dgm:adjLst/>
                  </dgm:shape>
                  <dgm:presOf axis="self" ptType="node" cnt="1"/>
                  <dgm:choose name="Name68">
                    <dgm:if name="Name69" func="var" arg="hierBranch" op="equ" val="init">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0" func="var" arg="hierBranch" op="equ" val="l">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1" func="var" arg="hierBranch" op="equ" val="r">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else name="Name72">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else>
                  </dgm:choose>
                  <dgm:layoutNode name="rootText2"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2" styleLbl="parChTrans1D1" moveWith="rootText2">
                    <dgm:alg type="sp"/>
                    <dgm:shape xmlns:r="http://schemas.openxmlformats.org/officeDocument/2006/relationships" type="arc" r:blip="" zOrderOff="-2">
                      <dgm:adjLst>
                        <dgm:adj idx="1" val="-140"/>
                        <dgm:adj idx="2" val="-40"/>
                      </dgm:adjLst>
                    </dgm:shape>
                    <dgm:presOf/>
                  </dgm:layoutNode>
                  <dgm:layoutNode name="bottomArc2" styleLbl="parChTrans1D1" moveWith="rootText2">
                    <dgm:alg type="sp"/>
                    <dgm:shape xmlns:r="http://schemas.openxmlformats.org/officeDocument/2006/relationships" type="arc" r:blip="" zOrderOff="-2">
                      <dgm:adjLst>
                        <dgm:adj idx="1" val="40"/>
                        <dgm:adj idx="2" val="140"/>
                      </dgm:adjLst>
                    </dgm:shape>
                    <dgm:presOf/>
                  </dgm:layoutNode>
                  <dgm:layoutNode name="topConnNode2" moveWith="rootText2">
                    <dgm:alg type="sp"/>
                    <dgm:shape xmlns:r="http://schemas.openxmlformats.org/officeDocument/2006/relationships" type="rect" r:blip="" hideGeom="1">
                      <dgm:adjLst/>
                    </dgm:shape>
                    <dgm:presOf axis="self" ptType="node" cnt="1"/>
                  </dgm:layoutNode>
                </dgm:layoutNode>
                <dgm:layoutNode name="hierChild4">
                  <dgm:choose name="Name73">
                    <dgm:if name="Name74" func="var" arg="hierBranch" op="equ" val="l">
                      <dgm:alg type="hierChild">
                        <dgm:param type="chAlign" val="r"/>
                        <dgm:param type="linDir" val="fromT"/>
                      </dgm:alg>
                    </dgm:if>
                    <dgm:if name="Name75" func="var" arg="hierBranch" op="equ" val="r">
                      <dgm:alg type="hierChild">
                        <dgm:param type="chAlign" val="l"/>
                        <dgm:param type="linDir" val="fromT"/>
                      </dgm:alg>
                    </dgm:if>
                    <dgm:if name="Name76" func="var" arg="hierBranch" op="equ" val="hang">
                      <dgm:choose name="Name77">
                        <dgm:if name="Name78" func="var" arg="dir" op="equ" val="norm">
                          <dgm:alg type="hierChild">
                            <dgm:param type="chAlign" val="l"/>
                            <dgm:param type="linDir" val="fromL"/>
                            <dgm:param type="secChAlign" val="t"/>
                            <dgm:param type="secLinDir" val="fromT"/>
                          </dgm:alg>
                        </dgm:if>
                        <dgm:else name="Name79">
                          <dgm:alg type="hierChild">
                            <dgm:param type="chAlign" val="l"/>
                            <dgm:param type="linDir" val="fromR"/>
                            <dgm:param type="secChAlign" val="t"/>
                            <dgm:param type="secLinDir" val="fromT"/>
                          </dgm:alg>
                        </dgm:else>
                      </dgm:choose>
                    </dgm:if>
                    <dgm:if name="Name80" func="var" arg="hierBranch" op="equ" val="std">
                      <dgm:choose name="Name81">
                        <dgm:if name="Name82" func="var" arg="dir" op="equ" val="norm">
                          <dgm:alg type="hierChild"/>
                        </dgm:if>
                        <dgm:else name="Name83">
                          <dgm:alg type="hierChild">
                            <dgm:param type="linDir" val="fromR"/>
                          </dgm:alg>
                        </dgm:else>
                      </dgm:choose>
                    </dgm:if>
                    <dgm:if name="Name84" func="var" arg="hierBranch" op="equ" val="init">
                      <dgm:choose name="Name85">
                        <dgm:if name="Name86" axis="des" func="maxDepth" op="lte" val="1">
                          <dgm:alg type="hierChild">
                            <dgm:param type="chAlign" val="l"/>
                            <dgm:param type="linDir" val="fromT"/>
                          </dgm:alg>
                        </dgm:if>
                        <dgm:else name="Name87">
                          <dgm:choose name="Name88">
                            <dgm:if name="Name89" func="var" arg="dir" op="equ" val="norm">
                              <dgm:alg type="hierChild"/>
                            </dgm:if>
                            <dgm:else name="Name90">
                              <dgm:alg type="hierChild">
                                <dgm:param type="linDir" val="fromR"/>
                              </dgm:alg>
                            </dgm:else>
                          </dgm:choose>
                        </dgm:else>
                      </dgm:choose>
                    </dgm:if>
                    <dgm:else name="Name91"/>
                  </dgm:choose>
                  <dgm:shape xmlns:r="http://schemas.openxmlformats.org/officeDocument/2006/relationships" r:blip="">
                    <dgm:adjLst/>
                  </dgm:shape>
                  <dgm:presOf/>
                  <dgm:forEach name="Name92" ref="rep2a"/>
                </dgm:layoutNode>
                <dgm:layoutNode name="hierChild5">
                  <dgm:choose name="Name93">
                    <dgm:if name="Name94" func="var" arg="dir" op="equ" val="norm">
                      <dgm:alg type="hierChild">
                        <dgm:param type="chAlign" val="l"/>
                        <dgm:param type="linDir" val="fromL"/>
                        <dgm:param type="secChAlign" val="t"/>
                        <dgm:param type="secLinDir" val="fromT"/>
                      </dgm:alg>
                    </dgm:if>
                    <dgm:else name="Name95">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96" ref="rep2b"/>
                </dgm:layoutNode>
              </dgm:layoutNode>
            </dgm:forEach>
          </dgm:layoutNode>
          <dgm:layoutNode name="hierChild3">
            <dgm:choose name="Name97">
              <dgm:if name="Name98" func="var" arg="dir" op="equ" val="norm">
                <dgm:alg type="hierChild">
                  <dgm:param type="chAlign" val="l"/>
                  <dgm:param type="linDir" val="fromL"/>
                  <dgm:param type="secChAlign" val="t"/>
                  <dgm:param type="secLinDir" val="fromT"/>
                </dgm:alg>
              </dgm:if>
              <dgm:else name="Name99">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rep2b" axis="ch" ptType="asst">
              <dgm:forEach name="Name100" axis="precedSib" ptType="parTrans" st="-1" cnt="1">
                <dgm:layoutNode name="Name101">
                  <dgm:choose name="Name102">
                    <dgm:if name="Name103" axis="self" func="depth" op="lte" val="2">
                      <dgm:alg type="conn">
                        <dgm:param type="connRout" val="bend"/>
                        <dgm:param type="dim" val="1D"/>
                        <dgm:param type="endSty" val="noArr"/>
                        <dgm:param type="begPts" val="bCtr"/>
                        <dgm:param type="endPts" val="bL bR"/>
                        <dgm:param type="srcNode" val="bottomArc1"/>
                        <dgm:param type="dstNode" val="topConnNode3"/>
                      </dgm:alg>
                    </dgm:if>
                    <dgm:if name="Name104" axis="par" ptType="asst" func="cnt" op="equ" val="1">
                      <dgm:alg type="conn">
                        <dgm:param type="connRout" val="bend"/>
                        <dgm:param type="dim" val="1D"/>
                        <dgm:param type="endSty" val="noArr"/>
                        <dgm:param type="begPts" val="bCtr"/>
                        <dgm:param type="endPts" val="bL bR"/>
                        <dgm:param type="srcNode" val="bottomArc3"/>
                        <dgm:param type="dstNode" val="topConnNode3"/>
                      </dgm:alg>
                    </dgm:if>
                    <dgm:else name="Name105">
                      <dgm:alg type="conn">
                        <dgm:param type="connRout" val="bend"/>
                        <dgm:param type="dim" val="1D"/>
                        <dgm:param type="endSty" val="noArr"/>
                        <dgm:param type="begPts" val="bCtr"/>
                        <dgm:param type="endPts" val="bL bR"/>
                        <dgm:param type="srcNode" val="bottomArc2"/>
                        <dgm:param type="dstNode" val="topConnNode3"/>
                      </dgm:alg>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3">
                <dgm:varLst>
                  <dgm:hierBranch val="init"/>
                </dgm:varLst>
                <dgm:choose name="Name106">
                  <dgm:if name="Name107" func="var" arg="hierBranch" op="equ" val="l">
                    <dgm:alg type="hierRoot">
                      <dgm:param type="hierAlign" val="tR"/>
                    </dgm:alg>
                    <dgm:shape xmlns:r="http://schemas.openxmlformats.org/officeDocument/2006/relationships" r:blip="">
                      <dgm:adjLst/>
                    </dgm:shape>
                    <dgm:presOf/>
                    <dgm:constrLst>
                      <dgm:constr type="alignOff" val="0.65"/>
                    </dgm:constrLst>
                  </dgm:if>
                  <dgm:if name="Name108" func="var" arg="hierBranch" op="equ" val="r">
                    <dgm:alg type="hierRoot">
                      <dgm:param type="hierAlign" val="tL"/>
                    </dgm:alg>
                    <dgm:shape xmlns:r="http://schemas.openxmlformats.org/officeDocument/2006/relationships" r:blip="">
                      <dgm:adjLst/>
                    </dgm:shape>
                    <dgm:presOf/>
                    <dgm:constrLst>
                      <dgm:constr type="alignOff" val="0.65"/>
                    </dgm:constrLst>
                  </dgm:if>
                  <dgm:if name="Name109" func="var" arg="hierBranch" op="equ" val="hang">
                    <dgm:alg type="hierRoot"/>
                    <dgm:shape xmlns:r="http://schemas.openxmlformats.org/officeDocument/2006/relationships" r:blip="">
                      <dgm:adjLst/>
                    </dgm:shape>
                    <dgm:presOf/>
                    <dgm:constrLst>
                      <dgm:constr type="alignOff" val="0.65"/>
                    </dgm:constrLst>
                  </dgm:if>
                  <dgm:if name="Name110"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1" func="var" arg="hierBranch" op="equ" val="init">
                    <dgm:choose name="Name112">
                      <dgm:if name="Name113" axis="des" func="maxDepth" op="lte" val="1">
                        <dgm:alg type="hierRoot">
                          <dgm:param type="hierAlign" val="tL"/>
                        </dgm:alg>
                        <dgm:shape xmlns:r="http://schemas.openxmlformats.org/officeDocument/2006/relationships" r:blip="">
                          <dgm:adjLst/>
                        </dgm:shape>
                        <dgm:presOf/>
                        <dgm:constrLst>
                          <dgm:constr type="alignOff" val="0.65"/>
                        </dgm:constrLst>
                      </dgm:if>
                      <dgm:else name="Name114">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15"/>
                </dgm:choose>
                <dgm:layoutNode name="rootComposite3">
                  <dgm:alg type="composite"/>
                  <dgm:shape xmlns:r="http://schemas.openxmlformats.org/officeDocument/2006/relationships" r:blip="">
                    <dgm:adjLst/>
                  </dgm:shape>
                  <dgm:presOf axis="self" ptType="node" cnt="1"/>
                  <dgm:choose name="Name116">
                    <dgm:if name="Name117" func="var" arg="hierBranch" op="equ" val="init">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8" func="var" arg="hierBranch" op="equ" val="l">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9" func="var" arg="hierBranch" op="equ" val="r">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else name="Name120">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else>
                  </dgm:choose>
                  <dgm:layoutNode name="rootText3"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3" styleLbl="parChTrans1D1" moveWith="rootText3">
                    <dgm:alg type="sp"/>
                    <dgm:shape xmlns:r="http://schemas.openxmlformats.org/officeDocument/2006/relationships" type="arc" r:blip="" zOrderOff="-2">
                      <dgm:adjLst>
                        <dgm:adj idx="1" val="-140"/>
                        <dgm:adj idx="2" val="-40"/>
                      </dgm:adjLst>
                    </dgm:shape>
                    <dgm:presOf/>
                  </dgm:layoutNode>
                  <dgm:layoutNode name="bottomArc3" styleLbl="parChTrans1D1" moveWith="rootText3">
                    <dgm:alg type="sp"/>
                    <dgm:shape xmlns:r="http://schemas.openxmlformats.org/officeDocument/2006/relationships" type="arc" r:blip="" zOrderOff="-2">
                      <dgm:adjLst>
                        <dgm:adj idx="1" val="40"/>
                        <dgm:adj idx="2" val="140"/>
                      </dgm:adjLst>
                    </dgm:shape>
                    <dgm:presOf/>
                  </dgm:layoutNode>
                  <dgm:layoutNode name="topConnNode3" moveWith="rootText3">
                    <dgm:alg type="sp"/>
                    <dgm:shape xmlns:r="http://schemas.openxmlformats.org/officeDocument/2006/relationships" type="rect" r:blip="" hideGeom="1">
                      <dgm:adjLst/>
                    </dgm:shape>
                    <dgm:presOf axis="self" ptType="node" cnt="1"/>
                  </dgm:layoutNode>
                </dgm:layoutNode>
                <dgm:layoutNode name="hierChild6">
                  <dgm:choose name="Name121">
                    <dgm:if name="Name122" func="var" arg="hierBranch" op="equ" val="l">
                      <dgm:alg type="hierChild">
                        <dgm:param type="chAlign" val="r"/>
                        <dgm:param type="linDir" val="fromT"/>
                      </dgm:alg>
                    </dgm:if>
                    <dgm:if name="Name123" func="var" arg="hierBranch" op="equ" val="r">
                      <dgm:alg type="hierChild">
                        <dgm:param type="chAlign" val="l"/>
                        <dgm:param type="linDir" val="fromT"/>
                      </dgm:alg>
                    </dgm:if>
                    <dgm:if name="Name124" func="var" arg="hierBranch" op="equ" val="hang">
                      <dgm:choose name="Name125">
                        <dgm:if name="Name126" func="var" arg="dir" op="equ" val="norm">
                          <dgm:alg type="hierChild">
                            <dgm:param type="chAlign" val="l"/>
                            <dgm:param type="linDir" val="fromL"/>
                            <dgm:param type="secChAlign" val="t"/>
                            <dgm:param type="secLinDir" val="fromT"/>
                          </dgm:alg>
                        </dgm:if>
                        <dgm:else name="Name127">
                          <dgm:alg type="hierChild">
                            <dgm:param type="chAlign" val="l"/>
                            <dgm:param type="linDir" val="fromR"/>
                            <dgm:param type="secChAlign" val="t"/>
                            <dgm:param type="secLinDir" val="fromT"/>
                          </dgm:alg>
                        </dgm:else>
                      </dgm:choose>
                    </dgm:if>
                    <dgm:if name="Name128" func="var" arg="hierBranch" op="equ" val="std">
                      <dgm:choose name="Name129">
                        <dgm:if name="Name130" func="var" arg="dir" op="equ" val="norm">
                          <dgm:alg type="hierChild"/>
                        </dgm:if>
                        <dgm:else name="Name131">
                          <dgm:alg type="hierChild">
                            <dgm:param type="linDir" val="fromR"/>
                          </dgm:alg>
                        </dgm:else>
                      </dgm:choose>
                    </dgm:if>
                    <dgm:if name="Name132" func="var" arg="hierBranch" op="equ" val="init">
                      <dgm:choose name="Name133">
                        <dgm:if name="Name134" axis="des" func="maxDepth" op="lte" val="1">
                          <dgm:alg type="hierChild">
                            <dgm:param type="chAlign" val="l"/>
                            <dgm:param type="linDir" val="fromT"/>
                          </dgm:alg>
                        </dgm:if>
                        <dgm:else name="Name135">
                          <dgm:alg type="hierChild"/>
                        </dgm:else>
                      </dgm:choose>
                    </dgm:if>
                    <dgm:else name="Name136"/>
                  </dgm:choose>
                  <dgm:shape xmlns:r="http://schemas.openxmlformats.org/officeDocument/2006/relationships" r:blip="">
                    <dgm:adjLst/>
                  </dgm:shape>
                  <dgm:presOf/>
                  <dgm:forEach name="Name137" ref="rep2a"/>
                </dgm:layoutNode>
                <dgm:layoutNode name="hierChild7">
                  <dgm:choose name="Name138">
                    <dgm:if name="Name139" func="var" arg="dir" op="equ" val="norm">
                      <dgm:alg type="hierChild">
                        <dgm:param type="chAlign" val="l"/>
                        <dgm:param type="linDir" val="fromL"/>
                        <dgm:param type="secChAlign" val="t"/>
                        <dgm:param type="secLinDir" val="fromT"/>
                      </dgm:alg>
                    </dgm:if>
                    <dgm:else name="Name140">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141" ref="rep2b"/>
                </dgm:layoutNode>
              </dgm:layoutNode>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g76cbc6627a_0_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5" name="Google Shape;285;g76cbc6627a_0_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5"/>
        <p:cNvGrpSpPr/>
        <p:nvPr/>
      </p:nvGrpSpPr>
      <p:grpSpPr>
        <a:xfrm>
          <a:off x="0" y="0"/>
          <a:ext cx="0" cy="0"/>
          <a:chOff x="0" y="0"/>
          <a:chExt cx="0" cy="0"/>
        </a:xfrm>
      </p:grpSpPr>
      <p:sp>
        <p:nvSpPr>
          <p:cNvPr id="1236" name="Google Shape;1236;g183ff7184f0_5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7" name="Google Shape;1237;g183ff7184f0_5_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5"/>
        <p:cNvGrpSpPr/>
        <p:nvPr/>
      </p:nvGrpSpPr>
      <p:grpSpPr>
        <a:xfrm>
          <a:off x="0" y="0"/>
          <a:ext cx="0" cy="0"/>
          <a:chOff x="0" y="0"/>
          <a:chExt cx="0" cy="0"/>
        </a:xfrm>
      </p:grpSpPr>
      <p:sp>
        <p:nvSpPr>
          <p:cNvPr id="1236" name="Google Shape;1236;g183ff7184f0_5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7" name="Google Shape;1237;g183ff7184f0_5_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303016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5"/>
        <p:cNvGrpSpPr/>
        <p:nvPr/>
      </p:nvGrpSpPr>
      <p:grpSpPr>
        <a:xfrm>
          <a:off x="0" y="0"/>
          <a:ext cx="0" cy="0"/>
          <a:chOff x="0" y="0"/>
          <a:chExt cx="0" cy="0"/>
        </a:xfrm>
      </p:grpSpPr>
      <p:sp>
        <p:nvSpPr>
          <p:cNvPr id="1236" name="Google Shape;1236;g183ff7184f0_5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7" name="Google Shape;1237;g183ff7184f0_5_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506350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5"/>
        <p:cNvGrpSpPr/>
        <p:nvPr/>
      </p:nvGrpSpPr>
      <p:grpSpPr>
        <a:xfrm>
          <a:off x="0" y="0"/>
          <a:ext cx="0" cy="0"/>
          <a:chOff x="0" y="0"/>
          <a:chExt cx="0" cy="0"/>
        </a:xfrm>
      </p:grpSpPr>
      <p:sp>
        <p:nvSpPr>
          <p:cNvPr id="1236" name="Google Shape;1236;g183ff7184f0_5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7" name="Google Shape;1237;g183ff7184f0_5_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458691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5"/>
        <p:cNvGrpSpPr/>
        <p:nvPr/>
      </p:nvGrpSpPr>
      <p:grpSpPr>
        <a:xfrm>
          <a:off x="0" y="0"/>
          <a:ext cx="0" cy="0"/>
          <a:chOff x="0" y="0"/>
          <a:chExt cx="0" cy="0"/>
        </a:xfrm>
      </p:grpSpPr>
      <p:sp>
        <p:nvSpPr>
          <p:cNvPr id="1236" name="Google Shape;1236;g183ff7184f0_5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7" name="Google Shape;1237;g183ff7184f0_5_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299814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0"/>
        <p:cNvGrpSpPr/>
        <p:nvPr/>
      </p:nvGrpSpPr>
      <p:grpSpPr>
        <a:xfrm>
          <a:off x="0" y="0"/>
          <a:ext cx="0" cy="0"/>
          <a:chOff x="0" y="0"/>
          <a:chExt cx="0" cy="0"/>
        </a:xfrm>
      </p:grpSpPr>
      <p:sp>
        <p:nvSpPr>
          <p:cNvPr id="1241" name="Google Shape;1241;g183ff7184f0_5_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2" name="Google Shape;1242;g183ff7184f0_5_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5"/>
        <p:cNvGrpSpPr/>
        <p:nvPr/>
      </p:nvGrpSpPr>
      <p:grpSpPr>
        <a:xfrm>
          <a:off x="0" y="0"/>
          <a:ext cx="0" cy="0"/>
          <a:chOff x="0" y="0"/>
          <a:chExt cx="0" cy="0"/>
        </a:xfrm>
      </p:grpSpPr>
      <p:sp>
        <p:nvSpPr>
          <p:cNvPr id="1246" name="Google Shape;1246;g183ff7184f0_5_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7" name="Google Shape;1247;g183ff7184f0_5_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9"/>
        <p:cNvGrpSpPr/>
        <p:nvPr/>
      </p:nvGrpSpPr>
      <p:grpSpPr>
        <a:xfrm>
          <a:off x="0" y="0"/>
          <a:ext cx="0" cy="0"/>
          <a:chOff x="0" y="0"/>
          <a:chExt cx="0" cy="0"/>
        </a:xfrm>
      </p:grpSpPr>
      <p:sp>
        <p:nvSpPr>
          <p:cNvPr id="1290" name="Google Shape;1290;g183ff7184f0_5_2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1" name="Google Shape;1291;g183ff7184f0_5_2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4"/>
        <p:cNvGrpSpPr/>
        <p:nvPr/>
      </p:nvGrpSpPr>
      <p:grpSpPr>
        <a:xfrm>
          <a:off x="0" y="0"/>
          <a:ext cx="0" cy="0"/>
          <a:chOff x="0" y="0"/>
          <a:chExt cx="0" cy="0"/>
        </a:xfrm>
      </p:grpSpPr>
      <p:sp>
        <p:nvSpPr>
          <p:cNvPr id="1805" name="Google Shape;1805;g183ef7f5d45_0_2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6" name="Google Shape;1806;g183ef7f5d45_0_2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815808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4"/>
        <p:cNvGrpSpPr/>
        <p:nvPr/>
      </p:nvGrpSpPr>
      <p:grpSpPr>
        <a:xfrm>
          <a:off x="0" y="0"/>
          <a:ext cx="0" cy="0"/>
          <a:chOff x="0" y="0"/>
          <a:chExt cx="0" cy="0"/>
        </a:xfrm>
      </p:grpSpPr>
      <p:sp>
        <p:nvSpPr>
          <p:cNvPr id="1805" name="Google Shape;1805;g183ef7f5d45_0_2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6" name="Google Shape;1806;g183ef7f5d45_0_2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97782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g6bbdd4ca84_0_4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1" name="Google Shape;371;g6bbdd4ca84_0_4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4"/>
        <p:cNvGrpSpPr/>
        <p:nvPr/>
      </p:nvGrpSpPr>
      <p:grpSpPr>
        <a:xfrm>
          <a:off x="0" y="0"/>
          <a:ext cx="0" cy="0"/>
          <a:chOff x="0" y="0"/>
          <a:chExt cx="0" cy="0"/>
        </a:xfrm>
      </p:grpSpPr>
      <p:sp>
        <p:nvSpPr>
          <p:cNvPr id="1805" name="Google Shape;1805;g183ef7f5d45_0_2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6" name="Google Shape;1806;g183ef7f5d45_0_2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391935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4"/>
        <p:cNvGrpSpPr/>
        <p:nvPr/>
      </p:nvGrpSpPr>
      <p:grpSpPr>
        <a:xfrm>
          <a:off x="0" y="0"/>
          <a:ext cx="0" cy="0"/>
          <a:chOff x="0" y="0"/>
          <a:chExt cx="0" cy="0"/>
        </a:xfrm>
      </p:grpSpPr>
      <p:sp>
        <p:nvSpPr>
          <p:cNvPr id="1805" name="Google Shape;1805;g183ef7f5d45_0_2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6" name="Google Shape;1806;g183ef7f5d45_0_2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104780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4"/>
        <p:cNvGrpSpPr/>
        <p:nvPr/>
      </p:nvGrpSpPr>
      <p:grpSpPr>
        <a:xfrm>
          <a:off x="0" y="0"/>
          <a:ext cx="0" cy="0"/>
          <a:chOff x="0" y="0"/>
          <a:chExt cx="0" cy="0"/>
        </a:xfrm>
      </p:grpSpPr>
      <p:sp>
        <p:nvSpPr>
          <p:cNvPr id="1805" name="Google Shape;1805;g183ef7f5d45_0_2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6" name="Google Shape;1806;g183ef7f5d45_0_2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297607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4"/>
        <p:cNvGrpSpPr/>
        <p:nvPr/>
      </p:nvGrpSpPr>
      <p:grpSpPr>
        <a:xfrm>
          <a:off x="0" y="0"/>
          <a:ext cx="0" cy="0"/>
          <a:chOff x="0" y="0"/>
          <a:chExt cx="0" cy="0"/>
        </a:xfrm>
      </p:grpSpPr>
      <p:sp>
        <p:nvSpPr>
          <p:cNvPr id="1805" name="Google Shape;1805;g183ef7f5d45_0_2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6" name="Google Shape;1806;g183ef7f5d45_0_2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422483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4"/>
        <p:cNvGrpSpPr/>
        <p:nvPr/>
      </p:nvGrpSpPr>
      <p:grpSpPr>
        <a:xfrm>
          <a:off x="0" y="0"/>
          <a:ext cx="0" cy="0"/>
          <a:chOff x="0" y="0"/>
          <a:chExt cx="0" cy="0"/>
        </a:xfrm>
      </p:grpSpPr>
      <p:sp>
        <p:nvSpPr>
          <p:cNvPr id="1805" name="Google Shape;1805;g183ef7f5d45_0_2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6" name="Google Shape;1806;g183ef7f5d45_0_2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721855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4"/>
        <p:cNvGrpSpPr/>
        <p:nvPr/>
      </p:nvGrpSpPr>
      <p:grpSpPr>
        <a:xfrm>
          <a:off x="0" y="0"/>
          <a:ext cx="0" cy="0"/>
          <a:chOff x="0" y="0"/>
          <a:chExt cx="0" cy="0"/>
        </a:xfrm>
      </p:grpSpPr>
      <p:sp>
        <p:nvSpPr>
          <p:cNvPr id="1805" name="Google Shape;1805;g183ef7f5d45_0_2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6" name="Google Shape;1806;g183ef7f5d45_0_2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727902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4"/>
        <p:cNvGrpSpPr/>
        <p:nvPr/>
      </p:nvGrpSpPr>
      <p:grpSpPr>
        <a:xfrm>
          <a:off x="0" y="0"/>
          <a:ext cx="0" cy="0"/>
          <a:chOff x="0" y="0"/>
          <a:chExt cx="0" cy="0"/>
        </a:xfrm>
      </p:grpSpPr>
      <p:sp>
        <p:nvSpPr>
          <p:cNvPr id="1805" name="Google Shape;1805;g183ef7f5d45_0_2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6" name="Google Shape;1806;g183ef7f5d45_0_2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637489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4"/>
        <p:cNvGrpSpPr/>
        <p:nvPr/>
      </p:nvGrpSpPr>
      <p:grpSpPr>
        <a:xfrm>
          <a:off x="0" y="0"/>
          <a:ext cx="0" cy="0"/>
          <a:chOff x="0" y="0"/>
          <a:chExt cx="0" cy="0"/>
        </a:xfrm>
      </p:grpSpPr>
      <p:sp>
        <p:nvSpPr>
          <p:cNvPr id="1805" name="Google Shape;1805;g183ef7f5d45_0_2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6" name="Google Shape;1806;g183ef7f5d45_0_2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879736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4"/>
        <p:cNvGrpSpPr/>
        <p:nvPr/>
      </p:nvGrpSpPr>
      <p:grpSpPr>
        <a:xfrm>
          <a:off x="0" y="0"/>
          <a:ext cx="0" cy="0"/>
          <a:chOff x="0" y="0"/>
          <a:chExt cx="0" cy="0"/>
        </a:xfrm>
      </p:grpSpPr>
      <p:sp>
        <p:nvSpPr>
          <p:cNvPr id="1805" name="Google Shape;1805;g183ef7f5d45_0_2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6" name="Google Shape;1806;g183ef7f5d45_0_2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063002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4"/>
        <p:cNvGrpSpPr/>
        <p:nvPr/>
      </p:nvGrpSpPr>
      <p:grpSpPr>
        <a:xfrm>
          <a:off x="0" y="0"/>
          <a:ext cx="0" cy="0"/>
          <a:chOff x="0" y="0"/>
          <a:chExt cx="0" cy="0"/>
        </a:xfrm>
      </p:grpSpPr>
      <p:sp>
        <p:nvSpPr>
          <p:cNvPr id="1805" name="Google Shape;1805;g183ef7f5d45_0_2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6" name="Google Shape;1806;g183ef7f5d45_0_2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118736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g6bbdd4ca84_0_4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9" name="Google Shape;429;g6bbdd4ca84_0_4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4"/>
        <p:cNvGrpSpPr/>
        <p:nvPr/>
      </p:nvGrpSpPr>
      <p:grpSpPr>
        <a:xfrm>
          <a:off x="0" y="0"/>
          <a:ext cx="0" cy="0"/>
          <a:chOff x="0" y="0"/>
          <a:chExt cx="0" cy="0"/>
        </a:xfrm>
      </p:grpSpPr>
      <p:sp>
        <p:nvSpPr>
          <p:cNvPr id="1805" name="Google Shape;1805;g183ef7f5d45_0_2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6" name="Google Shape;1806;g183ef7f5d45_0_2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0339033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4"/>
        <p:cNvGrpSpPr/>
        <p:nvPr/>
      </p:nvGrpSpPr>
      <p:grpSpPr>
        <a:xfrm>
          <a:off x="0" y="0"/>
          <a:ext cx="0" cy="0"/>
          <a:chOff x="0" y="0"/>
          <a:chExt cx="0" cy="0"/>
        </a:xfrm>
      </p:grpSpPr>
      <p:sp>
        <p:nvSpPr>
          <p:cNvPr id="1805" name="Google Shape;1805;g183ef7f5d45_0_2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6" name="Google Shape;1806;g183ef7f5d45_0_2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856021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4"/>
        <p:cNvGrpSpPr/>
        <p:nvPr/>
      </p:nvGrpSpPr>
      <p:grpSpPr>
        <a:xfrm>
          <a:off x="0" y="0"/>
          <a:ext cx="0" cy="0"/>
          <a:chOff x="0" y="0"/>
          <a:chExt cx="0" cy="0"/>
        </a:xfrm>
      </p:grpSpPr>
      <p:sp>
        <p:nvSpPr>
          <p:cNvPr id="1805" name="Google Shape;1805;g183ef7f5d45_0_2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6" name="Google Shape;1806;g183ef7f5d45_0_2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0632069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4"/>
        <p:cNvGrpSpPr/>
        <p:nvPr/>
      </p:nvGrpSpPr>
      <p:grpSpPr>
        <a:xfrm>
          <a:off x="0" y="0"/>
          <a:ext cx="0" cy="0"/>
          <a:chOff x="0" y="0"/>
          <a:chExt cx="0" cy="0"/>
        </a:xfrm>
      </p:grpSpPr>
      <p:sp>
        <p:nvSpPr>
          <p:cNvPr id="1805" name="Google Shape;1805;g183ef7f5d45_0_2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6" name="Google Shape;1806;g183ef7f5d45_0_2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951810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4"/>
        <p:cNvGrpSpPr/>
        <p:nvPr/>
      </p:nvGrpSpPr>
      <p:grpSpPr>
        <a:xfrm>
          <a:off x="0" y="0"/>
          <a:ext cx="0" cy="0"/>
          <a:chOff x="0" y="0"/>
          <a:chExt cx="0" cy="0"/>
        </a:xfrm>
      </p:grpSpPr>
      <p:sp>
        <p:nvSpPr>
          <p:cNvPr id="1805" name="Google Shape;1805;g183ef7f5d45_0_2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6" name="Google Shape;1806;g183ef7f5d45_0_2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5306152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4"/>
        <p:cNvGrpSpPr/>
        <p:nvPr/>
      </p:nvGrpSpPr>
      <p:grpSpPr>
        <a:xfrm>
          <a:off x="0" y="0"/>
          <a:ext cx="0" cy="0"/>
          <a:chOff x="0" y="0"/>
          <a:chExt cx="0" cy="0"/>
        </a:xfrm>
      </p:grpSpPr>
      <p:sp>
        <p:nvSpPr>
          <p:cNvPr id="1805" name="Google Shape;1805;g183ef7f5d45_0_2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6" name="Google Shape;1806;g183ef7f5d45_0_2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1786597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4"/>
        <p:cNvGrpSpPr/>
        <p:nvPr/>
      </p:nvGrpSpPr>
      <p:grpSpPr>
        <a:xfrm>
          <a:off x="0" y="0"/>
          <a:ext cx="0" cy="0"/>
          <a:chOff x="0" y="0"/>
          <a:chExt cx="0" cy="0"/>
        </a:xfrm>
      </p:grpSpPr>
      <p:sp>
        <p:nvSpPr>
          <p:cNvPr id="1805" name="Google Shape;1805;g183ef7f5d45_0_2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6" name="Google Shape;1806;g183ef7f5d45_0_2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8509362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4"/>
        <p:cNvGrpSpPr/>
        <p:nvPr/>
      </p:nvGrpSpPr>
      <p:grpSpPr>
        <a:xfrm>
          <a:off x="0" y="0"/>
          <a:ext cx="0" cy="0"/>
          <a:chOff x="0" y="0"/>
          <a:chExt cx="0" cy="0"/>
        </a:xfrm>
      </p:grpSpPr>
      <p:sp>
        <p:nvSpPr>
          <p:cNvPr id="1805" name="Google Shape;1805;g183ef7f5d45_0_2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6" name="Google Shape;1806;g183ef7f5d45_0_2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802388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4"/>
        <p:cNvGrpSpPr/>
        <p:nvPr/>
      </p:nvGrpSpPr>
      <p:grpSpPr>
        <a:xfrm>
          <a:off x="0" y="0"/>
          <a:ext cx="0" cy="0"/>
          <a:chOff x="0" y="0"/>
          <a:chExt cx="0" cy="0"/>
        </a:xfrm>
      </p:grpSpPr>
      <p:sp>
        <p:nvSpPr>
          <p:cNvPr id="1805" name="Google Shape;1805;g183ef7f5d45_0_2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6" name="Google Shape;1806;g183ef7f5d45_0_2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3834468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4"/>
        <p:cNvGrpSpPr/>
        <p:nvPr/>
      </p:nvGrpSpPr>
      <p:grpSpPr>
        <a:xfrm>
          <a:off x="0" y="0"/>
          <a:ext cx="0" cy="0"/>
          <a:chOff x="0" y="0"/>
          <a:chExt cx="0" cy="0"/>
        </a:xfrm>
      </p:grpSpPr>
      <p:sp>
        <p:nvSpPr>
          <p:cNvPr id="1805" name="Google Shape;1805;g183ef7f5d45_0_2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6" name="Google Shape;1806;g183ef7f5d45_0_2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434332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7"/>
        <p:cNvGrpSpPr/>
        <p:nvPr/>
      </p:nvGrpSpPr>
      <p:grpSpPr>
        <a:xfrm>
          <a:off x="0" y="0"/>
          <a:ext cx="0" cy="0"/>
          <a:chOff x="0" y="0"/>
          <a:chExt cx="0" cy="0"/>
        </a:xfrm>
      </p:grpSpPr>
      <p:sp>
        <p:nvSpPr>
          <p:cNvPr id="488" name="Google Shape;488;g6bf8a2b190_0_7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9" name="Google Shape;489;g6bf8a2b190_0_7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4"/>
        <p:cNvGrpSpPr/>
        <p:nvPr/>
      </p:nvGrpSpPr>
      <p:grpSpPr>
        <a:xfrm>
          <a:off x="0" y="0"/>
          <a:ext cx="0" cy="0"/>
          <a:chOff x="0" y="0"/>
          <a:chExt cx="0" cy="0"/>
        </a:xfrm>
      </p:grpSpPr>
      <p:sp>
        <p:nvSpPr>
          <p:cNvPr id="1805" name="Google Shape;1805;g183ef7f5d45_0_2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6" name="Google Shape;1806;g183ef7f5d45_0_2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9169920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4"/>
        <p:cNvGrpSpPr/>
        <p:nvPr/>
      </p:nvGrpSpPr>
      <p:grpSpPr>
        <a:xfrm>
          <a:off x="0" y="0"/>
          <a:ext cx="0" cy="0"/>
          <a:chOff x="0" y="0"/>
          <a:chExt cx="0" cy="0"/>
        </a:xfrm>
      </p:grpSpPr>
      <p:sp>
        <p:nvSpPr>
          <p:cNvPr id="1805" name="Google Shape;1805;g183ef7f5d45_0_2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6" name="Google Shape;1806;g183ef7f5d45_0_2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4426655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4"/>
        <p:cNvGrpSpPr/>
        <p:nvPr/>
      </p:nvGrpSpPr>
      <p:grpSpPr>
        <a:xfrm>
          <a:off x="0" y="0"/>
          <a:ext cx="0" cy="0"/>
          <a:chOff x="0" y="0"/>
          <a:chExt cx="0" cy="0"/>
        </a:xfrm>
      </p:grpSpPr>
      <p:sp>
        <p:nvSpPr>
          <p:cNvPr id="1805" name="Google Shape;1805;g183ef7f5d45_0_2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6" name="Google Shape;1806;g183ef7f5d45_0_2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4892069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4"/>
        <p:cNvGrpSpPr/>
        <p:nvPr/>
      </p:nvGrpSpPr>
      <p:grpSpPr>
        <a:xfrm>
          <a:off x="0" y="0"/>
          <a:ext cx="0" cy="0"/>
          <a:chOff x="0" y="0"/>
          <a:chExt cx="0" cy="0"/>
        </a:xfrm>
      </p:grpSpPr>
      <p:sp>
        <p:nvSpPr>
          <p:cNvPr id="1805" name="Google Shape;1805;g183ef7f5d45_0_2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6" name="Google Shape;1806;g183ef7f5d45_0_2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8474919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3"/>
        <p:cNvGrpSpPr/>
        <p:nvPr/>
      </p:nvGrpSpPr>
      <p:grpSpPr>
        <a:xfrm>
          <a:off x="0" y="0"/>
          <a:ext cx="0" cy="0"/>
          <a:chOff x="0" y="0"/>
          <a:chExt cx="0" cy="0"/>
        </a:xfrm>
      </p:grpSpPr>
      <p:sp>
        <p:nvSpPr>
          <p:cNvPr id="1794" name="Google Shape;1794;g183ef7f5d45_0_2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5" name="Google Shape;1795;g183ef7f5d45_0_2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0634686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3"/>
        <p:cNvGrpSpPr/>
        <p:nvPr/>
      </p:nvGrpSpPr>
      <p:grpSpPr>
        <a:xfrm>
          <a:off x="0" y="0"/>
          <a:ext cx="0" cy="0"/>
          <a:chOff x="0" y="0"/>
          <a:chExt cx="0" cy="0"/>
        </a:xfrm>
      </p:grpSpPr>
      <p:sp>
        <p:nvSpPr>
          <p:cNvPr id="1794" name="Google Shape;1794;g183ef7f5d45_0_2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5" name="Google Shape;1795;g183ef7f5d45_0_2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9"/>
        <p:cNvGrpSpPr/>
        <p:nvPr/>
      </p:nvGrpSpPr>
      <p:grpSpPr>
        <a:xfrm>
          <a:off x="0" y="0"/>
          <a:ext cx="0" cy="0"/>
          <a:chOff x="0" y="0"/>
          <a:chExt cx="0" cy="0"/>
        </a:xfrm>
      </p:grpSpPr>
      <p:sp>
        <p:nvSpPr>
          <p:cNvPr id="1800" name="Google Shape;1800;g183ef7f5d45_0_2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1" name="Google Shape;1801;g183ef7f5d45_0_2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4"/>
        <p:cNvGrpSpPr/>
        <p:nvPr/>
      </p:nvGrpSpPr>
      <p:grpSpPr>
        <a:xfrm>
          <a:off x="0" y="0"/>
          <a:ext cx="0" cy="0"/>
          <a:chOff x="0" y="0"/>
          <a:chExt cx="0" cy="0"/>
        </a:xfrm>
      </p:grpSpPr>
      <p:sp>
        <p:nvSpPr>
          <p:cNvPr id="1805" name="Google Shape;1805;g183ef7f5d45_0_2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6" name="Google Shape;1806;g183ef7f5d45_0_2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9"/>
        <p:cNvGrpSpPr/>
        <p:nvPr/>
      </p:nvGrpSpPr>
      <p:grpSpPr>
        <a:xfrm>
          <a:off x="0" y="0"/>
          <a:ext cx="0" cy="0"/>
          <a:chOff x="0" y="0"/>
          <a:chExt cx="0" cy="0"/>
        </a:xfrm>
      </p:grpSpPr>
      <p:sp>
        <p:nvSpPr>
          <p:cNvPr id="1810" name="Google Shape;1810;g183ef7f5d45_0_2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11" name="Google Shape;1811;g183ef7f5d45_0_2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4"/>
        <p:cNvGrpSpPr/>
        <p:nvPr/>
      </p:nvGrpSpPr>
      <p:grpSpPr>
        <a:xfrm>
          <a:off x="0" y="0"/>
          <a:ext cx="0" cy="0"/>
          <a:chOff x="0" y="0"/>
          <a:chExt cx="0" cy="0"/>
        </a:xfrm>
      </p:grpSpPr>
      <p:sp>
        <p:nvSpPr>
          <p:cNvPr id="1815" name="Google Shape;1815;g183ef7f5d45_0_2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16" name="Google Shape;1816;g183ef7f5d45_0_2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Google Shape;543;g7dcfa4a11f_1_11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4" name="Google Shape;544;g7dcfa4a11f_1_11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9"/>
        <p:cNvGrpSpPr/>
        <p:nvPr/>
      </p:nvGrpSpPr>
      <p:grpSpPr>
        <a:xfrm>
          <a:off x="0" y="0"/>
          <a:ext cx="0" cy="0"/>
          <a:chOff x="0" y="0"/>
          <a:chExt cx="0" cy="0"/>
        </a:xfrm>
      </p:grpSpPr>
      <p:sp>
        <p:nvSpPr>
          <p:cNvPr id="1820" name="Google Shape;1820;g183ef7f5d45_0_2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1" name="Google Shape;1821;g183ef7f5d45_0_2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4"/>
        <p:cNvGrpSpPr/>
        <p:nvPr/>
      </p:nvGrpSpPr>
      <p:grpSpPr>
        <a:xfrm>
          <a:off x="0" y="0"/>
          <a:ext cx="0" cy="0"/>
          <a:chOff x="0" y="0"/>
          <a:chExt cx="0" cy="0"/>
        </a:xfrm>
      </p:grpSpPr>
      <p:sp>
        <p:nvSpPr>
          <p:cNvPr id="1825" name="Google Shape;1825;g183ef7f5d45_0_2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6" name="Google Shape;1826;g183ef7f5d45_0_2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9"/>
        <p:cNvGrpSpPr/>
        <p:nvPr/>
      </p:nvGrpSpPr>
      <p:grpSpPr>
        <a:xfrm>
          <a:off x="0" y="0"/>
          <a:ext cx="0" cy="0"/>
          <a:chOff x="0" y="0"/>
          <a:chExt cx="0" cy="0"/>
        </a:xfrm>
      </p:grpSpPr>
      <p:sp>
        <p:nvSpPr>
          <p:cNvPr id="1830" name="Google Shape;1830;g183ef7f5d45_0_3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1" name="Google Shape;1831;g183ef7f5d45_0_3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4"/>
        <p:cNvGrpSpPr/>
        <p:nvPr/>
      </p:nvGrpSpPr>
      <p:grpSpPr>
        <a:xfrm>
          <a:off x="0" y="0"/>
          <a:ext cx="0" cy="0"/>
          <a:chOff x="0" y="0"/>
          <a:chExt cx="0" cy="0"/>
        </a:xfrm>
      </p:grpSpPr>
      <p:sp>
        <p:nvSpPr>
          <p:cNvPr id="1835" name="Google Shape;1835;g183ef7f5d45_0_3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6" name="Google Shape;1836;g183ef7f5d45_0_3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9"/>
        <p:cNvGrpSpPr/>
        <p:nvPr/>
      </p:nvGrpSpPr>
      <p:grpSpPr>
        <a:xfrm>
          <a:off x="0" y="0"/>
          <a:ext cx="0" cy="0"/>
          <a:chOff x="0" y="0"/>
          <a:chExt cx="0" cy="0"/>
        </a:xfrm>
      </p:grpSpPr>
      <p:sp>
        <p:nvSpPr>
          <p:cNvPr id="1840" name="Google Shape;1840;g183ef7f5d45_0_3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1" name="Google Shape;1841;g183ef7f5d45_0_3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4"/>
        <p:cNvGrpSpPr/>
        <p:nvPr/>
      </p:nvGrpSpPr>
      <p:grpSpPr>
        <a:xfrm>
          <a:off x="0" y="0"/>
          <a:ext cx="0" cy="0"/>
          <a:chOff x="0" y="0"/>
          <a:chExt cx="0" cy="0"/>
        </a:xfrm>
      </p:grpSpPr>
      <p:sp>
        <p:nvSpPr>
          <p:cNvPr id="1845" name="Google Shape;1845;g183ef7f5d45_0_3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6" name="Google Shape;1846;g183ef7f5d45_0_3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9"/>
        <p:cNvGrpSpPr/>
        <p:nvPr/>
      </p:nvGrpSpPr>
      <p:grpSpPr>
        <a:xfrm>
          <a:off x="0" y="0"/>
          <a:ext cx="0" cy="0"/>
          <a:chOff x="0" y="0"/>
          <a:chExt cx="0" cy="0"/>
        </a:xfrm>
      </p:grpSpPr>
      <p:sp>
        <p:nvSpPr>
          <p:cNvPr id="1850" name="Google Shape;1850;g183ef7f5d45_0_3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1" name="Google Shape;1851;g183ef7f5d45_0_3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4"/>
        <p:cNvGrpSpPr/>
        <p:nvPr/>
      </p:nvGrpSpPr>
      <p:grpSpPr>
        <a:xfrm>
          <a:off x="0" y="0"/>
          <a:ext cx="0" cy="0"/>
          <a:chOff x="0" y="0"/>
          <a:chExt cx="0" cy="0"/>
        </a:xfrm>
      </p:grpSpPr>
      <p:sp>
        <p:nvSpPr>
          <p:cNvPr id="1855" name="Google Shape;1855;g183ef7f5d45_0_3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6" name="Google Shape;1856;g183ef7f5d45_0_3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0"/>
        <p:cNvGrpSpPr/>
        <p:nvPr/>
      </p:nvGrpSpPr>
      <p:grpSpPr>
        <a:xfrm>
          <a:off x="0" y="0"/>
          <a:ext cx="0" cy="0"/>
          <a:chOff x="0" y="0"/>
          <a:chExt cx="0" cy="0"/>
        </a:xfrm>
      </p:grpSpPr>
      <p:sp>
        <p:nvSpPr>
          <p:cNvPr id="1861" name="Google Shape;1861;g183ef7f5d45_0_3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2" name="Google Shape;1862;g183ef7f5d45_0_3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5"/>
        <p:cNvGrpSpPr/>
        <p:nvPr/>
      </p:nvGrpSpPr>
      <p:grpSpPr>
        <a:xfrm>
          <a:off x="0" y="0"/>
          <a:ext cx="0" cy="0"/>
          <a:chOff x="0" y="0"/>
          <a:chExt cx="0" cy="0"/>
        </a:xfrm>
      </p:grpSpPr>
      <p:sp>
        <p:nvSpPr>
          <p:cNvPr id="1866" name="Google Shape;1866;g183ef7f5d45_0_4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7" name="Google Shape;1867;g183ef7f5d45_0_4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1"/>
        <p:cNvGrpSpPr/>
        <p:nvPr/>
      </p:nvGrpSpPr>
      <p:grpSpPr>
        <a:xfrm>
          <a:off x="0" y="0"/>
          <a:ext cx="0" cy="0"/>
          <a:chOff x="0" y="0"/>
          <a:chExt cx="0" cy="0"/>
        </a:xfrm>
      </p:grpSpPr>
      <p:sp>
        <p:nvSpPr>
          <p:cNvPr id="562" name="Google Shape;562;g6bf8a2b190_0_324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3" name="Google Shape;563;g6bf8a2b190_0_324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7768750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0"/>
        <p:cNvGrpSpPr/>
        <p:nvPr/>
      </p:nvGrpSpPr>
      <p:grpSpPr>
        <a:xfrm>
          <a:off x="0" y="0"/>
          <a:ext cx="0" cy="0"/>
          <a:chOff x="0" y="0"/>
          <a:chExt cx="0" cy="0"/>
        </a:xfrm>
      </p:grpSpPr>
      <p:sp>
        <p:nvSpPr>
          <p:cNvPr id="1871" name="Google Shape;1871;g183ef7f5d45_0_4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2" name="Google Shape;1872;g183ef7f5d45_0_4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5"/>
        <p:cNvGrpSpPr/>
        <p:nvPr/>
      </p:nvGrpSpPr>
      <p:grpSpPr>
        <a:xfrm>
          <a:off x="0" y="0"/>
          <a:ext cx="0" cy="0"/>
          <a:chOff x="0" y="0"/>
          <a:chExt cx="0" cy="0"/>
        </a:xfrm>
      </p:grpSpPr>
      <p:sp>
        <p:nvSpPr>
          <p:cNvPr id="1876" name="Google Shape;1876;g183ef7f5d45_0_4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7" name="Google Shape;1877;g183ef7f5d45_0_4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0"/>
        <p:cNvGrpSpPr/>
        <p:nvPr/>
      </p:nvGrpSpPr>
      <p:grpSpPr>
        <a:xfrm>
          <a:off x="0" y="0"/>
          <a:ext cx="0" cy="0"/>
          <a:chOff x="0" y="0"/>
          <a:chExt cx="0" cy="0"/>
        </a:xfrm>
      </p:grpSpPr>
      <p:sp>
        <p:nvSpPr>
          <p:cNvPr id="1881" name="Google Shape;1881;g183ef7f5d45_0_4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2" name="Google Shape;1882;g183ef7f5d45_0_4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5"/>
        <p:cNvGrpSpPr/>
        <p:nvPr/>
      </p:nvGrpSpPr>
      <p:grpSpPr>
        <a:xfrm>
          <a:off x="0" y="0"/>
          <a:ext cx="0" cy="0"/>
          <a:chOff x="0" y="0"/>
          <a:chExt cx="0" cy="0"/>
        </a:xfrm>
      </p:grpSpPr>
      <p:sp>
        <p:nvSpPr>
          <p:cNvPr id="1886" name="Google Shape;1886;g183ef7f5d45_0_4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7" name="Google Shape;1887;g183ef7f5d45_0_4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0"/>
        <p:cNvGrpSpPr/>
        <p:nvPr/>
      </p:nvGrpSpPr>
      <p:grpSpPr>
        <a:xfrm>
          <a:off x="0" y="0"/>
          <a:ext cx="0" cy="0"/>
          <a:chOff x="0" y="0"/>
          <a:chExt cx="0" cy="0"/>
        </a:xfrm>
      </p:grpSpPr>
      <p:sp>
        <p:nvSpPr>
          <p:cNvPr id="1891" name="Google Shape;1891;g183ef7f5d45_0_4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2" name="Google Shape;1892;g183ef7f5d45_0_4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5"/>
        <p:cNvGrpSpPr/>
        <p:nvPr/>
      </p:nvGrpSpPr>
      <p:grpSpPr>
        <a:xfrm>
          <a:off x="0" y="0"/>
          <a:ext cx="0" cy="0"/>
          <a:chOff x="0" y="0"/>
          <a:chExt cx="0" cy="0"/>
        </a:xfrm>
      </p:grpSpPr>
      <p:sp>
        <p:nvSpPr>
          <p:cNvPr id="1896" name="Google Shape;1896;g183ef7f5d45_0_5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7" name="Google Shape;1897;g183ef7f5d45_0_5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0"/>
        <p:cNvGrpSpPr/>
        <p:nvPr/>
      </p:nvGrpSpPr>
      <p:grpSpPr>
        <a:xfrm>
          <a:off x="0" y="0"/>
          <a:ext cx="0" cy="0"/>
          <a:chOff x="0" y="0"/>
          <a:chExt cx="0" cy="0"/>
        </a:xfrm>
      </p:grpSpPr>
      <p:sp>
        <p:nvSpPr>
          <p:cNvPr id="1901" name="Google Shape;1901;g183ef7f5d45_0_5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02" name="Google Shape;1902;g183ef7f5d45_0_5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5"/>
        <p:cNvGrpSpPr/>
        <p:nvPr/>
      </p:nvGrpSpPr>
      <p:grpSpPr>
        <a:xfrm>
          <a:off x="0" y="0"/>
          <a:ext cx="0" cy="0"/>
          <a:chOff x="0" y="0"/>
          <a:chExt cx="0" cy="0"/>
        </a:xfrm>
      </p:grpSpPr>
      <p:sp>
        <p:nvSpPr>
          <p:cNvPr id="1906" name="Google Shape;1906;g183ef7f5d45_0_5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07" name="Google Shape;1907;g183ef7f5d45_0_5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0"/>
        <p:cNvGrpSpPr/>
        <p:nvPr/>
      </p:nvGrpSpPr>
      <p:grpSpPr>
        <a:xfrm>
          <a:off x="0" y="0"/>
          <a:ext cx="0" cy="0"/>
          <a:chOff x="0" y="0"/>
          <a:chExt cx="0" cy="0"/>
        </a:xfrm>
      </p:grpSpPr>
      <p:sp>
        <p:nvSpPr>
          <p:cNvPr id="1911" name="Google Shape;1911;g183ef7f5d45_0_5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12" name="Google Shape;1912;g183ef7f5d45_0_5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5"/>
        <p:cNvGrpSpPr/>
        <p:nvPr/>
      </p:nvGrpSpPr>
      <p:grpSpPr>
        <a:xfrm>
          <a:off x="0" y="0"/>
          <a:ext cx="0" cy="0"/>
          <a:chOff x="0" y="0"/>
          <a:chExt cx="0" cy="0"/>
        </a:xfrm>
      </p:grpSpPr>
      <p:sp>
        <p:nvSpPr>
          <p:cNvPr id="1916" name="Google Shape;1916;g183ef7f5d45_0_5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17" name="Google Shape;1917;g183ef7f5d45_0_5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8"/>
        <p:cNvGrpSpPr/>
        <p:nvPr/>
      </p:nvGrpSpPr>
      <p:grpSpPr>
        <a:xfrm>
          <a:off x="0" y="0"/>
          <a:ext cx="0" cy="0"/>
          <a:chOff x="0" y="0"/>
          <a:chExt cx="0" cy="0"/>
        </a:xfrm>
      </p:grpSpPr>
      <p:sp>
        <p:nvSpPr>
          <p:cNvPr id="1189" name="Google Shape;1189;g7dcfa4a11f_1_1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0" name="Google Shape;1190;g7dcfa4a11f_1_1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0"/>
        <p:cNvGrpSpPr/>
        <p:nvPr/>
      </p:nvGrpSpPr>
      <p:grpSpPr>
        <a:xfrm>
          <a:off x="0" y="0"/>
          <a:ext cx="0" cy="0"/>
          <a:chOff x="0" y="0"/>
          <a:chExt cx="0" cy="0"/>
        </a:xfrm>
      </p:grpSpPr>
      <p:sp>
        <p:nvSpPr>
          <p:cNvPr id="1921" name="Google Shape;1921;g183ef7f5d45_0_6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22" name="Google Shape;1922;g183ef7f5d45_0_6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5"/>
        <p:cNvGrpSpPr/>
        <p:nvPr/>
      </p:nvGrpSpPr>
      <p:grpSpPr>
        <a:xfrm>
          <a:off x="0" y="0"/>
          <a:ext cx="0" cy="0"/>
          <a:chOff x="0" y="0"/>
          <a:chExt cx="0" cy="0"/>
        </a:xfrm>
      </p:grpSpPr>
      <p:sp>
        <p:nvSpPr>
          <p:cNvPr id="1926" name="Google Shape;1926;g183ef7f5d45_0_6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27" name="Google Shape;1927;g183ef7f5d45_0_6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0"/>
        <p:cNvGrpSpPr/>
        <p:nvPr/>
      </p:nvGrpSpPr>
      <p:grpSpPr>
        <a:xfrm>
          <a:off x="0" y="0"/>
          <a:ext cx="0" cy="0"/>
          <a:chOff x="0" y="0"/>
          <a:chExt cx="0" cy="0"/>
        </a:xfrm>
      </p:grpSpPr>
      <p:sp>
        <p:nvSpPr>
          <p:cNvPr id="1931" name="Google Shape;1931;g183ef7f5d45_0_6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2" name="Google Shape;1932;g183ef7f5d45_0_6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5"/>
        <p:cNvGrpSpPr/>
        <p:nvPr/>
      </p:nvGrpSpPr>
      <p:grpSpPr>
        <a:xfrm>
          <a:off x="0" y="0"/>
          <a:ext cx="0" cy="0"/>
          <a:chOff x="0" y="0"/>
          <a:chExt cx="0" cy="0"/>
        </a:xfrm>
      </p:grpSpPr>
      <p:sp>
        <p:nvSpPr>
          <p:cNvPr id="1936" name="Google Shape;1936;g183ef7f5d45_0_6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7" name="Google Shape;1937;g183ef7f5d45_0_6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0"/>
        <p:cNvGrpSpPr/>
        <p:nvPr/>
      </p:nvGrpSpPr>
      <p:grpSpPr>
        <a:xfrm>
          <a:off x="0" y="0"/>
          <a:ext cx="0" cy="0"/>
          <a:chOff x="0" y="0"/>
          <a:chExt cx="0" cy="0"/>
        </a:xfrm>
      </p:grpSpPr>
      <p:sp>
        <p:nvSpPr>
          <p:cNvPr id="1941" name="Google Shape;1941;g183ef7f5d45_0_6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2" name="Google Shape;1942;g183ef7f5d45_0_6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5"/>
        <p:cNvGrpSpPr/>
        <p:nvPr/>
      </p:nvGrpSpPr>
      <p:grpSpPr>
        <a:xfrm>
          <a:off x="0" y="0"/>
          <a:ext cx="0" cy="0"/>
          <a:chOff x="0" y="0"/>
          <a:chExt cx="0" cy="0"/>
        </a:xfrm>
      </p:grpSpPr>
      <p:sp>
        <p:nvSpPr>
          <p:cNvPr id="1946" name="Google Shape;1946;g183ef7f5d45_0_6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7" name="Google Shape;1947;g183ef7f5d45_0_6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0"/>
        <p:cNvGrpSpPr/>
        <p:nvPr/>
      </p:nvGrpSpPr>
      <p:grpSpPr>
        <a:xfrm>
          <a:off x="0" y="0"/>
          <a:ext cx="0" cy="0"/>
          <a:chOff x="0" y="0"/>
          <a:chExt cx="0" cy="0"/>
        </a:xfrm>
      </p:grpSpPr>
      <p:sp>
        <p:nvSpPr>
          <p:cNvPr id="1951" name="Google Shape;1951;g183ef7f5d45_0_6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52" name="Google Shape;1952;g183ef7f5d45_0_6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5"/>
        <p:cNvGrpSpPr/>
        <p:nvPr/>
      </p:nvGrpSpPr>
      <p:grpSpPr>
        <a:xfrm>
          <a:off x="0" y="0"/>
          <a:ext cx="0" cy="0"/>
          <a:chOff x="0" y="0"/>
          <a:chExt cx="0" cy="0"/>
        </a:xfrm>
      </p:grpSpPr>
      <p:sp>
        <p:nvSpPr>
          <p:cNvPr id="1956" name="Google Shape;1956;g183ef7f5d45_0_6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57" name="Google Shape;1957;g183ef7f5d45_0_6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0"/>
        <p:cNvGrpSpPr/>
        <p:nvPr/>
      </p:nvGrpSpPr>
      <p:grpSpPr>
        <a:xfrm>
          <a:off x="0" y="0"/>
          <a:ext cx="0" cy="0"/>
          <a:chOff x="0" y="0"/>
          <a:chExt cx="0" cy="0"/>
        </a:xfrm>
      </p:grpSpPr>
      <p:sp>
        <p:nvSpPr>
          <p:cNvPr id="1961" name="Google Shape;1961;g183ef7f5d45_0_6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2" name="Google Shape;1962;g183ef7f5d45_0_6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6"/>
        <p:cNvGrpSpPr/>
        <p:nvPr/>
      </p:nvGrpSpPr>
      <p:grpSpPr>
        <a:xfrm>
          <a:off x="0" y="0"/>
          <a:ext cx="0" cy="0"/>
          <a:chOff x="0" y="0"/>
          <a:chExt cx="0" cy="0"/>
        </a:xfrm>
      </p:grpSpPr>
      <p:sp>
        <p:nvSpPr>
          <p:cNvPr id="1967" name="Google Shape;1967;g183ef7f5d45_0_6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8" name="Google Shape;1968;g183ef7f5d45_0_6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5"/>
        <p:cNvGrpSpPr/>
        <p:nvPr/>
      </p:nvGrpSpPr>
      <p:grpSpPr>
        <a:xfrm>
          <a:off x="0" y="0"/>
          <a:ext cx="0" cy="0"/>
          <a:chOff x="0" y="0"/>
          <a:chExt cx="0" cy="0"/>
        </a:xfrm>
      </p:grpSpPr>
      <p:sp>
        <p:nvSpPr>
          <p:cNvPr id="1206" name="Google Shape;1206;g6bf8a2b190_0_320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7" name="Google Shape;1207;g6bf8a2b190_0_320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3644017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1"/>
        <p:cNvGrpSpPr/>
        <p:nvPr/>
      </p:nvGrpSpPr>
      <p:grpSpPr>
        <a:xfrm>
          <a:off x="0" y="0"/>
          <a:ext cx="0" cy="0"/>
          <a:chOff x="0" y="0"/>
          <a:chExt cx="0" cy="0"/>
        </a:xfrm>
      </p:grpSpPr>
      <p:sp>
        <p:nvSpPr>
          <p:cNvPr id="1972" name="Google Shape;1972;g183ef7f5d45_0_7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3" name="Google Shape;1973;g183ef7f5d45_0_7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0"/>
        <p:cNvGrpSpPr/>
        <p:nvPr/>
      </p:nvGrpSpPr>
      <p:grpSpPr>
        <a:xfrm>
          <a:off x="0" y="0"/>
          <a:ext cx="0" cy="0"/>
          <a:chOff x="0" y="0"/>
          <a:chExt cx="0" cy="0"/>
        </a:xfrm>
      </p:grpSpPr>
      <p:sp>
        <p:nvSpPr>
          <p:cNvPr id="1231" name="Google Shape;1231;g183ff7184f0_5_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2" name="Google Shape;1232;g183ff7184f0_5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1.xml"/><Relationship Id="rId4" Type="http://schemas.openxmlformats.org/officeDocument/2006/relationships/hyperlink" Target="http://bit.ly/2TtBDfr" TargetMode="Externa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grpSp>
        <p:nvGrpSpPr>
          <p:cNvPr id="9" name="Google Shape;9;p2"/>
          <p:cNvGrpSpPr/>
          <p:nvPr/>
        </p:nvGrpSpPr>
        <p:grpSpPr>
          <a:xfrm>
            <a:off x="-25" y="0"/>
            <a:ext cx="9144048" cy="5133089"/>
            <a:chOff x="-25" y="0"/>
            <a:chExt cx="9144048" cy="5133089"/>
          </a:xfrm>
        </p:grpSpPr>
        <p:grpSp>
          <p:nvGrpSpPr>
            <p:cNvPr id="10" name="Google Shape;10;p2"/>
            <p:cNvGrpSpPr/>
            <p:nvPr/>
          </p:nvGrpSpPr>
          <p:grpSpPr>
            <a:xfrm>
              <a:off x="-25" y="0"/>
              <a:ext cx="9144047" cy="5133088"/>
              <a:chOff x="-25" y="0"/>
              <a:chExt cx="9144047" cy="5133088"/>
            </a:xfrm>
          </p:grpSpPr>
          <p:sp>
            <p:nvSpPr>
              <p:cNvPr id="11" name="Google Shape;11;p2"/>
              <p:cNvSpPr/>
              <p:nvPr/>
            </p:nvSpPr>
            <p:spPr>
              <a:xfrm>
                <a:off x="2406205" y="2835200"/>
                <a:ext cx="6737787" cy="2297888"/>
              </a:xfrm>
              <a:custGeom>
                <a:avLst/>
                <a:gdLst/>
                <a:ahLst/>
                <a:cxnLst/>
                <a:rect l="l" t="t" r="r" b="b"/>
                <a:pathLst>
                  <a:path w="33456" h="11410" extrusionOk="0">
                    <a:moveTo>
                      <a:pt x="22424" y="1"/>
                    </a:moveTo>
                    <a:cubicBezTo>
                      <a:pt x="16324" y="1"/>
                      <a:pt x="10216" y="1853"/>
                      <a:pt x="5291" y="5466"/>
                    </a:cubicBezTo>
                    <a:cubicBezTo>
                      <a:pt x="3145" y="7038"/>
                      <a:pt x="1158" y="9055"/>
                      <a:pt x="1" y="11410"/>
                    </a:cubicBezTo>
                    <a:lnTo>
                      <a:pt x="10841" y="11410"/>
                    </a:lnTo>
                    <a:cubicBezTo>
                      <a:pt x="13276" y="8184"/>
                      <a:pt x="17056" y="5854"/>
                      <a:pt x="20972" y="5009"/>
                    </a:cubicBezTo>
                    <a:cubicBezTo>
                      <a:pt x="22163" y="4754"/>
                      <a:pt x="23375" y="4631"/>
                      <a:pt x="24588" y="4631"/>
                    </a:cubicBezTo>
                    <a:cubicBezTo>
                      <a:pt x="27653" y="4631"/>
                      <a:pt x="30721" y="5417"/>
                      <a:pt x="33456" y="6840"/>
                    </a:cubicBezTo>
                    <a:lnTo>
                      <a:pt x="33456" y="2151"/>
                    </a:lnTo>
                    <a:cubicBezTo>
                      <a:pt x="29971" y="710"/>
                      <a:pt x="26199" y="1"/>
                      <a:pt x="2242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a:off x="-25" y="0"/>
                <a:ext cx="1609721" cy="1520686"/>
              </a:xfrm>
              <a:custGeom>
                <a:avLst/>
                <a:gdLst/>
                <a:ahLst/>
                <a:cxnLst/>
                <a:rect l="l" t="t" r="r" b="b"/>
                <a:pathLst>
                  <a:path w="14301" h="13510" extrusionOk="0">
                    <a:moveTo>
                      <a:pt x="1" y="1"/>
                    </a:moveTo>
                    <a:lnTo>
                      <a:pt x="1" y="10726"/>
                    </a:lnTo>
                    <a:cubicBezTo>
                      <a:pt x="2821" y="12270"/>
                      <a:pt x="5968" y="13216"/>
                      <a:pt x="9173" y="13471"/>
                    </a:cubicBezTo>
                    <a:cubicBezTo>
                      <a:pt x="9467" y="13495"/>
                      <a:pt x="9769" y="13510"/>
                      <a:pt x="10071" y="13510"/>
                    </a:cubicBezTo>
                    <a:cubicBezTo>
                      <a:pt x="11246" y="13510"/>
                      <a:pt x="12433" y="13283"/>
                      <a:pt x="13226" y="12461"/>
                    </a:cubicBezTo>
                    <a:cubicBezTo>
                      <a:pt x="14300" y="11341"/>
                      <a:pt x="14232" y="9575"/>
                      <a:pt x="14001" y="8044"/>
                    </a:cubicBezTo>
                    <a:cubicBezTo>
                      <a:pt x="13562" y="5173"/>
                      <a:pt x="12728" y="2274"/>
                      <a:pt x="1092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a:off x="227123" y="1345453"/>
                <a:ext cx="378089" cy="363569"/>
              </a:xfrm>
              <a:custGeom>
                <a:avLst/>
                <a:gdLst/>
                <a:ahLst/>
                <a:cxnLst/>
                <a:rect l="l" t="t" r="r" b="b"/>
                <a:pathLst>
                  <a:path w="3359" h="3230" extrusionOk="0">
                    <a:moveTo>
                      <a:pt x="3358" y="1"/>
                    </a:moveTo>
                    <a:lnTo>
                      <a:pt x="0" y="1212"/>
                    </a:lnTo>
                    <a:lnTo>
                      <a:pt x="1800" y="3229"/>
                    </a:lnTo>
                    <a:lnTo>
                      <a:pt x="335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p:nvPr/>
            </p:nvSpPr>
            <p:spPr>
              <a:xfrm>
                <a:off x="6254000" y="0"/>
                <a:ext cx="2890022" cy="2725961"/>
              </a:xfrm>
              <a:custGeom>
                <a:avLst/>
                <a:gdLst/>
                <a:ahLst/>
                <a:cxnLst/>
                <a:rect l="l" t="t" r="r" b="b"/>
                <a:pathLst>
                  <a:path w="39212" h="36986" extrusionOk="0">
                    <a:moveTo>
                      <a:pt x="6787" y="1"/>
                    </a:moveTo>
                    <a:cubicBezTo>
                      <a:pt x="6305" y="2741"/>
                      <a:pt x="6839" y="5663"/>
                      <a:pt x="8309" y="8028"/>
                    </a:cubicBezTo>
                    <a:cubicBezTo>
                      <a:pt x="9017" y="9164"/>
                      <a:pt x="9935" y="10198"/>
                      <a:pt x="10350" y="11474"/>
                    </a:cubicBezTo>
                    <a:cubicBezTo>
                      <a:pt x="11278" y="14342"/>
                      <a:pt x="9370" y="17353"/>
                      <a:pt x="7196" y="19439"/>
                    </a:cubicBezTo>
                    <a:cubicBezTo>
                      <a:pt x="5019" y="21525"/>
                      <a:pt x="2385" y="23348"/>
                      <a:pt x="1235" y="26135"/>
                    </a:cubicBezTo>
                    <a:cubicBezTo>
                      <a:pt x="0" y="29132"/>
                      <a:pt x="933" y="32881"/>
                      <a:pt x="3430" y="34946"/>
                    </a:cubicBezTo>
                    <a:cubicBezTo>
                      <a:pt x="5159" y="36380"/>
                      <a:pt x="7464" y="36986"/>
                      <a:pt x="9714" y="36986"/>
                    </a:cubicBezTo>
                    <a:cubicBezTo>
                      <a:pt x="9771" y="36986"/>
                      <a:pt x="9827" y="36985"/>
                      <a:pt x="9884" y="36984"/>
                    </a:cubicBezTo>
                    <a:cubicBezTo>
                      <a:pt x="12187" y="36950"/>
                      <a:pt x="14439" y="36342"/>
                      <a:pt x="16627" y="35610"/>
                    </a:cubicBezTo>
                    <a:cubicBezTo>
                      <a:pt x="24844" y="32875"/>
                      <a:pt x="32397" y="28469"/>
                      <a:pt x="39212" y="23086"/>
                    </a:cubicBezTo>
                    <a:lnTo>
                      <a:pt x="3921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a:off x="8761045" y="769374"/>
                <a:ext cx="205188" cy="140477"/>
              </a:xfrm>
              <a:custGeom>
                <a:avLst/>
                <a:gdLst/>
                <a:ahLst/>
                <a:cxnLst/>
                <a:rect l="l" t="t" r="r" b="b"/>
                <a:pathLst>
                  <a:path w="2784" h="1906" extrusionOk="0">
                    <a:moveTo>
                      <a:pt x="1392" y="1"/>
                    </a:moveTo>
                    <a:lnTo>
                      <a:pt x="0" y="1906"/>
                    </a:lnTo>
                    <a:lnTo>
                      <a:pt x="2784" y="1906"/>
                    </a:lnTo>
                    <a:lnTo>
                      <a:pt x="139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a:off x="8761045" y="909777"/>
                <a:ext cx="205188" cy="140772"/>
              </a:xfrm>
              <a:custGeom>
                <a:avLst/>
                <a:gdLst/>
                <a:ahLst/>
                <a:cxnLst/>
                <a:rect l="l" t="t" r="r" b="b"/>
                <a:pathLst>
                  <a:path w="2784" h="1910" extrusionOk="0">
                    <a:moveTo>
                      <a:pt x="1392" y="1"/>
                    </a:moveTo>
                    <a:lnTo>
                      <a:pt x="0" y="1910"/>
                    </a:lnTo>
                    <a:lnTo>
                      <a:pt x="2784" y="1910"/>
                    </a:lnTo>
                    <a:lnTo>
                      <a:pt x="139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8761045" y="1050474"/>
                <a:ext cx="205188" cy="140477"/>
              </a:xfrm>
              <a:custGeom>
                <a:avLst/>
                <a:gdLst/>
                <a:ahLst/>
                <a:cxnLst/>
                <a:rect l="l" t="t" r="r" b="b"/>
                <a:pathLst>
                  <a:path w="2784" h="1906" extrusionOk="0">
                    <a:moveTo>
                      <a:pt x="1392" y="1"/>
                    </a:moveTo>
                    <a:lnTo>
                      <a:pt x="0" y="1906"/>
                    </a:lnTo>
                    <a:lnTo>
                      <a:pt x="2784" y="1906"/>
                    </a:lnTo>
                    <a:lnTo>
                      <a:pt x="139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a:off x="8761045" y="1190876"/>
                <a:ext cx="205188" cy="140772"/>
              </a:xfrm>
              <a:custGeom>
                <a:avLst/>
                <a:gdLst/>
                <a:ahLst/>
                <a:cxnLst/>
                <a:rect l="l" t="t" r="r" b="b"/>
                <a:pathLst>
                  <a:path w="2784" h="1910" extrusionOk="0">
                    <a:moveTo>
                      <a:pt x="1392" y="1"/>
                    </a:moveTo>
                    <a:lnTo>
                      <a:pt x="0" y="1909"/>
                    </a:lnTo>
                    <a:lnTo>
                      <a:pt x="2784" y="1909"/>
                    </a:lnTo>
                    <a:lnTo>
                      <a:pt x="139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Google Shape;19;p2"/>
            <p:cNvSpPr/>
            <p:nvPr/>
          </p:nvSpPr>
          <p:spPr>
            <a:xfrm>
              <a:off x="-25" y="4272475"/>
              <a:ext cx="9143989" cy="860614"/>
            </a:xfrm>
            <a:custGeom>
              <a:avLst/>
              <a:gdLst/>
              <a:ahLst/>
              <a:cxnLst/>
              <a:rect l="l" t="t" r="r" b="b"/>
              <a:pathLst>
                <a:path w="69963" h="11820" extrusionOk="0">
                  <a:moveTo>
                    <a:pt x="1" y="0"/>
                  </a:moveTo>
                  <a:lnTo>
                    <a:pt x="1" y="11820"/>
                  </a:lnTo>
                  <a:lnTo>
                    <a:pt x="69962" y="11820"/>
                  </a:lnTo>
                  <a:lnTo>
                    <a:pt x="69962"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0" name="Google Shape;20;p2"/>
          <p:cNvSpPr txBox="1">
            <a:spLocks noGrp="1"/>
          </p:cNvSpPr>
          <p:nvPr>
            <p:ph type="ctrTitle"/>
          </p:nvPr>
        </p:nvSpPr>
        <p:spPr>
          <a:xfrm>
            <a:off x="1797900" y="495850"/>
            <a:ext cx="4398900" cy="2052600"/>
          </a:xfrm>
          <a:prstGeom prst="rect">
            <a:avLst/>
          </a:prstGeom>
        </p:spPr>
        <p:txBody>
          <a:bodyPr spcFirstLastPara="1" wrap="square" lIns="91425" tIns="91425" rIns="91425" bIns="91425" anchor="b" anchorCtr="0">
            <a:noAutofit/>
          </a:bodyPr>
          <a:lstStyle>
            <a:lvl1pPr lvl="0">
              <a:spcBef>
                <a:spcPts val="0"/>
              </a:spcBef>
              <a:spcAft>
                <a:spcPts val="0"/>
              </a:spcAft>
              <a:buSzPts val="5200"/>
              <a:buNone/>
              <a:defRPr sz="48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21" name="Google Shape;21;p2"/>
          <p:cNvSpPr txBox="1">
            <a:spLocks noGrp="1"/>
          </p:cNvSpPr>
          <p:nvPr>
            <p:ph type="subTitle" idx="1"/>
          </p:nvPr>
        </p:nvSpPr>
        <p:spPr>
          <a:xfrm>
            <a:off x="1797888" y="2575950"/>
            <a:ext cx="2383800" cy="5577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1800"/>
              <a:buFont typeface="Lato"/>
              <a:buNone/>
              <a:defRPr sz="1800"/>
            </a:lvl1pPr>
            <a:lvl2pPr lvl="1" algn="ctr">
              <a:lnSpc>
                <a:spcPct val="100000"/>
              </a:lnSpc>
              <a:spcBef>
                <a:spcPts val="0"/>
              </a:spcBef>
              <a:spcAft>
                <a:spcPts val="0"/>
              </a:spcAft>
              <a:buSzPts val="2800"/>
              <a:buFont typeface="Lato"/>
              <a:buNone/>
              <a:defRPr sz="2800">
                <a:latin typeface="Lato"/>
                <a:ea typeface="Lato"/>
                <a:cs typeface="Lato"/>
                <a:sym typeface="Lato"/>
              </a:defRPr>
            </a:lvl2pPr>
            <a:lvl3pPr lvl="2" algn="ctr">
              <a:lnSpc>
                <a:spcPct val="100000"/>
              </a:lnSpc>
              <a:spcBef>
                <a:spcPts val="0"/>
              </a:spcBef>
              <a:spcAft>
                <a:spcPts val="0"/>
              </a:spcAft>
              <a:buSzPts val="2800"/>
              <a:buFont typeface="Lato"/>
              <a:buNone/>
              <a:defRPr sz="2800">
                <a:latin typeface="Lato"/>
                <a:ea typeface="Lato"/>
                <a:cs typeface="Lato"/>
                <a:sym typeface="Lato"/>
              </a:defRPr>
            </a:lvl3pPr>
            <a:lvl4pPr lvl="3" algn="ctr">
              <a:lnSpc>
                <a:spcPct val="100000"/>
              </a:lnSpc>
              <a:spcBef>
                <a:spcPts val="0"/>
              </a:spcBef>
              <a:spcAft>
                <a:spcPts val="0"/>
              </a:spcAft>
              <a:buSzPts val="2800"/>
              <a:buFont typeface="Lato"/>
              <a:buNone/>
              <a:defRPr sz="2800">
                <a:latin typeface="Lato"/>
                <a:ea typeface="Lato"/>
                <a:cs typeface="Lato"/>
                <a:sym typeface="Lato"/>
              </a:defRPr>
            </a:lvl4pPr>
            <a:lvl5pPr lvl="4" algn="ctr">
              <a:lnSpc>
                <a:spcPct val="100000"/>
              </a:lnSpc>
              <a:spcBef>
                <a:spcPts val="0"/>
              </a:spcBef>
              <a:spcAft>
                <a:spcPts val="0"/>
              </a:spcAft>
              <a:buSzPts val="2800"/>
              <a:buFont typeface="Lato"/>
              <a:buNone/>
              <a:defRPr sz="2800">
                <a:latin typeface="Lato"/>
                <a:ea typeface="Lato"/>
                <a:cs typeface="Lato"/>
                <a:sym typeface="Lato"/>
              </a:defRPr>
            </a:lvl5pPr>
            <a:lvl6pPr lvl="5" algn="ctr">
              <a:lnSpc>
                <a:spcPct val="100000"/>
              </a:lnSpc>
              <a:spcBef>
                <a:spcPts val="0"/>
              </a:spcBef>
              <a:spcAft>
                <a:spcPts val="0"/>
              </a:spcAft>
              <a:buSzPts val="2800"/>
              <a:buFont typeface="Lato"/>
              <a:buNone/>
              <a:defRPr sz="2800">
                <a:latin typeface="Lato"/>
                <a:ea typeface="Lato"/>
                <a:cs typeface="Lato"/>
                <a:sym typeface="Lato"/>
              </a:defRPr>
            </a:lvl6pPr>
            <a:lvl7pPr lvl="6" algn="ctr">
              <a:lnSpc>
                <a:spcPct val="100000"/>
              </a:lnSpc>
              <a:spcBef>
                <a:spcPts val="0"/>
              </a:spcBef>
              <a:spcAft>
                <a:spcPts val="0"/>
              </a:spcAft>
              <a:buSzPts val="2800"/>
              <a:buFont typeface="Lato"/>
              <a:buNone/>
              <a:defRPr sz="2800">
                <a:latin typeface="Lato"/>
                <a:ea typeface="Lato"/>
                <a:cs typeface="Lato"/>
                <a:sym typeface="Lato"/>
              </a:defRPr>
            </a:lvl7pPr>
            <a:lvl8pPr lvl="7" algn="ctr">
              <a:lnSpc>
                <a:spcPct val="100000"/>
              </a:lnSpc>
              <a:spcBef>
                <a:spcPts val="0"/>
              </a:spcBef>
              <a:spcAft>
                <a:spcPts val="0"/>
              </a:spcAft>
              <a:buSzPts val="2800"/>
              <a:buFont typeface="Lato"/>
              <a:buNone/>
              <a:defRPr sz="2800">
                <a:latin typeface="Lato"/>
                <a:ea typeface="Lato"/>
                <a:cs typeface="Lato"/>
                <a:sym typeface="Lato"/>
              </a:defRPr>
            </a:lvl8pPr>
            <a:lvl9pPr lvl="8" algn="ctr">
              <a:lnSpc>
                <a:spcPct val="100000"/>
              </a:lnSpc>
              <a:spcBef>
                <a:spcPts val="0"/>
              </a:spcBef>
              <a:spcAft>
                <a:spcPts val="0"/>
              </a:spcAft>
              <a:buSzPts val="2800"/>
              <a:buFont typeface="Lato"/>
              <a:buNone/>
              <a:defRPr sz="2800">
                <a:latin typeface="Lato"/>
                <a:ea typeface="Lato"/>
                <a:cs typeface="Lato"/>
                <a:sym typeface="Lato"/>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 Four Columns">
  <p:cSld name="TITLE_AND_BODY_1">
    <p:spTree>
      <p:nvGrpSpPr>
        <p:cNvPr id="1" name="Shape 133"/>
        <p:cNvGrpSpPr/>
        <p:nvPr/>
      </p:nvGrpSpPr>
      <p:grpSpPr>
        <a:xfrm>
          <a:off x="0" y="0"/>
          <a:ext cx="0" cy="0"/>
          <a:chOff x="0" y="0"/>
          <a:chExt cx="0" cy="0"/>
        </a:xfrm>
      </p:grpSpPr>
      <p:grpSp>
        <p:nvGrpSpPr>
          <p:cNvPr id="134" name="Google Shape;134;p15"/>
          <p:cNvGrpSpPr/>
          <p:nvPr/>
        </p:nvGrpSpPr>
        <p:grpSpPr>
          <a:xfrm>
            <a:off x="-690151" y="-2"/>
            <a:ext cx="9834188" cy="5143551"/>
            <a:chOff x="-690151" y="-2"/>
            <a:chExt cx="9834188" cy="5143551"/>
          </a:xfrm>
        </p:grpSpPr>
        <p:sp>
          <p:nvSpPr>
            <p:cNvPr id="135" name="Google Shape;135;p15"/>
            <p:cNvSpPr/>
            <p:nvPr/>
          </p:nvSpPr>
          <p:spPr>
            <a:xfrm flipH="1">
              <a:off x="-68" y="2960000"/>
              <a:ext cx="3194593" cy="2183549"/>
            </a:xfrm>
            <a:custGeom>
              <a:avLst/>
              <a:gdLst/>
              <a:ahLst/>
              <a:cxnLst/>
              <a:rect l="l" t="t" r="r" b="b"/>
              <a:pathLst>
                <a:path w="74414" h="50863" extrusionOk="0">
                  <a:moveTo>
                    <a:pt x="74414" y="1"/>
                  </a:moveTo>
                  <a:cubicBezTo>
                    <a:pt x="60793" y="2474"/>
                    <a:pt x="62458" y="21209"/>
                    <a:pt x="51638" y="31541"/>
                  </a:cubicBezTo>
                  <a:cubicBezTo>
                    <a:pt x="46844" y="36117"/>
                    <a:pt x="42403" y="37136"/>
                    <a:pt x="37698" y="37136"/>
                  </a:cubicBezTo>
                  <a:cubicBezTo>
                    <a:pt x="33921" y="37136"/>
                    <a:pt x="29973" y="36479"/>
                    <a:pt x="25538" y="36479"/>
                  </a:cubicBezTo>
                  <a:cubicBezTo>
                    <a:pt x="21627" y="36479"/>
                    <a:pt x="17336" y="36990"/>
                    <a:pt x="12447" y="38913"/>
                  </a:cubicBezTo>
                  <a:cubicBezTo>
                    <a:pt x="5725" y="41560"/>
                    <a:pt x="1648" y="45953"/>
                    <a:pt x="0" y="50862"/>
                  </a:cubicBezTo>
                  <a:lnTo>
                    <a:pt x="74414" y="50862"/>
                  </a:lnTo>
                  <a:lnTo>
                    <a:pt x="74414"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36;p15"/>
            <p:cNvSpPr/>
            <p:nvPr/>
          </p:nvSpPr>
          <p:spPr>
            <a:xfrm rot="10800000" flipH="1">
              <a:off x="-690151" y="-2"/>
              <a:ext cx="2290182" cy="1835829"/>
            </a:xfrm>
            <a:custGeom>
              <a:avLst/>
              <a:gdLst/>
              <a:ahLst/>
              <a:cxnLst/>
              <a:rect l="l" t="t" r="r" b="b"/>
              <a:pathLst>
                <a:path w="63047" h="50539" extrusionOk="0">
                  <a:moveTo>
                    <a:pt x="12202" y="0"/>
                  </a:moveTo>
                  <a:cubicBezTo>
                    <a:pt x="9265" y="0"/>
                    <a:pt x="6469" y="237"/>
                    <a:pt x="3876" y="616"/>
                  </a:cubicBezTo>
                  <a:cubicBezTo>
                    <a:pt x="2569" y="805"/>
                    <a:pt x="1276" y="1048"/>
                    <a:pt x="1" y="1336"/>
                  </a:cubicBezTo>
                  <a:lnTo>
                    <a:pt x="1" y="50538"/>
                  </a:lnTo>
                  <a:lnTo>
                    <a:pt x="61918" y="50538"/>
                  </a:lnTo>
                  <a:cubicBezTo>
                    <a:pt x="63046" y="38393"/>
                    <a:pt x="57947" y="23633"/>
                    <a:pt x="45302" y="12529"/>
                  </a:cubicBezTo>
                  <a:cubicBezTo>
                    <a:pt x="34285" y="2850"/>
                    <a:pt x="22391" y="0"/>
                    <a:pt x="1220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15"/>
            <p:cNvSpPr/>
            <p:nvPr/>
          </p:nvSpPr>
          <p:spPr>
            <a:xfrm rot="-5400000" flipH="1">
              <a:off x="7161899" y="218202"/>
              <a:ext cx="2200340" cy="1763937"/>
            </a:xfrm>
            <a:custGeom>
              <a:avLst/>
              <a:gdLst/>
              <a:ahLst/>
              <a:cxnLst/>
              <a:rect l="l" t="t" r="r" b="b"/>
              <a:pathLst>
                <a:path w="63047" h="50539" extrusionOk="0">
                  <a:moveTo>
                    <a:pt x="12202" y="0"/>
                  </a:moveTo>
                  <a:cubicBezTo>
                    <a:pt x="9265" y="0"/>
                    <a:pt x="6469" y="237"/>
                    <a:pt x="3876" y="616"/>
                  </a:cubicBezTo>
                  <a:cubicBezTo>
                    <a:pt x="2569" y="805"/>
                    <a:pt x="1276" y="1048"/>
                    <a:pt x="1" y="1336"/>
                  </a:cubicBezTo>
                  <a:lnTo>
                    <a:pt x="1" y="50538"/>
                  </a:lnTo>
                  <a:lnTo>
                    <a:pt x="61918" y="50538"/>
                  </a:lnTo>
                  <a:cubicBezTo>
                    <a:pt x="63046" y="38393"/>
                    <a:pt x="57947" y="23633"/>
                    <a:pt x="45302" y="12529"/>
                  </a:cubicBezTo>
                  <a:cubicBezTo>
                    <a:pt x="34285" y="2850"/>
                    <a:pt x="22391" y="0"/>
                    <a:pt x="1220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15"/>
            <p:cNvSpPr/>
            <p:nvPr/>
          </p:nvSpPr>
          <p:spPr>
            <a:xfrm>
              <a:off x="524811" y="1775715"/>
              <a:ext cx="378089" cy="363569"/>
            </a:xfrm>
            <a:custGeom>
              <a:avLst/>
              <a:gdLst/>
              <a:ahLst/>
              <a:cxnLst/>
              <a:rect l="l" t="t" r="r" b="b"/>
              <a:pathLst>
                <a:path w="3359" h="3230" extrusionOk="0">
                  <a:moveTo>
                    <a:pt x="3358" y="1"/>
                  </a:moveTo>
                  <a:lnTo>
                    <a:pt x="0" y="1212"/>
                  </a:lnTo>
                  <a:lnTo>
                    <a:pt x="1800" y="3229"/>
                  </a:lnTo>
                  <a:lnTo>
                    <a:pt x="335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9" name="Google Shape;139;p15"/>
          <p:cNvSpPr txBox="1">
            <a:spLocks noGrp="1"/>
          </p:cNvSpPr>
          <p:nvPr>
            <p:ph type="title"/>
          </p:nvPr>
        </p:nvSpPr>
        <p:spPr>
          <a:xfrm>
            <a:off x="713850" y="445025"/>
            <a:ext cx="67893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40" name="Google Shape;140;p15"/>
          <p:cNvSpPr txBox="1">
            <a:spLocks noGrp="1"/>
          </p:cNvSpPr>
          <p:nvPr>
            <p:ph type="title" idx="2"/>
          </p:nvPr>
        </p:nvSpPr>
        <p:spPr>
          <a:xfrm>
            <a:off x="575963" y="2839022"/>
            <a:ext cx="2103600" cy="787200"/>
          </a:xfrm>
          <a:prstGeom prst="rect">
            <a:avLst/>
          </a:prstGeom>
        </p:spPr>
        <p:txBody>
          <a:bodyPr spcFirstLastPara="1" wrap="square" lIns="91425" tIns="91425" rIns="91425" bIns="91425" anchor="b" anchorCtr="0">
            <a:noAutofit/>
          </a:bodyPr>
          <a:lstStyle>
            <a:lvl1pPr lvl="0" algn="r" rtl="0">
              <a:spcBef>
                <a:spcPts val="0"/>
              </a:spcBef>
              <a:spcAft>
                <a:spcPts val="0"/>
              </a:spcAft>
              <a:buSzPts val="1800"/>
              <a:buNone/>
              <a:defRPr sz="1800"/>
            </a:lvl1pPr>
            <a:lvl2pPr lvl="1" algn="ctr" rtl="0">
              <a:spcBef>
                <a:spcPts val="0"/>
              </a:spcBef>
              <a:spcAft>
                <a:spcPts val="0"/>
              </a:spcAft>
              <a:buSzPts val="1800"/>
              <a:buNone/>
              <a:defRPr sz="1800"/>
            </a:lvl2pPr>
            <a:lvl3pPr lvl="2" algn="ctr" rtl="0">
              <a:spcBef>
                <a:spcPts val="0"/>
              </a:spcBef>
              <a:spcAft>
                <a:spcPts val="0"/>
              </a:spcAft>
              <a:buSzPts val="1800"/>
              <a:buNone/>
              <a:defRPr sz="1800"/>
            </a:lvl3pPr>
            <a:lvl4pPr lvl="3" algn="ctr" rtl="0">
              <a:spcBef>
                <a:spcPts val="0"/>
              </a:spcBef>
              <a:spcAft>
                <a:spcPts val="0"/>
              </a:spcAft>
              <a:buSzPts val="1800"/>
              <a:buNone/>
              <a:defRPr sz="1800"/>
            </a:lvl4pPr>
            <a:lvl5pPr lvl="4" algn="ctr" rtl="0">
              <a:spcBef>
                <a:spcPts val="0"/>
              </a:spcBef>
              <a:spcAft>
                <a:spcPts val="0"/>
              </a:spcAft>
              <a:buSzPts val="1800"/>
              <a:buNone/>
              <a:defRPr sz="1800"/>
            </a:lvl5pPr>
            <a:lvl6pPr lvl="5" algn="ctr" rtl="0">
              <a:spcBef>
                <a:spcPts val="0"/>
              </a:spcBef>
              <a:spcAft>
                <a:spcPts val="0"/>
              </a:spcAft>
              <a:buSzPts val="1800"/>
              <a:buNone/>
              <a:defRPr sz="1800"/>
            </a:lvl6pPr>
            <a:lvl7pPr lvl="6" algn="ctr" rtl="0">
              <a:spcBef>
                <a:spcPts val="0"/>
              </a:spcBef>
              <a:spcAft>
                <a:spcPts val="0"/>
              </a:spcAft>
              <a:buSzPts val="1800"/>
              <a:buNone/>
              <a:defRPr sz="1800"/>
            </a:lvl7pPr>
            <a:lvl8pPr lvl="7" algn="ctr" rtl="0">
              <a:spcBef>
                <a:spcPts val="0"/>
              </a:spcBef>
              <a:spcAft>
                <a:spcPts val="0"/>
              </a:spcAft>
              <a:buSzPts val="1800"/>
              <a:buNone/>
              <a:defRPr sz="1800"/>
            </a:lvl8pPr>
            <a:lvl9pPr lvl="8" algn="ctr" rtl="0">
              <a:spcBef>
                <a:spcPts val="0"/>
              </a:spcBef>
              <a:spcAft>
                <a:spcPts val="0"/>
              </a:spcAft>
              <a:buSzPts val="1800"/>
              <a:buNone/>
              <a:defRPr sz="1800"/>
            </a:lvl9pPr>
          </a:lstStyle>
          <a:p>
            <a:endParaRPr/>
          </a:p>
        </p:txBody>
      </p:sp>
      <p:sp>
        <p:nvSpPr>
          <p:cNvPr id="141" name="Google Shape;141;p15"/>
          <p:cNvSpPr txBox="1">
            <a:spLocks noGrp="1"/>
          </p:cNvSpPr>
          <p:nvPr>
            <p:ph type="subTitle" idx="1"/>
          </p:nvPr>
        </p:nvSpPr>
        <p:spPr>
          <a:xfrm>
            <a:off x="674974" y="3657077"/>
            <a:ext cx="2004600" cy="7872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42" name="Google Shape;142;p15"/>
          <p:cNvSpPr txBox="1">
            <a:spLocks noGrp="1"/>
          </p:cNvSpPr>
          <p:nvPr>
            <p:ph type="title" idx="3"/>
          </p:nvPr>
        </p:nvSpPr>
        <p:spPr>
          <a:xfrm>
            <a:off x="6478461" y="1417025"/>
            <a:ext cx="2103600" cy="787200"/>
          </a:xfrm>
          <a:prstGeom prst="rect">
            <a:avLst/>
          </a:prstGeom>
        </p:spPr>
        <p:txBody>
          <a:bodyPr spcFirstLastPara="1" wrap="square" lIns="91425" tIns="91425" rIns="91425" bIns="91425" anchor="b" anchorCtr="0">
            <a:noAutofit/>
          </a:bodyPr>
          <a:lstStyle>
            <a:lvl1pPr lvl="0" rtl="0">
              <a:spcBef>
                <a:spcPts val="0"/>
              </a:spcBef>
              <a:spcAft>
                <a:spcPts val="0"/>
              </a:spcAft>
              <a:buSzPts val="1800"/>
              <a:buNone/>
              <a:defRPr sz="1800"/>
            </a:lvl1pPr>
            <a:lvl2pPr lvl="1" algn="ctr" rtl="0">
              <a:spcBef>
                <a:spcPts val="0"/>
              </a:spcBef>
              <a:spcAft>
                <a:spcPts val="0"/>
              </a:spcAft>
              <a:buSzPts val="1800"/>
              <a:buNone/>
              <a:defRPr sz="1800"/>
            </a:lvl2pPr>
            <a:lvl3pPr lvl="2" algn="ctr" rtl="0">
              <a:spcBef>
                <a:spcPts val="0"/>
              </a:spcBef>
              <a:spcAft>
                <a:spcPts val="0"/>
              </a:spcAft>
              <a:buSzPts val="1800"/>
              <a:buNone/>
              <a:defRPr sz="1800"/>
            </a:lvl3pPr>
            <a:lvl4pPr lvl="3" algn="ctr" rtl="0">
              <a:spcBef>
                <a:spcPts val="0"/>
              </a:spcBef>
              <a:spcAft>
                <a:spcPts val="0"/>
              </a:spcAft>
              <a:buSzPts val="1800"/>
              <a:buNone/>
              <a:defRPr sz="1800"/>
            </a:lvl4pPr>
            <a:lvl5pPr lvl="4" algn="ctr" rtl="0">
              <a:spcBef>
                <a:spcPts val="0"/>
              </a:spcBef>
              <a:spcAft>
                <a:spcPts val="0"/>
              </a:spcAft>
              <a:buSzPts val="1800"/>
              <a:buNone/>
              <a:defRPr sz="1800"/>
            </a:lvl5pPr>
            <a:lvl6pPr lvl="5" algn="ctr" rtl="0">
              <a:spcBef>
                <a:spcPts val="0"/>
              </a:spcBef>
              <a:spcAft>
                <a:spcPts val="0"/>
              </a:spcAft>
              <a:buSzPts val="1800"/>
              <a:buNone/>
              <a:defRPr sz="1800"/>
            </a:lvl6pPr>
            <a:lvl7pPr lvl="6" algn="ctr" rtl="0">
              <a:spcBef>
                <a:spcPts val="0"/>
              </a:spcBef>
              <a:spcAft>
                <a:spcPts val="0"/>
              </a:spcAft>
              <a:buSzPts val="1800"/>
              <a:buNone/>
              <a:defRPr sz="1800"/>
            </a:lvl7pPr>
            <a:lvl8pPr lvl="7" algn="ctr" rtl="0">
              <a:spcBef>
                <a:spcPts val="0"/>
              </a:spcBef>
              <a:spcAft>
                <a:spcPts val="0"/>
              </a:spcAft>
              <a:buSzPts val="1800"/>
              <a:buNone/>
              <a:defRPr sz="1800"/>
            </a:lvl8pPr>
            <a:lvl9pPr lvl="8" algn="ctr" rtl="0">
              <a:spcBef>
                <a:spcPts val="0"/>
              </a:spcBef>
              <a:spcAft>
                <a:spcPts val="0"/>
              </a:spcAft>
              <a:buSzPts val="1800"/>
              <a:buNone/>
              <a:defRPr sz="1800"/>
            </a:lvl9pPr>
          </a:lstStyle>
          <a:p>
            <a:endParaRPr/>
          </a:p>
        </p:txBody>
      </p:sp>
      <p:sp>
        <p:nvSpPr>
          <p:cNvPr id="143" name="Google Shape;143;p15"/>
          <p:cNvSpPr txBox="1">
            <a:spLocks noGrp="1"/>
          </p:cNvSpPr>
          <p:nvPr>
            <p:ph type="subTitle" idx="4"/>
          </p:nvPr>
        </p:nvSpPr>
        <p:spPr>
          <a:xfrm>
            <a:off x="6478451" y="2202475"/>
            <a:ext cx="2004600" cy="787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44" name="Google Shape;144;p15"/>
          <p:cNvSpPr txBox="1">
            <a:spLocks noGrp="1"/>
          </p:cNvSpPr>
          <p:nvPr>
            <p:ph type="title" idx="5"/>
          </p:nvPr>
        </p:nvSpPr>
        <p:spPr>
          <a:xfrm>
            <a:off x="6478461" y="2839022"/>
            <a:ext cx="2103600" cy="787200"/>
          </a:xfrm>
          <a:prstGeom prst="rect">
            <a:avLst/>
          </a:prstGeom>
        </p:spPr>
        <p:txBody>
          <a:bodyPr spcFirstLastPara="1" wrap="square" lIns="91425" tIns="91425" rIns="91425" bIns="91425" anchor="b" anchorCtr="0">
            <a:noAutofit/>
          </a:bodyPr>
          <a:lstStyle>
            <a:lvl1pPr lvl="0" rtl="0">
              <a:spcBef>
                <a:spcPts val="0"/>
              </a:spcBef>
              <a:spcAft>
                <a:spcPts val="0"/>
              </a:spcAft>
              <a:buSzPts val="1800"/>
              <a:buNone/>
              <a:defRPr sz="1800"/>
            </a:lvl1pPr>
            <a:lvl2pPr lvl="1" algn="ctr" rtl="0">
              <a:spcBef>
                <a:spcPts val="0"/>
              </a:spcBef>
              <a:spcAft>
                <a:spcPts val="0"/>
              </a:spcAft>
              <a:buSzPts val="1800"/>
              <a:buNone/>
              <a:defRPr sz="1800"/>
            </a:lvl2pPr>
            <a:lvl3pPr lvl="2" algn="ctr" rtl="0">
              <a:spcBef>
                <a:spcPts val="0"/>
              </a:spcBef>
              <a:spcAft>
                <a:spcPts val="0"/>
              </a:spcAft>
              <a:buSzPts val="1800"/>
              <a:buNone/>
              <a:defRPr sz="1800"/>
            </a:lvl3pPr>
            <a:lvl4pPr lvl="3" algn="ctr" rtl="0">
              <a:spcBef>
                <a:spcPts val="0"/>
              </a:spcBef>
              <a:spcAft>
                <a:spcPts val="0"/>
              </a:spcAft>
              <a:buSzPts val="1800"/>
              <a:buNone/>
              <a:defRPr sz="1800"/>
            </a:lvl4pPr>
            <a:lvl5pPr lvl="4" algn="ctr" rtl="0">
              <a:spcBef>
                <a:spcPts val="0"/>
              </a:spcBef>
              <a:spcAft>
                <a:spcPts val="0"/>
              </a:spcAft>
              <a:buSzPts val="1800"/>
              <a:buNone/>
              <a:defRPr sz="1800"/>
            </a:lvl5pPr>
            <a:lvl6pPr lvl="5" algn="ctr" rtl="0">
              <a:spcBef>
                <a:spcPts val="0"/>
              </a:spcBef>
              <a:spcAft>
                <a:spcPts val="0"/>
              </a:spcAft>
              <a:buSzPts val="1800"/>
              <a:buNone/>
              <a:defRPr sz="1800"/>
            </a:lvl6pPr>
            <a:lvl7pPr lvl="6" algn="ctr" rtl="0">
              <a:spcBef>
                <a:spcPts val="0"/>
              </a:spcBef>
              <a:spcAft>
                <a:spcPts val="0"/>
              </a:spcAft>
              <a:buSzPts val="1800"/>
              <a:buNone/>
              <a:defRPr sz="1800"/>
            </a:lvl7pPr>
            <a:lvl8pPr lvl="7" algn="ctr" rtl="0">
              <a:spcBef>
                <a:spcPts val="0"/>
              </a:spcBef>
              <a:spcAft>
                <a:spcPts val="0"/>
              </a:spcAft>
              <a:buSzPts val="1800"/>
              <a:buNone/>
              <a:defRPr sz="1800"/>
            </a:lvl8pPr>
            <a:lvl9pPr lvl="8" algn="ctr" rtl="0">
              <a:spcBef>
                <a:spcPts val="0"/>
              </a:spcBef>
              <a:spcAft>
                <a:spcPts val="0"/>
              </a:spcAft>
              <a:buSzPts val="1800"/>
              <a:buNone/>
              <a:defRPr sz="1800"/>
            </a:lvl9pPr>
          </a:lstStyle>
          <a:p>
            <a:endParaRPr/>
          </a:p>
        </p:txBody>
      </p:sp>
      <p:sp>
        <p:nvSpPr>
          <p:cNvPr id="145" name="Google Shape;145;p15"/>
          <p:cNvSpPr txBox="1">
            <a:spLocks noGrp="1"/>
          </p:cNvSpPr>
          <p:nvPr>
            <p:ph type="subTitle" idx="6"/>
          </p:nvPr>
        </p:nvSpPr>
        <p:spPr>
          <a:xfrm>
            <a:off x="6478451" y="3657077"/>
            <a:ext cx="2004600" cy="787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46" name="Google Shape;146;p15"/>
          <p:cNvSpPr txBox="1">
            <a:spLocks noGrp="1"/>
          </p:cNvSpPr>
          <p:nvPr>
            <p:ph type="title" idx="7"/>
          </p:nvPr>
        </p:nvSpPr>
        <p:spPr>
          <a:xfrm>
            <a:off x="575963" y="1417025"/>
            <a:ext cx="2103600" cy="787200"/>
          </a:xfrm>
          <a:prstGeom prst="rect">
            <a:avLst/>
          </a:prstGeom>
        </p:spPr>
        <p:txBody>
          <a:bodyPr spcFirstLastPara="1" wrap="square" lIns="91425" tIns="91425" rIns="91425" bIns="91425" anchor="b" anchorCtr="0">
            <a:noAutofit/>
          </a:bodyPr>
          <a:lstStyle>
            <a:lvl1pPr lvl="0" algn="r" rtl="0">
              <a:spcBef>
                <a:spcPts val="0"/>
              </a:spcBef>
              <a:spcAft>
                <a:spcPts val="0"/>
              </a:spcAft>
              <a:buSzPts val="1800"/>
              <a:buNone/>
              <a:defRPr sz="1800"/>
            </a:lvl1pPr>
            <a:lvl2pPr lvl="1" algn="ctr" rtl="0">
              <a:spcBef>
                <a:spcPts val="0"/>
              </a:spcBef>
              <a:spcAft>
                <a:spcPts val="0"/>
              </a:spcAft>
              <a:buSzPts val="1800"/>
              <a:buNone/>
              <a:defRPr sz="1800"/>
            </a:lvl2pPr>
            <a:lvl3pPr lvl="2" algn="ctr" rtl="0">
              <a:spcBef>
                <a:spcPts val="0"/>
              </a:spcBef>
              <a:spcAft>
                <a:spcPts val="0"/>
              </a:spcAft>
              <a:buSzPts val="1800"/>
              <a:buNone/>
              <a:defRPr sz="1800"/>
            </a:lvl3pPr>
            <a:lvl4pPr lvl="3" algn="ctr" rtl="0">
              <a:spcBef>
                <a:spcPts val="0"/>
              </a:spcBef>
              <a:spcAft>
                <a:spcPts val="0"/>
              </a:spcAft>
              <a:buSzPts val="1800"/>
              <a:buNone/>
              <a:defRPr sz="1800"/>
            </a:lvl4pPr>
            <a:lvl5pPr lvl="4" algn="ctr" rtl="0">
              <a:spcBef>
                <a:spcPts val="0"/>
              </a:spcBef>
              <a:spcAft>
                <a:spcPts val="0"/>
              </a:spcAft>
              <a:buSzPts val="1800"/>
              <a:buNone/>
              <a:defRPr sz="1800"/>
            </a:lvl5pPr>
            <a:lvl6pPr lvl="5" algn="ctr" rtl="0">
              <a:spcBef>
                <a:spcPts val="0"/>
              </a:spcBef>
              <a:spcAft>
                <a:spcPts val="0"/>
              </a:spcAft>
              <a:buSzPts val="1800"/>
              <a:buNone/>
              <a:defRPr sz="1800"/>
            </a:lvl6pPr>
            <a:lvl7pPr lvl="6" algn="ctr" rtl="0">
              <a:spcBef>
                <a:spcPts val="0"/>
              </a:spcBef>
              <a:spcAft>
                <a:spcPts val="0"/>
              </a:spcAft>
              <a:buSzPts val="1800"/>
              <a:buNone/>
              <a:defRPr sz="1800"/>
            </a:lvl7pPr>
            <a:lvl8pPr lvl="7" algn="ctr" rtl="0">
              <a:spcBef>
                <a:spcPts val="0"/>
              </a:spcBef>
              <a:spcAft>
                <a:spcPts val="0"/>
              </a:spcAft>
              <a:buSzPts val="1800"/>
              <a:buNone/>
              <a:defRPr sz="1800"/>
            </a:lvl8pPr>
            <a:lvl9pPr lvl="8" algn="ctr" rtl="0">
              <a:spcBef>
                <a:spcPts val="0"/>
              </a:spcBef>
              <a:spcAft>
                <a:spcPts val="0"/>
              </a:spcAft>
              <a:buSzPts val="1800"/>
              <a:buNone/>
              <a:defRPr sz="1800"/>
            </a:lvl9pPr>
          </a:lstStyle>
          <a:p>
            <a:endParaRPr/>
          </a:p>
        </p:txBody>
      </p:sp>
      <p:sp>
        <p:nvSpPr>
          <p:cNvPr id="147" name="Google Shape;147;p15"/>
          <p:cNvSpPr txBox="1">
            <a:spLocks noGrp="1"/>
          </p:cNvSpPr>
          <p:nvPr>
            <p:ph type="subTitle" idx="8"/>
          </p:nvPr>
        </p:nvSpPr>
        <p:spPr>
          <a:xfrm>
            <a:off x="674974" y="2202475"/>
            <a:ext cx="2004600" cy="7872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 Three Columns ">
  <p:cSld name="TITLE_AND_BODY_1_2_1">
    <p:spTree>
      <p:nvGrpSpPr>
        <p:cNvPr id="1" name="Shape 157"/>
        <p:cNvGrpSpPr/>
        <p:nvPr/>
      </p:nvGrpSpPr>
      <p:grpSpPr>
        <a:xfrm>
          <a:off x="0" y="0"/>
          <a:ext cx="0" cy="0"/>
          <a:chOff x="0" y="0"/>
          <a:chExt cx="0" cy="0"/>
        </a:xfrm>
      </p:grpSpPr>
      <p:grpSp>
        <p:nvGrpSpPr>
          <p:cNvPr id="158" name="Google Shape;158;p17"/>
          <p:cNvGrpSpPr/>
          <p:nvPr/>
        </p:nvGrpSpPr>
        <p:grpSpPr>
          <a:xfrm>
            <a:off x="72" y="-56"/>
            <a:ext cx="13101878" cy="5171906"/>
            <a:chOff x="72" y="-56"/>
            <a:chExt cx="13101878" cy="5171906"/>
          </a:xfrm>
        </p:grpSpPr>
        <p:sp>
          <p:nvSpPr>
            <p:cNvPr id="159" name="Google Shape;159;p17"/>
            <p:cNvSpPr/>
            <p:nvPr/>
          </p:nvSpPr>
          <p:spPr>
            <a:xfrm rot="10800000">
              <a:off x="72" y="-56"/>
              <a:ext cx="3507504" cy="2397555"/>
            </a:xfrm>
            <a:custGeom>
              <a:avLst/>
              <a:gdLst/>
              <a:ahLst/>
              <a:cxnLst/>
              <a:rect l="l" t="t" r="r" b="b"/>
              <a:pathLst>
                <a:path w="74414" h="50863" extrusionOk="0">
                  <a:moveTo>
                    <a:pt x="74414" y="1"/>
                  </a:moveTo>
                  <a:cubicBezTo>
                    <a:pt x="60793" y="2474"/>
                    <a:pt x="62458" y="21209"/>
                    <a:pt x="51638" y="31541"/>
                  </a:cubicBezTo>
                  <a:cubicBezTo>
                    <a:pt x="46844" y="36117"/>
                    <a:pt x="42403" y="37136"/>
                    <a:pt x="37698" y="37136"/>
                  </a:cubicBezTo>
                  <a:cubicBezTo>
                    <a:pt x="33921" y="37136"/>
                    <a:pt x="29973" y="36479"/>
                    <a:pt x="25538" y="36479"/>
                  </a:cubicBezTo>
                  <a:cubicBezTo>
                    <a:pt x="21627" y="36479"/>
                    <a:pt x="17336" y="36990"/>
                    <a:pt x="12447" y="38913"/>
                  </a:cubicBezTo>
                  <a:cubicBezTo>
                    <a:pt x="5725" y="41560"/>
                    <a:pt x="1648" y="45953"/>
                    <a:pt x="0" y="50862"/>
                  </a:cubicBezTo>
                  <a:lnTo>
                    <a:pt x="74414" y="50862"/>
                  </a:lnTo>
                  <a:lnTo>
                    <a:pt x="74414"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60" name="Google Shape;160;p17"/>
            <p:cNvGrpSpPr/>
            <p:nvPr/>
          </p:nvGrpSpPr>
          <p:grpSpPr>
            <a:xfrm>
              <a:off x="524811" y="-2"/>
              <a:ext cx="12577139" cy="5171852"/>
              <a:chOff x="524811" y="-2"/>
              <a:chExt cx="12577139" cy="5171852"/>
            </a:xfrm>
          </p:grpSpPr>
          <p:sp>
            <p:nvSpPr>
              <p:cNvPr id="161" name="Google Shape;161;p17"/>
              <p:cNvSpPr/>
              <p:nvPr/>
            </p:nvSpPr>
            <p:spPr>
              <a:xfrm>
                <a:off x="8602550" y="186175"/>
                <a:ext cx="4499400" cy="44994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162;p17"/>
              <p:cNvSpPr/>
              <p:nvPr/>
            </p:nvSpPr>
            <p:spPr>
              <a:xfrm>
                <a:off x="6126025" y="2748689"/>
                <a:ext cx="6063998" cy="2423161"/>
              </a:xfrm>
              <a:custGeom>
                <a:avLst/>
                <a:gdLst/>
                <a:ahLst/>
                <a:cxnLst/>
                <a:rect l="l" t="t" r="r" b="b"/>
                <a:pathLst>
                  <a:path w="38804" h="15506" extrusionOk="0">
                    <a:moveTo>
                      <a:pt x="18372" y="1"/>
                    </a:moveTo>
                    <a:cubicBezTo>
                      <a:pt x="15851" y="1"/>
                      <a:pt x="13315" y="1007"/>
                      <a:pt x="11592" y="2856"/>
                    </a:cubicBezTo>
                    <a:cubicBezTo>
                      <a:pt x="10378" y="4162"/>
                      <a:pt x="9486" y="5874"/>
                      <a:pt x="7880" y="6653"/>
                    </a:cubicBezTo>
                    <a:cubicBezTo>
                      <a:pt x="6924" y="7115"/>
                      <a:pt x="5829" y="7184"/>
                      <a:pt x="4811" y="7500"/>
                    </a:cubicBezTo>
                    <a:cubicBezTo>
                      <a:pt x="3205" y="8000"/>
                      <a:pt x="1810" y="9143"/>
                      <a:pt x="1008" y="10620"/>
                    </a:cubicBezTo>
                    <a:cubicBezTo>
                      <a:pt x="204" y="12096"/>
                      <a:pt x="0" y="13889"/>
                      <a:pt x="457" y="15505"/>
                    </a:cubicBezTo>
                    <a:lnTo>
                      <a:pt x="37742" y="15244"/>
                    </a:lnTo>
                    <a:cubicBezTo>
                      <a:pt x="37753" y="15310"/>
                      <a:pt x="37792" y="15337"/>
                      <a:pt x="37844" y="15337"/>
                    </a:cubicBezTo>
                    <a:cubicBezTo>
                      <a:pt x="37956" y="15337"/>
                      <a:pt x="38124" y="15208"/>
                      <a:pt x="38171" y="15070"/>
                    </a:cubicBezTo>
                    <a:cubicBezTo>
                      <a:pt x="38804" y="13270"/>
                      <a:pt x="38259" y="11229"/>
                      <a:pt x="37238" y="9619"/>
                    </a:cubicBezTo>
                    <a:cubicBezTo>
                      <a:pt x="36589" y="8595"/>
                      <a:pt x="35707" y="7663"/>
                      <a:pt x="34575" y="7228"/>
                    </a:cubicBezTo>
                    <a:cubicBezTo>
                      <a:pt x="33829" y="6942"/>
                      <a:pt x="33017" y="6887"/>
                      <a:pt x="32227" y="6744"/>
                    </a:cubicBezTo>
                    <a:cubicBezTo>
                      <a:pt x="31046" y="6534"/>
                      <a:pt x="29900" y="6125"/>
                      <a:pt x="28852" y="5540"/>
                    </a:cubicBezTo>
                    <a:cubicBezTo>
                      <a:pt x="26453" y="4203"/>
                      <a:pt x="24613" y="1978"/>
                      <a:pt x="22125" y="815"/>
                    </a:cubicBezTo>
                    <a:cubicBezTo>
                      <a:pt x="20952" y="265"/>
                      <a:pt x="19664" y="1"/>
                      <a:pt x="1837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163;p17"/>
              <p:cNvSpPr/>
              <p:nvPr/>
            </p:nvSpPr>
            <p:spPr>
              <a:xfrm rot="10800000">
                <a:off x="7503141" y="-2"/>
                <a:ext cx="2290182" cy="1835829"/>
              </a:xfrm>
              <a:custGeom>
                <a:avLst/>
                <a:gdLst/>
                <a:ahLst/>
                <a:cxnLst/>
                <a:rect l="l" t="t" r="r" b="b"/>
                <a:pathLst>
                  <a:path w="63047" h="50539" extrusionOk="0">
                    <a:moveTo>
                      <a:pt x="12202" y="0"/>
                    </a:moveTo>
                    <a:cubicBezTo>
                      <a:pt x="9265" y="0"/>
                      <a:pt x="6469" y="237"/>
                      <a:pt x="3876" y="616"/>
                    </a:cubicBezTo>
                    <a:cubicBezTo>
                      <a:pt x="2569" y="805"/>
                      <a:pt x="1276" y="1048"/>
                      <a:pt x="1" y="1336"/>
                    </a:cubicBezTo>
                    <a:lnTo>
                      <a:pt x="1" y="50538"/>
                    </a:lnTo>
                    <a:lnTo>
                      <a:pt x="61918" y="50538"/>
                    </a:lnTo>
                    <a:cubicBezTo>
                      <a:pt x="63046" y="38393"/>
                      <a:pt x="57947" y="23633"/>
                      <a:pt x="45302" y="12529"/>
                    </a:cubicBezTo>
                    <a:cubicBezTo>
                      <a:pt x="34285" y="2850"/>
                      <a:pt x="22391" y="0"/>
                      <a:pt x="1220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17"/>
              <p:cNvSpPr/>
              <p:nvPr/>
            </p:nvSpPr>
            <p:spPr>
              <a:xfrm>
                <a:off x="524811" y="1775715"/>
                <a:ext cx="378089" cy="363569"/>
              </a:xfrm>
              <a:custGeom>
                <a:avLst/>
                <a:gdLst/>
                <a:ahLst/>
                <a:cxnLst/>
                <a:rect l="l" t="t" r="r" b="b"/>
                <a:pathLst>
                  <a:path w="3359" h="3230" extrusionOk="0">
                    <a:moveTo>
                      <a:pt x="3358" y="1"/>
                    </a:moveTo>
                    <a:lnTo>
                      <a:pt x="0" y="1212"/>
                    </a:lnTo>
                    <a:lnTo>
                      <a:pt x="1800" y="3229"/>
                    </a:lnTo>
                    <a:lnTo>
                      <a:pt x="335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65" name="Google Shape;165;p17"/>
          <p:cNvSpPr txBox="1">
            <a:spLocks noGrp="1"/>
          </p:cNvSpPr>
          <p:nvPr>
            <p:ph type="title"/>
          </p:nvPr>
        </p:nvSpPr>
        <p:spPr>
          <a:xfrm>
            <a:off x="713850" y="445025"/>
            <a:ext cx="67893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66" name="Google Shape;166;p17"/>
          <p:cNvSpPr txBox="1">
            <a:spLocks noGrp="1"/>
          </p:cNvSpPr>
          <p:nvPr>
            <p:ph type="title" idx="2"/>
          </p:nvPr>
        </p:nvSpPr>
        <p:spPr>
          <a:xfrm>
            <a:off x="3062925" y="1737450"/>
            <a:ext cx="3018300" cy="4401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None/>
              <a:defRPr sz="1800"/>
            </a:lvl1pPr>
            <a:lvl2pPr lvl="1" rtl="0">
              <a:spcBef>
                <a:spcPts val="0"/>
              </a:spcBef>
              <a:spcAft>
                <a:spcPts val="0"/>
              </a:spcAft>
              <a:buSzPts val="1800"/>
              <a:buNone/>
              <a:defRPr sz="1800"/>
            </a:lvl2pPr>
            <a:lvl3pPr lvl="2" rtl="0">
              <a:spcBef>
                <a:spcPts val="0"/>
              </a:spcBef>
              <a:spcAft>
                <a:spcPts val="0"/>
              </a:spcAft>
              <a:buSzPts val="1800"/>
              <a:buNone/>
              <a:defRPr sz="1800"/>
            </a:lvl3pPr>
            <a:lvl4pPr lvl="3" rtl="0">
              <a:spcBef>
                <a:spcPts val="0"/>
              </a:spcBef>
              <a:spcAft>
                <a:spcPts val="0"/>
              </a:spcAft>
              <a:buSzPts val="1800"/>
              <a:buNone/>
              <a:defRPr sz="1800"/>
            </a:lvl4pPr>
            <a:lvl5pPr lvl="4" rtl="0">
              <a:spcBef>
                <a:spcPts val="0"/>
              </a:spcBef>
              <a:spcAft>
                <a:spcPts val="0"/>
              </a:spcAft>
              <a:buSzPts val="1800"/>
              <a:buNone/>
              <a:defRPr sz="1800"/>
            </a:lvl5pPr>
            <a:lvl6pPr lvl="5" rtl="0">
              <a:spcBef>
                <a:spcPts val="0"/>
              </a:spcBef>
              <a:spcAft>
                <a:spcPts val="0"/>
              </a:spcAft>
              <a:buSzPts val="1800"/>
              <a:buNone/>
              <a:defRPr sz="1800"/>
            </a:lvl6pPr>
            <a:lvl7pPr lvl="6" rtl="0">
              <a:spcBef>
                <a:spcPts val="0"/>
              </a:spcBef>
              <a:spcAft>
                <a:spcPts val="0"/>
              </a:spcAft>
              <a:buSzPts val="1800"/>
              <a:buNone/>
              <a:defRPr sz="1800"/>
            </a:lvl7pPr>
            <a:lvl8pPr lvl="7" rtl="0">
              <a:spcBef>
                <a:spcPts val="0"/>
              </a:spcBef>
              <a:spcAft>
                <a:spcPts val="0"/>
              </a:spcAft>
              <a:buSzPts val="1800"/>
              <a:buNone/>
              <a:defRPr sz="1800"/>
            </a:lvl8pPr>
            <a:lvl9pPr lvl="8" rtl="0">
              <a:spcBef>
                <a:spcPts val="0"/>
              </a:spcBef>
              <a:spcAft>
                <a:spcPts val="0"/>
              </a:spcAft>
              <a:buSzPts val="1800"/>
              <a:buNone/>
              <a:defRPr sz="1800"/>
            </a:lvl9pPr>
          </a:lstStyle>
          <a:p>
            <a:endParaRPr/>
          </a:p>
        </p:txBody>
      </p:sp>
      <p:sp>
        <p:nvSpPr>
          <p:cNvPr id="167" name="Google Shape;167;p17"/>
          <p:cNvSpPr txBox="1">
            <a:spLocks noGrp="1"/>
          </p:cNvSpPr>
          <p:nvPr>
            <p:ph type="subTitle" idx="1"/>
          </p:nvPr>
        </p:nvSpPr>
        <p:spPr>
          <a:xfrm>
            <a:off x="3062925" y="2177425"/>
            <a:ext cx="3018300" cy="572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600"/>
            </a:lvl1pPr>
            <a:lvl2pPr lvl="1" rtl="0">
              <a:lnSpc>
                <a:spcPct val="100000"/>
              </a:lnSpc>
              <a:spcBef>
                <a:spcPts val="0"/>
              </a:spcBef>
              <a:spcAft>
                <a:spcPts val="0"/>
              </a:spcAft>
              <a:buSzPts val="2100"/>
              <a:buNone/>
              <a:defRPr sz="2100"/>
            </a:lvl2pPr>
            <a:lvl3pPr lvl="2" rtl="0">
              <a:lnSpc>
                <a:spcPct val="100000"/>
              </a:lnSpc>
              <a:spcBef>
                <a:spcPts val="0"/>
              </a:spcBef>
              <a:spcAft>
                <a:spcPts val="0"/>
              </a:spcAft>
              <a:buSzPts val="2100"/>
              <a:buNone/>
              <a:defRPr sz="2100"/>
            </a:lvl3pPr>
            <a:lvl4pPr lvl="3" rtl="0">
              <a:lnSpc>
                <a:spcPct val="100000"/>
              </a:lnSpc>
              <a:spcBef>
                <a:spcPts val="0"/>
              </a:spcBef>
              <a:spcAft>
                <a:spcPts val="0"/>
              </a:spcAft>
              <a:buSzPts val="2100"/>
              <a:buNone/>
              <a:defRPr sz="2100"/>
            </a:lvl4pPr>
            <a:lvl5pPr lvl="4" rtl="0">
              <a:lnSpc>
                <a:spcPct val="100000"/>
              </a:lnSpc>
              <a:spcBef>
                <a:spcPts val="0"/>
              </a:spcBef>
              <a:spcAft>
                <a:spcPts val="0"/>
              </a:spcAft>
              <a:buSzPts val="2100"/>
              <a:buNone/>
              <a:defRPr sz="2100"/>
            </a:lvl5pPr>
            <a:lvl6pPr lvl="5" rtl="0">
              <a:lnSpc>
                <a:spcPct val="100000"/>
              </a:lnSpc>
              <a:spcBef>
                <a:spcPts val="0"/>
              </a:spcBef>
              <a:spcAft>
                <a:spcPts val="0"/>
              </a:spcAft>
              <a:buSzPts val="2100"/>
              <a:buNone/>
              <a:defRPr sz="2100"/>
            </a:lvl6pPr>
            <a:lvl7pPr lvl="6" rtl="0">
              <a:lnSpc>
                <a:spcPct val="100000"/>
              </a:lnSpc>
              <a:spcBef>
                <a:spcPts val="0"/>
              </a:spcBef>
              <a:spcAft>
                <a:spcPts val="0"/>
              </a:spcAft>
              <a:buSzPts val="2100"/>
              <a:buNone/>
              <a:defRPr sz="2100"/>
            </a:lvl7pPr>
            <a:lvl8pPr lvl="7" rtl="0">
              <a:lnSpc>
                <a:spcPct val="100000"/>
              </a:lnSpc>
              <a:spcBef>
                <a:spcPts val="0"/>
              </a:spcBef>
              <a:spcAft>
                <a:spcPts val="0"/>
              </a:spcAft>
              <a:buSzPts val="2100"/>
              <a:buNone/>
              <a:defRPr sz="2100"/>
            </a:lvl8pPr>
            <a:lvl9pPr lvl="8" rtl="0">
              <a:lnSpc>
                <a:spcPct val="100000"/>
              </a:lnSpc>
              <a:spcBef>
                <a:spcPts val="0"/>
              </a:spcBef>
              <a:spcAft>
                <a:spcPts val="0"/>
              </a:spcAft>
              <a:buSzPts val="2100"/>
              <a:buNone/>
              <a:defRPr sz="2100"/>
            </a:lvl9pPr>
          </a:lstStyle>
          <a:p>
            <a:endParaRPr/>
          </a:p>
        </p:txBody>
      </p:sp>
      <p:sp>
        <p:nvSpPr>
          <p:cNvPr id="168" name="Google Shape;168;p17"/>
          <p:cNvSpPr txBox="1">
            <a:spLocks noGrp="1"/>
          </p:cNvSpPr>
          <p:nvPr>
            <p:ph type="title" idx="3"/>
          </p:nvPr>
        </p:nvSpPr>
        <p:spPr>
          <a:xfrm>
            <a:off x="713850" y="3469850"/>
            <a:ext cx="3018300" cy="4401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None/>
              <a:defRPr sz="1800"/>
            </a:lvl1pPr>
            <a:lvl2pPr lvl="1" algn="r" rtl="0">
              <a:spcBef>
                <a:spcPts val="0"/>
              </a:spcBef>
              <a:spcAft>
                <a:spcPts val="0"/>
              </a:spcAft>
              <a:buSzPts val="1800"/>
              <a:buNone/>
              <a:defRPr sz="1800"/>
            </a:lvl2pPr>
            <a:lvl3pPr lvl="2" algn="r" rtl="0">
              <a:spcBef>
                <a:spcPts val="0"/>
              </a:spcBef>
              <a:spcAft>
                <a:spcPts val="0"/>
              </a:spcAft>
              <a:buSzPts val="1800"/>
              <a:buNone/>
              <a:defRPr sz="1800"/>
            </a:lvl3pPr>
            <a:lvl4pPr lvl="3" algn="r" rtl="0">
              <a:spcBef>
                <a:spcPts val="0"/>
              </a:spcBef>
              <a:spcAft>
                <a:spcPts val="0"/>
              </a:spcAft>
              <a:buSzPts val="1800"/>
              <a:buNone/>
              <a:defRPr sz="1800"/>
            </a:lvl4pPr>
            <a:lvl5pPr lvl="4" algn="r" rtl="0">
              <a:spcBef>
                <a:spcPts val="0"/>
              </a:spcBef>
              <a:spcAft>
                <a:spcPts val="0"/>
              </a:spcAft>
              <a:buSzPts val="1800"/>
              <a:buNone/>
              <a:defRPr sz="1800"/>
            </a:lvl5pPr>
            <a:lvl6pPr lvl="5" algn="r" rtl="0">
              <a:spcBef>
                <a:spcPts val="0"/>
              </a:spcBef>
              <a:spcAft>
                <a:spcPts val="0"/>
              </a:spcAft>
              <a:buSzPts val="1800"/>
              <a:buNone/>
              <a:defRPr sz="1800"/>
            </a:lvl6pPr>
            <a:lvl7pPr lvl="6" algn="r" rtl="0">
              <a:spcBef>
                <a:spcPts val="0"/>
              </a:spcBef>
              <a:spcAft>
                <a:spcPts val="0"/>
              </a:spcAft>
              <a:buSzPts val="1800"/>
              <a:buNone/>
              <a:defRPr sz="1800"/>
            </a:lvl7pPr>
            <a:lvl8pPr lvl="7" algn="r" rtl="0">
              <a:spcBef>
                <a:spcPts val="0"/>
              </a:spcBef>
              <a:spcAft>
                <a:spcPts val="0"/>
              </a:spcAft>
              <a:buSzPts val="1800"/>
              <a:buNone/>
              <a:defRPr sz="1800"/>
            </a:lvl8pPr>
            <a:lvl9pPr lvl="8" algn="r" rtl="0">
              <a:spcBef>
                <a:spcPts val="0"/>
              </a:spcBef>
              <a:spcAft>
                <a:spcPts val="0"/>
              </a:spcAft>
              <a:buSzPts val="1800"/>
              <a:buNone/>
              <a:defRPr sz="1800"/>
            </a:lvl9pPr>
          </a:lstStyle>
          <a:p>
            <a:endParaRPr/>
          </a:p>
        </p:txBody>
      </p:sp>
      <p:sp>
        <p:nvSpPr>
          <p:cNvPr id="169" name="Google Shape;169;p17"/>
          <p:cNvSpPr txBox="1">
            <a:spLocks noGrp="1"/>
          </p:cNvSpPr>
          <p:nvPr>
            <p:ph type="subTitle" idx="4"/>
          </p:nvPr>
        </p:nvSpPr>
        <p:spPr>
          <a:xfrm>
            <a:off x="713850" y="3909825"/>
            <a:ext cx="3018300" cy="572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600"/>
            </a:lvl1pPr>
            <a:lvl2pPr lvl="1" algn="r" rtl="0">
              <a:lnSpc>
                <a:spcPct val="100000"/>
              </a:lnSpc>
              <a:spcBef>
                <a:spcPts val="0"/>
              </a:spcBef>
              <a:spcAft>
                <a:spcPts val="0"/>
              </a:spcAft>
              <a:buSzPts val="2100"/>
              <a:buNone/>
              <a:defRPr sz="2100"/>
            </a:lvl2pPr>
            <a:lvl3pPr lvl="2" algn="r" rtl="0">
              <a:lnSpc>
                <a:spcPct val="100000"/>
              </a:lnSpc>
              <a:spcBef>
                <a:spcPts val="0"/>
              </a:spcBef>
              <a:spcAft>
                <a:spcPts val="0"/>
              </a:spcAft>
              <a:buSzPts val="2100"/>
              <a:buNone/>
              <a:defRPr sz="2100"/>
            </a:lvl3pPr>
            <a:lvl4pPr lvl="3" algn="r" rtl="0">
              <a:lnSpc>
                <a:spcPct val="100000"/>
              </a:lnSpc>
              <a:spcBef>
                <a:spcPts val="0"/>
              </a:spcBef>
              <a:spcAft>
                <a:spcPts val="0"/>
              </a:spcAft>
              <a:buSzPts val="2100"/>
              <a:buNone/>
              <a:defRPr sz="2100"/>
            </a:lvl4pPr>
            <a:lvl5pPr lvl="4" algn="r" rtl="0">
              <a:lnSpc>
                <a:spcPct val="100000"/>
              </a:lnSpc>
              <a:spcBef>
                <a:spcPts val="0"/>
              </a:spcBef>
              <a:spcAft>
                <a:spcPts val="0"/>
              </a:spcAft>
              <a:buSzPts val="2100"/>
              <a:buNone/>
              <a:defRPr sz="2100"/>
            </a:lvl5pPr>
            <a:lvl6pPr lvl="5" algn="r" rtl="0">
              <a:lnSpc>
                <a:spcPct val="100000"/>
              </a:lnSpc>
              <a:spcBef>
                <a:spcPts val="0"/>
              </a:spcBef>
              <a:spcAft>
                <a:spcPts val="0"/>
              </a:spcAft>
              <a:buSzPts val="2100"/>
              <a:buNone/>
              <a:defRPr sz="2100"/>
            </a:lvl6pPr>
            <a:lvl7pPr lvl="6" algn="r" rtl="0">
              <a:lnSpc>
                <a:spcPct val="100000"/>
              </a:lnSpc>
              <a:spcBef>
                <a:spcPts val="0"/>
              </a:spcBef>
              <a:spcAft>
                <a:spcPts val="0"/>
              </a:spcAft>
              <a:buSzPts val="2100"/>
              <a:buNone/>
              <a:defRPr sz="2100"/>
            </a:lvl7pPr>
            <a:lvl8pPr lvl="7" algn="r" rtl="0">
              <a:lnSpc>
                <a:spcPct val="100000"/>
              </a:lnSpc>
              <a:spcBef>
                <a:spcPts val="0"/>
              </a:spcBef>
              <a:spcAft>
                <a:spcPts val="0"/>
              </a:spcAft>
              <a:buSzPts val="2100"/>
              <a:buNone/>
              <a:defRPr sz="2100"/>
            </a:lvl8pPr>
            <a:lvl9pPr lvl="8" algn="r" rtl="0">
              <a:lnSpc>
                <a:spcPct val="100000"/>
              </a:lnSpc>
              <a:spcBef>
                <a:spcPts val="0"/>
              </a:spcBef>
              <a:spcAft>
                <a:spcPts val="0"/>
              </a:spcAft>
              <a:buSzPts val="2100"/>
              <a:buNone/>
              <a:defRPr sz="2100"/>
            </a:lvl9pPr>
          </a:lstStyle>
          <a:p>
            <a:endParaRPr/>
          </a:p>
        </p:txBody>
      </p:sp>
      <p:sp>
        <p:nvSpPr>
          <p:cNvPr id="170" name="Google Shape;170;p17"/>
          <p:cNvSpPr txBox="1">
            <a:spLocks noGrp="1"/>
          </p:cNvSpPr>
          <p:nvPr>
            <p:ph type="title" idx="5"/>
          </p:nvPr>
        </p:nvSpPr>
        <p:spPr>
          <a:xfrm>
            <a:off x="5411700" y="3469850"/>
            <a:ext cx="3018300" cy="4401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None/>
              <a:defRPr sz="1800"/>
            </a:lvl1pPr>
            <a:lvl2pPr lvl="1" rtl="0">
              <a:spcBef>
                <a:spcPts val="0"/>
              </a:spcBef>
              <a:spcAft>
                <a:spcPts val="0"/>
              </a:spcAft>
              <a:buSzPts val="1800"/>
              <a:buNone/>
              <a:defRPr sz="1800"/>
            </a:lvl2pPr>
            <a:lvl3pPr lvl="2" rtl="0">
              <a:spcBef>
                <a:spcPts val="0"/>
              </a:spcBef>
              <a:spcAft>
                <a:spcPts val="0"/>
              </a:spcAft>
              <a:buSzPts val="1800"/>
              <a:buNone/>
              <a:defRPr sz="1800"/>
            </a:lvl3pPr>
            <a:lvl4pPr lvl="3" rtl="0">
              <a:spcBef>
                <a:spcPts val="0"/>
              </a:spcBef>
              <a:spcAft>
                <a:spcPts val="0"/>
              </a:spcAft>
              <a:buSzPts val="1800"/>
              <a:buNone/>
              <a:defRPr sz="1800"/>
            </a:lvl4pPr>
            <a:lvl5pPr lvl="4" rtl="0">
              <a:spcBef>
                <a:spcPts val="0"/>
              </a:spcBef>
              <a:spcAft>
                <a:spcPts val="0"/>
              </a:spcAft>
              <a:buSzPts val="1800"/>
              <a:buNone/>
              <a:defRPr sz="1800"/>
            </a:lvl5pPr>
            <a:lvl6pPr lvl="5" rtl="0">
              <a:spcBef>
                <a:spcPts val="0"/>
              </a:spcBef>
              <a:spcAft>
                <a:spcPts val="0"/>
              </a:spcAft>
              <a:buSzPts val="1800"/>
              <a:buNone/>
              <a:defRPr sz="1800"/>
            </a:lvl6pPr>
            <a:lvl7pPr lvl="6" rtl="0">
              <a:spcBef>
                <a:spcPts val="0"/>
              </a:spcBef>
              <a:spcAft>
                <a:spcPts val="0"/>
              </a:spcAft>
              <a:buSzPts val="1800"/>
              <a:buNone/>
              <a:defRPr sz="1800"/>
            </a:lvl7pPr>
            <a:lvl8pPr lvl="7" rtl="0">
              <a:spcBef>
                <a:spcPts val="0"/>
              </a:spcBef>
              <a:spcAft>
                <a:spcPts val="0"/>
              </a:spcAft>
              <a:buSzPts val="1800"/>
              <a:buNone/>
              <a:defRPr sz="1800"/>
            </a:lvl8pPr>
            <a:lvl9pPr lvl="8" rtl="0">
              <a:spcBef>
                <a:spcPts val="0"/>
              </a:spcBef>
              <a:spcAft>
                <a:spcPts val="0"/>
              </a:spcAft>
              <a:buSzPts val="1800"/>
              <a:buNone/>
              <a:defRPr sz="1800"/>
            </a:lvl9pPr>
          </a:lstStyle>
          <a:p>
            <a:endParaRPr/>
          </a:p>
        </p:txBody>
      </p:sp>
      <p:sp>
        <p:nvSpPr>
          <p:cNvPr id="171" name="Google Shape;171;p17"/>
          <p:cNvSpPr txBox="1">
            <a:spLocks noGrp="1"/>
          </p:cNvSpPr>
          <p:nvPr>
            <p:ph type="subTitle" idx="6"/>
          </p:nvPr>
        </p:nvSpPr>
        <p:spPr>
          <a:xfrm>
            <a:off x="5411700" y="3909825"/>
            <a:ext cx="3018300" cy="572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600"/>
            </a:lvl1pPr>
            <a:lvl2pPr lvl="1" rtl="0">
              <a:lnSpc>
                <a:spcPct val="100000"/>
              </a:lnSpc>
              <a:spcBef>
                <a:spcPts val="0"/>
              </a:spcBef>
              <a:spcAft>
                <a:spcPts val="0"/>
              </a:spcAft>
              <a:buSzPts val="2100"/>
              <a:buNone/>
              <a:defRPr sz="2100"/>
            </a:lvl2pPr>
            <a:lvl3pPr lvl="2" rtl="0">
              <a:lnSpc>
                <a:spcPct val="100000"/>
              </a:lnSpc>
              <a:spcBef>
                <a:spcPts val="0"/>
              </a:spcBef>
              <a:spcAft>
                <a:spcPts val="0"/>
              </a:spcAft>
              <a:buSzPts val="2100"/>
              <a:buNone/>
              <a:defRPr sz="2100"/>
            </a:lvl3pPr>
            <a:lvl4pPr lvl="3" rtl="0">
              <a:lnSpc>
                <a:spcPct val="100000"/>
              </a:lnSpc>
              <a:spcBef>
                <a:spcPts val="0"/>
              </a:spcBef>
              <a:spcAft>
                <a:spcPts val="0"/>
              </a:spcAft>
              <a:buSzPts val="2100"/>
              <a:buNone/>
              <a:defRPr sz="2100"/>
            </a:lvl4pPr>
            <a:lvl5pPr lvl="4" rtl="0">
              <a:lnSpc>
                <a:spcPct val="100000"/>
              </a:lnSpc>
              <a:spcBef>
                <a:spcPts val="0"/>
              </a:spcBef>
              <a:spcAft>
                <a:spcPts val="0"/>
              </a:spcAft>
              <a:buSzPts val="2100"/>
              <a:buNone/>
              <a:defRPr sz="2100"/>
            </a:lvl5pPr>
            <a:lvl6pPr lvl="5" rtl="0">
              <a:lnSpc>
                <a:spcPct val="100000"/>
              </a:lnSpc>
              <a:spcBef>
                <a:spcPts val="0"/>
              </a:spcBef>
              <a:spcAft>
                <a:spcPts val="0"/>
              </a:spcAft>
              <a:buSzPts val="2100"/>
              <a:buNone/>
              <a:defRPr sz="2100"/>
            </a:lvl6pPr>
            <a:lvl7pPr lvl="6" rtl="0">
              <a:lnSpc>
                <a:spcPct val="100000"/>
              </a:lnSpc>
              <a:spcBef>
                <a:spcPts val="0"/>
              </a:spcBef>
              <a:spcAft>
                <a:spcPts val="0"/>
              </a:spcAft>
              <a:buSzPts val="2100"/>
              <a:buNone/>
              <a:defRPr sz="2100"/>
            </a:lvl7pPr>
            <a:lvl8pPr lvl="7" rtl="0">
              <a:lnSpc>
                <a:spcPct val="100000"/>
              </a:lnSpc>
              <a:spcBef>
                <a:spcPts val="0"/>
              </a:spcBef>
              <a:spcAft>
                <a:spcPts val="0"/>
              </a:spcAft>
              <a:buSzPts val="2100"/>
              <a:buNone/>
              <a:defRPr sz="2100"/>
            </a:lvl8pPr>
            <a:lvl9pPr lvl="8" rtl="0">
              <a:lnSpc>
                <a:spcPct val="100000"/>
              </a:lnSpc>
              <a:spcBef>
                <a:spcPts val="0"/>
              </a:spcBef>
              <a:spcAft>
                <a:spcPts val="0"/>
              </a:spcAft>
              <a:buSzPts val="2100"/>
              <a:buNone/>
              <a:defRPr sz="2100"/>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
  <p:cSld name="TITLE_AND_BODY_1_2_1_1">
    <p:spTree>
      <p:nvGrpSpPr>
        <p:cNvPr id="1" name="Shape 172"/>
        <p:cNvGrpSpPr/>
        <p:nvPr/>
      </p:nvGrpSpPr>
      <p:grpSpPr>
        <a:xfrm>
          <a:off x="0" y="0"/>
          <a:ext cx="0" cy="0"/>
          <a:chOff x="0" y="0"/>
          <a:chExt cx="0" cy="0"/>
        </a:xfrm>
      </p:grpSpPr>
      <p:grpSp>
        <p:nvGrpSpPr>
          <p:cNvPr id="173" name="Google Shape;173;p18"/>
          <p:cNvGrpSpPr/>
          <p:nvPr/>
        </p:nvGrpSpPr>
        <p:grpSpPr>
          <a:xfrm>
            <a:off x="-690151" y="-2"/>
            <a:ext cx="10525851" cy="5144462"/>
            <a:chOff x="-690151" y="-2"/>
            <a:chExt cx="10525851" cy="5144462"/>
          </a:xfrm>
        </p:grpSpPr>
        <p:sp>
          <p:nvSpPr>
            <p:cNvPr id="174" name="Google Shape;174;p18"/>
            <p:cNvSpPr/>
            <p:nvPr/>
          </p:nvSpPr>
          <p:spPr>
            <a:xfrm flipH="1">
              <a:off x="-68" y="2960000"/>
              <a:ext cx="3194593" cy="2183549"/>
            </a:xfrm>
            <a:custGeom>
              <a:avLst/>
              <a:gdLst/>
              <a:ahLst/>
              <a:cxnLst/>
              <a:rect l="l" t="t" r="r" b="b"/>
              <a:pathLst>
                <a:path w="74414" h="50863" extrusionOk="0">
                  <a:moveTo>
                    <a:pt x="74414" y="1"/>
                  </a:moveTo>
                  <a:cubicBezTo>
                    <a:pt x="60793" y="2474"/>
                    <a:pt x="62458" y="21209"/>
                    <a:pt x="51638" y="31541"/>
                  </a:cubicBezTo>
                  <a:cubicBezTo>
                    <a:pt x="46844" y="36117"/>
                    <a:pt x="42403" y="37136"/>
                    <a:pt x="37698" y="37136"/>
                  </a:cubicBezTo>
                  <a:cubicBezTo>
                    <a:pt x="33921" y="37136"/>
                    <a:pt x="29973" y="36479"/>
                    <a:pt x="25538" y="36479"/>
                  </a:cubicBezTo>
                  <a:cubicBezTo>
                    <a:pt x="21627" y="36479"/>
                    <a:pt x="17336" y="36990"/>
                    <a:pt x="12447" y="38913"/>
                  </a:cubicBezTo>
                  <a:cubicBezTo>
                    <a:pt x="5725" y="41560"/>
                    <a:pt x="1648" y="45953"/>
                    <a:pt x="0" y="50862"/>
                  </a:cubicBezTo>
                  <a:lnTo>
                    <a:pt x="74414" y="50862"/>
                  </a:lnTo>
                  <a:lnTo>
                    <a:pt x="74414"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75" name="Google Shape;175;p18"/>
            <p:cNvGrpSpPr/>
            <p:nvPr/>
          </p:nvGrpSpPr>
          <p:grpSpPr>
            <a:xfrm>
              <a:off x="524811" y="1775715"/>
              <a:ext cx="8441422" cy="1402732"/>
              <a:chOff x="524811" y="-71085"/>
              <a:chExt cx="8441422" cy="1402732"/>
            </a:xfrm>
          </p:grpSpPr>
          <p:sp>
            <p:nvSpPr>
              <p:cNvPr id="176" name="Google Shape;176;p18"/>
              <p:cNvSpPr/>
              <p:nvPr/>
            </p:nvSpPr>
            <p:spPr>
              <a:xfrm>
                <a:off x="524811" y="-71085"/>
                <a:ext cx="378089" cy="363569"/>
              </a:xfrm>
              <a:custGeom>
                <a:avLst/>
                <a:gdLst/>
                <a:ahLst/>
                <a:cxnLst/>
                <a:rect l="l" t="t" r="r" b="b"/>
                <a:pathLst>
                  <a:path w="3359" h="3230" extrusionOk="0">
                    <a:moveTo>
                      <a:pt x="3358" y="1"/>
                    </a:moveTo>
                    <a:lnTo>
                      <a:pt x="0" y="1212"/>
                    </a:lnTo>
                    <a:lnTo>
                      <a:pt x="1800" y="3229"/>
                    </a:lnTo>
                    <a:lnTo>
                      <a:pt x="335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18"/>
              <p:cNvSpPr/>
              <p:nvPr/>
            </p:nvSpPr>
            <p:spPr>
              <a:xfrm>
                <a:off x="8761045" y="1050474"/>
                <a:ext cx="205188" cy="140477"/>
              </a:xfrm>
              <a:custGeom>
                <a:avLst/>
                <a:gdLst/>
                <a:ahLst/>
                <a:cxnLst/>
                <a:rect l="l" t="t" r="r" b="b"/>
                <a:pathLst>
                  <a:path w="2784" h="1906" extrusionOk="0">
                    <a:moveTo>
                      <a:pt x="1392" y="1"/>
                    </a:moveTo>
                    <a:lnTo>
                      <a:pt x="0" y="1906"/>
                    </a:lnTo>
                    <a:lnTo>
                      <a:pt x="2784" y="1906"/>
                    </a:lnTo>
                    <a:lnTo>
                      <a:pt x="139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18"/>
              <p:cNvSpPr/>
              <p:nvPr/>
            </p:nvSpPr>
            <p:spPr>
              <a:xfrm>
                <a:off x="8761045" y="1190876"/>
                <a:ext cx="205188" cy="140772"/>
              </a:xfrm>
              <a:custGeom>
                <a:avLst/>
                <a:gdLst/>
                <a:ahLst/>
                <a:cxnLst/>
                <a:rect l="l" t="t" r="r" b="b"/>
                <a:pathLst>
                  <a:path w="2784" h="1910" extrusionOk="0">
                    <a:moveTo>
                      <a:pt x="1392" y="1"/>
                    </a:moveTo>
                    <a:lnTo>
                      <a:pt x="0" y="1909"/>
                    </a:lnTo>
                    <a:lnTo>
                      <a:pt x="2784" y="1909"/>
                    </a:lnTo>
                    <a:lnTo>
                      <a:pt x="139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79" name="Google Shape;179;p18"/>
            <p:cNvSpPr/>
            <p:nvPr/>
          </p:nvSpPr>
          <p:spPr>
            <a:xfrm flipH="1">
              <a:off x="5468749" y="1643750"/>
              <a:ext cx="4366950" cy="3500710"/>
            </a:xfrm>
            <a:custGeom>
              <a:avLst/>
              <a:gdLst/>
              <a:ahLst/>
              <a:cxnLst/>
              <a:rect l="l" t="t" r="r" b="b"/>
              <a:pathLst>
                <a:path w="63047" h="50539" extrusionOk="0">
                  <a:moveTo>
                    <a:pt x="12202" y="0"/>
                  </a:moveTo>
                  <a:cubicBezTo>
                    <a:pt x="9265" y="0"/>
                    <a:pt x="6469" y="237"/>
                    <a:pt x="3876" y="616"/>
                  </a:cubicBezTo>
                  <a:cubicBezTo>
                    <a:pt x="2569" y="805"/>
                    <a:pt x="1276" y="1048"/>
                    <a:pt x="1" y="1336"/>
                  </a:cubicBezTo>
                  <a:lnTo>
                    <a:pt x="1" y="50538"/>
                  </a:lnTo>
                  <a:lnTo>
                    <a:pt x="61918" y="50538"/>
                  </a:lnTo>
                  <a:cubicBezTo>
                    <a:pt x="63046" y="38393"/>
                    <a:pt x="57947" y="23633"/>
                    <a:pt x="45302" y="12529"/>
                  </a:cubicBezTo>
                  <a:cubicBezTo>
                    <a:pt x="34285" y="2850"/>
                    <a:pt x="22391" y="0"/>
                    <a:pt x="1220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18"/>
            <p:cNvSpPr/>
            <p:nvPr/>
          </p:nvSpPr>
          <p:spPr>
            <a:xfrm rot="10800000" flipH="1">
              <a:off x="-690151" y="-2"/>
              <a:ext cx="2290182" cy="1835829"/>
            </a:xfrm>
            <a:custGeom>
              <a:avLst/>
              <a:gdLst/>
              <a:ahLst/>
              <a:cxnLst/>
              <a:rect l="l" t="t" r="r" b="b"/>
              <a:pathLst>
                <a:path w="63047" h="50539" extrusionOk="0">
                  <a:moveTo>
                    <a:pt x="12202" y="0"/>
                  </a:moveTo>
                  <a:cubicBezTo>
                    <a:pt x="9265" y="0"/>
                    <a:pt x="6469" y="237"/>
                    <a:pt x="3876" y="616"/>
                  </a:cubicBezTo>
                  <a:cubicBezTo>
                    <a:pt x="2569" y="805"/>
                    <a:pt x="1276" y="1048"/>
                    <a:pt x="1" y="1336"/>
                  </a:cubicBezTo>
                  <a:lnTo>
                    <a:pt x="1" y="50538"/>
                  </a:lnTo>
                  <a:lnTo>
                    <a:pt x="61918" y="50538"/>
                  </a:lnTo>
                  <a:cubicBezTo>
                    <a:pt x="63046" y="38393"/>
                    <a:pt x="57947" y="23633"/>
                    <a:pt x="45302" y="12529"/>
                  </a:cubicBezTo>
                  <a:cubicBezTo>
                    <a:pt x="34285" y="2850"/>
                    <a:pt x="22391" y="0"/>
                    <a:pt x="1220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1" name="Google Shape;181;p18"/>
          <p:cNvSpPr txBox="1">
            <a:spLocks noGrp="1"/>
          </p:cNvSpPr>
          <p:nvPr>
            <p:ph type="title"/>
          </p:nvPr>
        </p:nvSpPr>
        <p:spPr>
          <a:xfrm>
            <a:off x="2102700" y="2305142"/>
            <a:ext cx="6327300" cy="11760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600"/>
              <a:buNone/>
              <a:defRPr sz="2400">
                <a:solidFill>
                  <a:schemeClr val="dk1"/>
                </a:solidFill>
              </a:defRPr>
            </a:lvl1pPr>
            <a:lvl2pPr lvl="1" algn="r" rtl="0">
              <a:spcBef>
                <a:spcPts val="0"/>
              </a:spcBef>
              <a:spcAft>
                <a:spcPts val="0"/>
              </a:spcAft>
              <a:buSzPts val="3600"/>
              <a:buNone/>
              <a:defRPr sz="3600"/>
            </a:lvl2pPr>
            <a:lvl3pPr lvl="2" algn="r" rtl="0">
              <a:spcBef>
                <a:spcPts val="0"/>
              </a:spcBef>
              <a:spcAft>
                <a:spcPts val="0"/>
              </a:spcAft>
              <a:buSzPts val="3600"/>
              <a:buNone/>
              <a:defRPr sz="3600"/>
            </a:lvl3pPr>
            <a:lvl4pPr lvl="3" algn="r" rtl="0">
              <a:spcBef>
                <a:spcPts val="0"/>
              </a:spcBef>
              <a:spcAft>
                <a:spcPts val="0"/>
              </a:spcAft>
              <a:buSzPts val="3600"/>
              <a:buNone/>
              <a:defRPr sz="3600"/>
            </a:lvl4pPr>
            <a:lvl5pPr lvl="4" algn="r" rtl="0">
              <a:spcBef>
                <a:spcPts val="0"/>
              </a:spcBef>
              <a:spcAft>
                <a:spcPts val="0"/>
              </a:spcAft>
              <a:buSzPts val="3600"/>
              <a:buNone/>
              <a:defRPr sz="3600"/>
            </a:lvl5pPr>
            <a:lvl6pPr lvl="5" algn="r" rtl="0">
              <a:spcBef>
                <a:spcPts val="0"/>
              </a:spcBef>
              <a:spcAft>
                <a:spcPts val="0"/>
              </a:spcAft>
              <a:buSzPts val="3600"/>
              <a:buNone/>
              <a:defRPr sz="3600"/>
            </a:lvl6pPr>
            <a:lvl7pPr lvl="6" algn="r" rtl="0">
              <a:spcBef>
                <a:spcPts val="0"/>
              </a:spcBef>
              <a:spcAft>
                <a:spcPts val="0"/>
              </a:spcAft>
              <a:buSzPts val="3600"/>
              <a:buNone/>
              <a:defRPr sz="3600"/>
            </a:lvl7pPr>
            <a:lvl8pPr lvl="7" algn="r" rtl="0">
              <a:spcBef>
                <a:spcPts val="0"/>
              </a:spcBef>
              <a:spcAft>
                <a:spcPts val="0"/>
              </a:spcAft>
              <a:buSzPts val="3600"/>
              <a:buNone/>
              <a:defRPr sz="3600"/>
            </a:lvl8pPr>
            <a:lvl9pPr lvl="8" algn="r" rtl="0">
              <a:spcBef>
                <a:spcPts val="0"/>
              </a:spcBef>
              <a:spcAft>
                <a:spcPts val="0"/>
              </a:spcAft>
              <a:buSzPts val="3600"/>
              <a:buNone/>
              <a:defRPr sz="3600"/>
            </a:lvl9pPr>
          </a:lstStyle>
          <a:p>
            <a:endParaRPr/>
          </a:p>
        </p:txBody>
      </p:sp>
      <p:sp>
        <p:nvSpPr>
          <p:cNvPr id="182" name="Google Shape;182;p18"/>
          <p:cNvSpPr txBox="1">
            <a:spLocks noGrp="1"/>
          </p:cNvSpPr>
          <p:nvPr>
            <p:ph type="title" idx="2" hasCustomPrompt="1"/>
          </p:nvPr>
        </p:nvSpPr>
        <p:spPr>
          <a:xfrm>
            <a:off x="6522300" y="1491425"/>
            <a:ext cx="1907700" cy="9186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9600"/>
              <a:buNone/>
              <a:defRPr sz="9600"/>
            </a:lvl1pPr>
            <a:lvl2pPr lvl="1" algn="r" rtl="0">
              <a:spcBef>
                <a:spcPts val="0"/>
              </a:spcBef>
              <a:spcAft>
                <a:spcPts val="0"/>
              </a:spcAft>
              <a:buSzPts val="3000"/>
              <a:buNone/>
              <a:defRPr sz="3000"/>
            </a:lvl2pPr>
            <a:lvl3pPr lvl="2" algn="r" rtl="0">
              <a:spcBef>
                <a:spcPts val="0"/>
              </a:spcBef>
              <a:spcAft>
                <a:spcPts val="0"/>
              </a:spcAft>
              <a:buSzPts val="3000"/>
              <a:buNone/>
              <a:defRPr sz="3000"/>
            </a:lvl3pPr>
            <a:lvl4pPr lvl="3" algn="r" rtl="0">
              <a:spcBef>
                <a:spcPts val="0"/>
              </a:spcBef>
              <a:spcAft>
                <a:spcPts val="0"/>
              </a:spcAft>
              <a:buSzPts val="3000"/>
              <a:buNone/>
              <a:defRPr sz="3000"/>
            </a:lvl4pPr>
            <a:lvl5pPr lvl="4" algn="r" rtl="0">
              <a:spcBef>
                <a:spcPts val="0"/>
              </a:spcBef>
              <a:spcAft>
                <a:spcPts val="0"/>
              </a:spcAft>
              <a:buSzPts val="3000"/>
              <a:buNone/>
              <a:defRPr sz="3000"/>
            </a:lvl5pPr>
            <a:lvl6pPr lvl="5" algn="r" rtl="0">
              <a:spcBef>
                <a:spcPts val="0"/>
              </a:spcBef>
              <a:spcAft>
                <a:spcPts val="0"/>
              </a:spcAft>
              <a:buSzPts val="3000"/>
              <a:buNone/>
              <a:defRPr sz="3000"/>
            </a:lvl6pPr>
            <a:lvl7pPr lvl="6" algn="r" rtl="0">
              <a:spcBef>
                <a:spcPts val="0"/>
              </a:spcBef>
              <a:spcAft>
                <a:spcPts val="0"/>
              </a:spcAft>
              <a:buSzPts val="3000"/>
              <a:buNone/>
              <a:defRPr sz="3000"/>
            </a:lvl7pPr>
            <a:lvl8pPr lvl="7" algn="r" rtl="0">
              <a:spcBef>
                <a:spcPts val="0"/>
              </a:spcBef>
              <a:spcAft>
                <a:spcPts val="0"/>
              </a:spcAft>
              <a:buSzPts val="3000"/>
              <a:buNone/>
              <a:defRPr sz="3000"/>
            </a:lvl8pPr>
            <a:lvl9pPr lvl="8" algn="r" rtl="0">
              <a:spcBef>
                <a:spcPts val="0"/>
              </a:spcBef>
              <a:spcAft>
                <a:spcPts val="0"/>
              </a:spcAft>
              <a:buSzPts val="3000"/>
              <a:buNone/>
              <a:defRPr sz="3000"/>
            </a:lvl9pPr>
          </a:lstStyle>
          <a:p>
            <a:r>
              <a:t>xx%</a:t>
            </a:r>
          </a:p>
        </p:txBody>
      </p:sp>
      <p:sp>
        <p:nvSpPr>
          <p:cNvPr id="183" name="Google Shape;183;p18"/>
          <p:cNvSpPr txBox="1">
            <a:spLocks noGrp="1"/>
          </p:cNvSpPr>
          <p:nvPr>
            <p:ph type="subTitle" idx="1"/>
          </p:nvPr>
        </p:nvSpPr>
        <p:spPr>
          <a:xfrm>
            <a:off x="2009700" y="3174446"/>
            <a:ext cx="6420300" cy="5577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800"/>
              <a:buNone/>
              <a:defRPr sz="1800"/>
            </a:lvl1pPr>
            <a:lvl2pPr lvl="1" algn="r" rtl="0">
              <a:lnSpc>
                <a:spcPct val="100000"/>
              </a:lnSpc>
              <a:spcBef>
                <a:spcPts val="0"/>
              </a:spcBef>
              <a:spcAft>
                <a:spcPts val="0"/>
              </a:spcAft>
              <a:buSzPts val="2800"/>
              <a:buNone/>
              <a:defRPr sz="2800"/>
            </a:lvl2pPr>
            <a:lvl3pPr lvl="2" algn="r" rtl="0">
              <a:lnSpc>
                <a:spcPct val="100000"/>
              </a:lnSpc>
              <a:spcBef>
                <a:spcPts val="0"/>
              </a:spcBef>
              <a:spcAft>
                <a:spcPts val="0"/>
              </a:spcAft>
              <a:buSzPts val="2800"/>
              <a:buNone/>
              <a:defRPr sz="2800"/>
            </a:lvl3pPr>
            <a:lvl4pPr lvl="3" algn="r" rtl="0">
              <a:lnSpc>
                <a:spcPct val="100000"/>
              </a:lnSpc>
              <a:spcBef>
                <a:spcPts val="0"/>
              </a:spcBef>
              <a:spcAft>
                <a:spcPts val="0"/>
              </a:spcAft>
              <a:buSzPts val="2800"/>
              <a:buNone/>
              <a:defRPr sz="2800"/>
            </a:lvl4pPr>
            <a:lvl5pPr lvl="4" algn="r" rtl="0">
              <a:lnSpc>
                <a:spcPct val="100000"/>
              </a:lnSpc>
              <a:spcBef>
                <a:spcPts val="0"/>
              </a:spcBef>
              <a:spcAft>
                <a:spcPts val="0"/>
              </a:spcAft>
              <a:buSzPts val="2800"/>
              <a:buNone/>
              <a:defRPr sz="2800"/>
            </a:lvl5pPr>
            <a:lvl6pPr lvl="5" algn="r" rtl="0">
              <a:lnSpc>
                <a:spcPct val="100000"/>
              </a:lnSpc>
              <a:spcBef>
                <a:spcPts val="0"/>
              </a:spcBef>
              <a:spcAft>
                <a:spcPts val="0"/>
              </a:spcAft>
              <a:buSzPts val="2800"/>
              <a:buNone/>
              <a:defRPr sz="2800"/>
            </a:lvl6pPr>
            <a:lvl7pPr lvl="6" algn="r" rtl="0">
              <a:lnSpc>
                <a:spcPct val="100000"/>
              </a:lnSpc>
              <a:spcBef>
                <a:spcPts val="0"/>
              </a:spcBef>
              <a:spcAft>
                <a:spcPts val="0"/>
              </a:spcAft>
              <a:buSzPts val="2800"/>
              <a:buNone/>
              <a:defRPr sz="2800"/>
            </a:lvl7pPr>
            <a:lvl8pPr lvl="7" algn="r" rtl="0">
              <a:lnSpc>
                <a:spcPct val="100000"/>
              </a:lnSpc>
              <a:spcBef>
                <a:spcPts val="0"/>
              </a:spcBef>
              <a:spcAft>
                <a:spcPts val="0"/>
              </a:spcAft>
              <a:buSzPts val="2800"/>
              <a:buNone/>
              <a:defRPr sz="2800"/>
            </a:lvl8pPr>
            <a:lvl9pPr lvl="8" algn="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 text 1">
  <p:cSld name="TITLE_AND_BODY_1_3_1_1">
    <p:spTree>
      <p:nvGrpSpPr>
        <p:cNvPr id="1" name="Shape 184"/>
        <p:cNvGrpSpPr/>
        <p:nvPr/>
      </p:nvGrpSpPr>
      <p:grpSpPr>
        <a:xfrm>
          <a:off x="0" y="0"/>
          <a:ext cx="0" cy="0"/>
          <a:chOff x="0" y="0"/>
          <a:chExt cx="0" cy="0"/>
        </a:xfrm>
      </p:grpSpPr>
      <p:grpSp>
        <p:nvGrpSpPr>
          <p:cNvPr id="185" name="Google Shape;185;p19"/>
          <p:cNvGrpSpPr/>
          <p:nvPr/>
        </p:nvGrpSpPr>
        <p:grpSpPr>
          <a:xfrm>
            <a:off x="-152410" y="0"/>
            <a:ext cx="9338910" cy="5221448"/>
            <a:chOff x="-152410" y="0"/>
            <a:chExt cx="9338910" cy="5221448"/>
          </a:xfrm>
        </p:grpSpPr>
        <p:sp>
          <p:nvSpPr>
            <p:cNvPr id="186" name="Google Shape;186;p19"/>
            <p:cNvSpPr/>
            <p:nvPr/>
          </p:nvSpPr>
          <p:spPr>
            <a:xfrm rot="10800000" flipH="1">
              <a:off x="-152410" y="3991667"/>
              <a:ext cx="1579980" cy="1217639"/>
            </a:xfrm>
            <a:custGeom>
              <a:avLst/>
              <a:gdLst/>
              <a:ahLst/>
              <a:cxnLst/>
              <a:rect l="l" t="t" r="r" b="b"/>
              <a:pathLst>
                <a:path w="50612" h="39005" extrusionOk="0">
                  <a:moveTo>
                    <a:pt x="0" y="1"/>
                  </a:moveTo>
                  <a:lnTo>
                    <a:pt x="0" y="38373"/>
                  </a:lnTo>
                  <a:cubicBezTo>
                    <a:pt x="2481" y="38795"/>
                    <a:pt x="4983" y="39004"/>
                    <a:pt x="7479" y="39004"/>
                  </a:cubicBezTo>
                  <a:cubicBezTo>
                    <a:pt x="18546" y="39004"/>
                    <a:pt x="29478" y="34879"/>
                    <a:pt x="37820" y="26821"/>
                  </a:cubicBezTo>
                  <a:cubicBezTo>
                    <a:pt x="46532" y="18405"/>
                    <a:pt x="50612" y="7535"/>
                    <a:pt x="4843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7" name="Google Shape;187;p19"/>
            <p:cNvGrpSpPr/>
            <p:nvPr/>
          </p:nvGrpSpPr>
          <p:grpSpPr>
            <a:xfrm>
              <a:off x="524811" y="1775715"/>
              <a:ext cx="8661689" cy="3445733"/>
              <a:chOff x="524811" y="1775715"/>
              <a:chExt cx="8661689" cy="3445733"/>
            </a:xfrm>
          </p:grpSpPr>
          <p:sp>
            <p:nvSpPr>
              <p:cNvPr id="188" name="Google Shape;188;p19"/>
              <p:cNvSpPr/>
              <p:nvPr/>
            </p:nvSpPr>
            <p:spPr>
              <a:xfrm flipH="1">
                <a:off x="5389067" y="1848905"/>
                <a:ext cx="3797433" cy="3372543"/>
              </a:xfrm>
              <a:custGeom>
                <a:avLst/>
                <a:gdLst/>
                <a:ahLst/>
                <a:cxnLst/>
                <a:rect l="l" t="t" r="r" b="b"/>
                <a:pathLst>
                  <a:path w="13583" h="12063" extrusionOk="0">
                    <a:moveTo>
                      <a:pt x="5144" y="1"/>
                    </a:moveTo>
                    <a:cubicBezTo>
                      <a:pt x="4965" y="1"/>
                      <a:pt x="4788" y="15"/>
                      <a:pt x="4614" y="42"/>
                    </a:cubicBezTo>
                    <a:cubicBezTo>
                      <a:pt x="3179" y="267"/>
                      <a:pt x="2097" y="1206"/>
                      <a:pt x="1028" y="2110"/>
                    </a:cubicBezTo>
                    <a:cubicBezTo>
                      <a:pt x="718" y="2369"/>
                      <a:pt x="358" y="2611"/>
                      <a:pt x="1" y="2856"/>
                    </a:cubicBezTo>
                    <a:lnTo>
                      <a:pt x="1" y="12063"/>
                    </a:lnTo>
                    <a:lnTo>
                      <a:pt x="4213" y="12063"/>
                    </a:lnTo>
                    <a:cubicBezTo>
                      <a:pt x="4399" y="11297"/>
                      <a:pt x="4787" y="10607"/>
                      <a:pt x="5424" y="10147"/>
                    </a:cubicBezTo>
                    <a:cubicBezTo>
                      <a:pt x="6502" y="9357"/>
                      <a:pt x="7956" y="9436"/>
                      <a:pt x="9289" y="9361"/>
                    </a:cubicBezTo>
                    <a:cubicBezTo>
                      <a:pt x="10432" y="9296"/>
                      <a:pt x="11633" y="9058"/>
                      <a:pt x="12470" y="8275"/>
                    </a:cubicBezTo>
                    <a:cubicBezTo>
                      <a:pt x="13307" y="7496"/>
                      <a:pt x="13582" y="6034"/>
                      <a:pt x="12783" y="5217"/>
                    </a:cubicBezTo>
                    <a:cubicBezTo>
                      <a:pt x="11722" y="4135"/>
                      <a:pt x="9616" y="4775"/>
                      <a:pt x="8636" y="3621"/>
                    </a:cubicBezTo>
                    <a:cubicBezTo>
                      <a:pt x="8115" y="3013"/>
                      <a:pt x="8122" y="2118"/>
                      <a:pt x="7755" y="1407"/>
                    </a:cubicBezTo>
                    <a:cubicBezTo>
                      <a:pt x="7277" y="481"/>
                      <a:pt x="6199" y="1"/>
                      <a:pt x="514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19"/>
              <p:cNvSpPr/>
              <p:nvPr/>
            </p:nvSpPr>
            <p:spPr>
              <a:xfrm>
                <a:off x="524811" y="1775715"/>
                <a:ext cx="378089" cy="363569"/>
              </a:xfrm>
              <a:custGeom>
                <a:avLst/>
                <a:gdLst/>
                <a:ahLst/>
                <a:cxnLst/>
                <a:rect l="l" t="t" r="r" b="b"/>
                <a:pathLst>
                  <a:path w="3359" h="3230" extrusionOk="0">
                    <a:moveTo>
                      <a:pt x="3358" y="1"/>
                    </a:moveTo>
                    <a:lnTo>
                      <a:pt x="0" y="1212"/>
                    </a:lnTo>
                    <a:lnTo>
                      <a:pt x="1800" y="3229"/>
                    </a:lnTo>
                    <a:lnTo>
                      <a:pt x="335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0" name="Google Shape;190;p19"/>
            <p:cNvSpPr/>
            <p:nvPr/>
          </p:nvSpPr>
          <p:spPr>
            <a:xfrm>
              <a:off x="4655007" y="0"/>
              <a:ext cx="4130762" cy="644602"/>
            </a:xfrm>
            <a:custGeom>
              <a:avLst/>
              <a:gdLst/>
              <a:ahLst/>
              <a:cxnLst/>
              <a:rect l="l" t="t" r="r" b="b"/>
              <a:pathLst>
                <a:path w="18507" h="2888" extrusionOk="0">
                  <a:moveTo>
                    <a:pt x="1" y="1"/>
                  </a:moveTo>
                  <a:cubicBezTo>
                    <a:pt x="437" y="831"/>
                    <a:pt x="1083" y="1549"/>
                    <a:pt x="1872" y="2053"/>
                  </a:cubicBezTo>
                  <a:cubicBezTo>
                    <a:pt x="2736" y="2601"/>
                    <a:pt x="3760" y="2887"/>
                    <a:pt x="4782" y="2887"/>
                  </a:cubicBezTo>
                  <a:cubicBezTo>
                    <a:pt x="5270" y="2887"/>
                    <a:pt x="5757" y="2822"/>
                    <a:pt x="6227" y="2689"/>
                  </a:cubicBezTo>
                  <a:cubicBezTo>
                    <a:pt x="7227" y="2403"/>
                    <a:pt x="8146" y="1832"/>
                    <a:pt x="9177" y="1682"/>
                  </a:cubicBezTo>
                  <a:cubicBezTo>
                    <a:pt x="9376" y="1653"/>
                    <a:pt x="9575" y="1640"/>
                    <a:pt x="9773" y="1640"/>
                  </a:cubicBezTo>
                  <a:cubicBezTo>
                    <a:pt x="11106" y="1640"/>
                    <a:pt x="12423" y="2218"/>
                    <a:pt x="13773" y="2298"/>
                  </a:cubicBezTo>
                  <a:cubicBezTo>
                    <a:pt x="13869" y="2304"/>
                    <a:pt x="13964" y="2306"/>
                    <a:pt x="14059" y="2306"/>
                  </a:cubicBezTo>
                  <a:cubicBezTo>
                    <a:pt x="15793" y="2306"/>
                    <a:pt x="17467" y="1382"/>
                    <a:pt x="1850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1" name="Google Shape;191;p19"/>
          <p:cNvSpPr txBox="1">
            <a:spLocks noGrp="1"/>
          </p:cNvSpPr>
          <p:nvPr>
            <p:ph type="subTitle" idx="1"/>
          </p:nvPr>
        </p:nvSpPr>
        <p:spPr>
          <a:xfrm>
            <a:off x="713850" y="2553750"/>
            <a:ext cx="1284000" cy="8340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1800"/>
              <a:buNone/>
              <a:defRPr sz="1800">
                <a:latin typeface="Black Han Sans"/>
                <a:ea typeface="Black Han Sans"/>
                <a:cs typeface="Black Han Sans"/>
                <a:sym typeface="Black Han Sans"/>
              </a:defRPr>
            </a:lvl1pPr>
            <a:lvl2pPr lvl="1" rtl="0">
              <a:lnSpc>
                <a:spcPct val="100000"/>
              </a:lnSpc>
              <a:spcBef>
                <a:spcPts val="0"/>
              </a:spcBef>
              <a:spcAft>
                <a:spcPts val="0"/>
              </a:spcAft>
              <a:buSzPts val="2100"/>
              <a:buNone/>
              <a:defRPr sz="2100"/>
            </a:lvl2pPr>
            <a:lvl3pPr lvl="2" rtl="0">
              <a:lnSpc>
                <a:spcPct val="100000"/>
              </a:lnSpc>
              <a:spcBef>
                <a:spcPts val="0"/>
              </a:spcBef>
              <a:spcAft>
                <a:spcPts val="0"/>
              </a:spcAft>
              <a:buSzPts val="2100"/>
              <a:buNone/>
              <a:defRPr sz="2100"/>
            </a:lvl3pPr>
            <a:lvl4pPr lvl="3" rtl="0">
              <a:lnSpc>
                <a:spcPct val="100000"/>
              </a:lnSpc>
              <a:spcBef>
                <a:spcPts val="0"/>
              </a:spcBef>
              <a:spcAft>
                <a:spcPts val="0"/>
              </a:spcAft>
              <a:buSzPts val="2100"/>
              <a:buNone/>
              <a:defRPr sz="2100"/>
            </a:lvl4pPr>
            <a:lvl5pPr lvl="4" rtl="0">
              <a:lnSpc>
                <a:spcPct val="100000"/>
              </a:lnSpc>
              <a:spcBef>
                <a:spcPts val="0"/>
              </a:spcBef>
              <a:spcAft>
                <a:spcPts val="0"/>
              </a:spcAft>
              <a:buSzPts val="2100"/>
              <a:buNone/>
              <a:defRPr sz="2100"/>
            </a:lvl5pPr>
            <a:lvl6pPr lvl="5" rtl="0">
              <a:lnSpc>
                <a:spcPct val="100000"/>
              </a:lnSpc>
              <a:spcBef>
                <a:spcPts val="0"/>
              </a:spcBef>
              <a:spcAft>
                <a:spcPts val="0"/>
              </a:spcAft>
              <a:buSzPts val="2100"/>
              <a:buNone/>
              <a:defRPr sz="2100"/>
            </a:lvl6pPr>
            <a:lvl7pPr lvl="6" rtl="0">
              <a:lnSpc>
                <a:spcPct val="100000"/>
              </a:lnSpc>
              <a:spcBef>
                <a:spcPts val="0"/>
              </a:spcBef>
              <a:spcAft>
                <a:spcPts val="0"/>
              </a:spcAft>
              <a:buSzPts val="2100"/>
              <a:buNone/>
              <a:defRPr sz="2100"/>
            </a:lvl7pPr>
            <a:lvl8pPr lvl="7" rtl="0">
              <a:lnSpc>
                <a:spcPct val="100000"/>
              </a:lnSpc>
              <a:spcBef>
                <a:spcPts val="0"/>
              </a:spcBef>
              <a:spcAft>
                <a:spcPts val="0"/>
              </a:spcAft>
              <a:buSzPts val="2100"/>
              <a:buNone/>
              <a:defRPr sz="2100"/>
            </a:lvl8pPr>
            <a:lvl9pPr lvl="8" rtl="0">
              <a:lnSpc>
                <a:spcPct val="100000"/>
              </a:lnSpc>
              <a:spcBef>
                <a:spcPts val="0"/>
              </a:spcBef>
              <a:spcAft>
                <a:spcPts val="0"/>
              </a:spcAft>
              <a:buSzPts val="2100"/>
              <a:buNone/>
              <a:defRPr sz="2100"/>
            </a:lvl9pPr>
          </a:lstStyle>
          <a:p>
            <a:endParaRPr/>
          </a:p>
        </p:txBody>
      </p:sp>
      <p:sp>
        <p:nvSpPr>
          <p:cNvPr id="192" name="Google Shape;192;p19"/>
          <p:cNvSpPr txBox="1">
            <a:spLocks noGrp="1"/>
          </p:cNvSpPr>
          <p:nvPr>
            <p:ph type="body" idx="2"/>
          </p:nvPr>
        </p:nvSpPr>
        <p:spPr>
          <a:xfrm>
            <a:off x="713850" y="3387750"/>
            <a:ext cx="3160800" cy="10872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600"/>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193" name="Google Shape;193;p19"/>
          <p:cNvSpPr txBox="1">
            <a:spLocks noGrp="1"/>
          </p:cNvSpPr>
          <p:nvPr>
            <p:ph type="title"/>
          </p:nvPr>
        </p:nvSpPr>
        <p:spPr>
          <a:xfrm>
            <a:off x="713850" y="445025"/>
            <a:ext cx="67893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 Six Columns ">
  <p:cSld name="TITLE_AND_BODY_1_3">
    <p:spTree>
      <p:nvGrpSpPr>
        <p:cNvPr id="1" name="Shape 218"/>
        <p:cNvGrpSpPr/>
        <p:nvPr/>
      </p:nvGrpSpPr>
      <p:grpSpPr>
        <a:xfrm>
          <a:off x="0" y="0"/>
          <a:ext cx="0" cy="0"/>
          <a:chOff x="0" y="0"/>
          <a:chExt cx="0" cy="0"/>
        </a:xfrm>
      </p:grpSpPr>
      <p:grpSp>
        <p:nvGrpSpPr>
          <p:cNvPr id="219" name="Google Shape;219;p22"/>
          <p:cNvGrpSpPr/>
          <p:nvPr/>
        </p:nvGrpSpPr>
        <p:grpSpPr>
          <a:xfrm>
            <a:off x="-570751" y="0"/>
            <a:ext cx="9714795" cy="5144278"/>
            <a:chOff x="-570751" y="0"/>
            <a:chExt cx="9714795" cy="5144278"/>
          </a:xfrm>
        </p:grpSpPr>
        <p:sp>
          <p:nvSpPr>
            <p:cNvPr id="220" name="Google Shape;220;p22"/>
            <p:cNvSpPr/>
            <p:nvPr/>
          </p:nvSpPr>
          <p:spPr>
            <a:xfrm>
              <a:off x="-570751" y="1686273"/>
              <a:ext cx="4313833" cy="3458005"/>
            </a:xfrm>
            <a:custGeom>
              <a:avLst/>
              <a:gdLst/>
              <a:ahLst/>
              <a:cxnLst/>
              <a:rect l="l" t="t" r="r" b="b"/>
              <a:pathLst>
                <a:path w="63047" h="50539" extrusionOk="0">
                  <a:moveTo>
                    <a:pt x="12202" y="0"/>
                  </a:moveTo>
                  <a:cubicBezTo>
                    <a:pt x="9265" y="0"/>
                    <a:pt x="6469" y="237"/>
                    <a:pt x="3876" y="616"/>
                  </a:cubicBezTo>
                  <a:cubicBezTo>
                    <a:pt x="2569" y="805"/>
                    <a:pt x="1276" y="1048"/>
                    <a:pt x="1" y="1336"/>
                  </a:cubicBezTo>
                  <a:lnTo>
                    <a:pt x="1" y="50538"/>
                  </a:lnTo>
                  <a:lnTo>
                    <a:pt x="61918" y="50538"/>
                  </a:lnTo>
                  <a:cubicBezTo>
                    <a:pt x="63046" y="38393"/>
                    <a:pt x="57947" y="23633"/>
                    <a:pt x="45302" y="12529"/>
                  </a:cubicBezTo>
                  <a:cubicBezTo>
                    <a:pt x="34285" y="2850"/>
                    <a:pt x="22391" y="0"/>
                    <a:pt x="1220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22"/>
            <p:cNvSpPr/>
            <p:nvPr/>
          </p:nvSpPr>
          <p:spPr>
            <a:xfrm>
              <a:off x="4000900" y="0"/>
              <a:ext cx="5143144" cy="4851176"/>
            </a:xfrm>
            <a:custGeom>
              <a:avLst/>
              <a:gdLst/>
              <a:ahLst/>
              <a:cxnLst/>
              <a:rect l="l" t="t" r="r" b="b"/>
              <a:pathLst>
                <a:path w="39212" h="36986" extrusionOk="0">
                  <a:moveTo>
                    <a:pt x="6787" y="1"/>
                  </a:moveTo>
                  <a:cubicBezTo>
                    <a:pt x="6305" y="2741"/>
                    <a:pt x="6839" y="5663"/>
                    <a:pt x="8309" y="8028"/>
                  </a:cubicBezTo>
                  <a:cubicBezTo>
                    <a:pt x="9017" y="9164"/>
                    <a:pt x="9935" y="10198"/>
                    <a:pt x="10350" y="11474"/>
                  </a:cubicBezTo>
                  <a:cubicBezTo>
                    <a:pt x="11278" y="14342"/>
                    <a:pt x="9370" y="17353"/>
                    <a:pt x="7196" y="19439"/>
                  </a:cubicBezTo>
                  <a:cubicBezTo>
                    <a:pt x="5019" y="21525"/>
                    <a:pt x="2385" y="23348"/>
                    <a:pt x="1235" y="26135"/>
                  </a:cubicBezTo>
                  <a:cubicBezTo>
                    <a:pt x="0" y="29132"/>
                    <a:pt x="933" y="32881"/>
                    <a:pt x="3430" y="34946"/>
                  </a:cubicBezTo>
                  <a:cubicBezTo>
                    <a:pt x="5159" y="36380"/>
                    <a:pt x="7464" y="36986"/>
                    <a:pt x="9714" y="36986"/>
                  </a:cubicBezTo>
                  <a:cubicBezTo>
                    <a:pt x="9771" y="36986"/>
                    <a:pt x="9827" y="36985"/>
                    <a:pt x="9884" y="36984"/>
                  </a:cubicBezTo>
                  <a:cubicBezTo>
                    <a:pt x="12187" y="36950"/>
                    <a:pt x="14439" y="36342"/>
                    <a:pt x="16627" y="35610"/>
                  </a:cubicBezTo>
                  <a:cubicBezTo>
                    <a:pt x="24844" y="32875"/>
                    <a:pt x="32397" y="28469"/>
                    <a:pt x="39212" y="23086"/>
                  </a:cubicBezTo>
                  <a:lnTo>
                    <a:pt x="39212"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222;p22"/>
            <p:cNvSpPr/>
            <p:nvPr/>
          </p:nvSpPr>
          <p:spPr>
            <a:xfrm>
              <a:off x="4655007" y="0"/>
              <a:ext cx="4130762" cy="644602"/>
            </a:xfrm>
            <a:custGeom>
              <a:avLst/>
              <a:gdLst/>
              <a:ahLst/>
              <a:cxnLst/>
              <a:rect l="l" t="t" r="r" b="b"/>
              <a:pathLst>
                <a:path w="18507" h="2888" extrusionOk="0">
                  <a:moveTo>
                    <a:pt x="1" y="1"/>
                  </a:moveTo>
                  <a:cubicBezTo>
                    <a:pt x="437" y="831"/>
                    <a:pt x="1083" y="1549"/>
                    <a:pt x="1872" y="2053"/>
                  </a:cubicBezTo>
                  <a:cubicBezTo>
                    <a:pt x="2736" y="2601"/>
                    <a:pt x="3760" y="2887"/>
                    <a:pt x="4782" y="2887"/>
                  </a:cubicBezTo>
                  <a:cubicBezTo>
                    <a:pt x="5270" y="2887"/>
                    <a:pt x="5757" y="2822"/>
                    <a:pt x="6227" y="2689"/>
                  </a:cubicBezTo>
                  <a:cubicBezTo>
                    <a:pt x="7227" y="2403"/>
                    <a:pt x="8146" y="1832"/>
                    <a:pt x="9177" y="1682"/>
                  </a:cubicBezTo>
                  <a:cubicBezTo>
                    <a:pt x="9376" y="1653"/>
                    <a:pt x="9575" y="1640"/>
                    <a:pt x="9773" y="1640"/>
                  </a:cubicBezTo>
                  <a:cubicBezTo>
                    <a:pt x="11106" y="1640"/>
                    <a:pt x="12423" y="2218"/>
                    <a:pt x="13773" y="2298"/>
                  </a:cubicBezTo>
                  <a:cubicBezTo>
                    <a:pt x="13869" y="2304"/>
                    <a:pt x="13964" y="2306"/>
                    <a:pt x="14059" y="2306"/>
                  </a:cubicBezTo>
                  <a:cubicBezTo>
                    <a:pt x="15793" y="2306"/>
                    <a:pt x="17467" y="1382"/>
                    <a:pt x="1850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22"/>
            <p:cNvSpPr/>
            <p:nvPr/>
          </p:nvSpPr>
          <p:spPr>
            <a:xfrm>
              <a:off x="246061" y="1412165"/>
              <a:ext cx="378089" cy="363569"/>
            </a:xfrm>
            <a:custGeom>
              <a:avLst/>
              <a:gdLst/>
              <a:ahLst/>
              <a:cxnLst/>
              <a:rect l="l" t="t" r="r" b="b"/>
              <a:pathLst>
                <a:path w="3359" h="3230" extrusionOk="0">
                  <a:moveTo>
                    <a:pt x="3358" y="1"/>
                  </a:moveTo>
                  <a:lnTo>
                    <a:pt x="0" y="1212"/>
                  </a:lnTo>
                  <a:lnTo>
                    <a:pt x="1800" y="3229"/>
                  </a:lnTo>
                  <a:lnTo>
                    <a:pt x="33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24" name="Google Shape;224;p22"/>
          <p:cNvSpPr txBox="1">
            <a:spLocks noGrp="1"/>
          </p:cNvSpPr>
          <p:nvPr>
            <p:ph type="title"/>
          </p:nvPr>
        </p:nvSpPr>
        <p:spPr>
          <a:xfrm>
            <a:off x="713850" y="445025"/>
            <a:ext cx="67893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25" name="Google Shape;225;p22"/>
          <p:cNvSpPr txBox="1">
            <a:spLocks noGrp="1"/>
          </p:cNvSpPr>
          <p:nvPr>
            <p:ph type="title" idx="2"/>
          </p:nvPr>
        </p:nvSpPr>
        <p:spPr>
          <a:xfrm>
            <a:off x="713850" y="1696875"/>
            <a:ext cx="2138700" cy="5169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None/>
              <a:defRPr sz="1800"/>
            </a:lvl1pPr>
            <a:lvl2pPr lvl="1" algn="ctr" rtl="0">
              <a:spcBef>
                <a:spcPts val="0"/>
              </a:spcBef>
              <a:spcAft>
                <a:spcPts val="0"/>
              </a:spcAft>
              <a:buSzPts val="1800"/>
              <a:buNone/>
              <a:defRPr sz="1800"/>
            </a:lvl2pPr>
            <a:lvl3pPr lvl="2" algn="ctr" rtl="0">
              <a:spcBef>
                <a:spcPts val="0"/>
              </a:spcBef>
              <a:spcAft>
                <a:spcPts val="0"/>
              </a:spcAft>
              <a:buSzPts val="1800"/>
              <a:buNone/>
              <a:defRPr sz="1800"/>
            </a:lvl3pPr>
            <a:lvl4pPr lvl="3" algn="ctr" rtl="0">
              <a:spcBef>
                <a:spcPts val="0"/>
              </a:spcBef>
              <a:spcAft>
                <a:spcPts val="0"/>
              </a:spcAft>
              <a:buSzPts val="1800"/>
              <a:buNone/>
              <a:defRPr sz="1800"/>
            </a:lvl4pPr>
            <a:lvl5pPr lvl="4" algn="ctr" rtl="0">
              <a:spcBef>
                <a:spcPts val="0"/>
              </a:spcBef>
              <a:spcAft>
                <a:spcPts val="0"/>
              </a:spcAft>
              <a:buSzPts val="1800"/>
              <a:buNone/>
              <a:defRPr sz="1800"/>
            </a:lvl5pPr>
            <a:lvl6pPr lvl="5" algn="ctr" rtl="0">
              <a:spcBef>
                <a:spcPts val="0"/>
              </a:spcBef>
              <a:spcAft>
                <a:spcPts val="0"/>
              </a:spcAft>
              <a:buSzPts val="1800"/>
              <a:buNone/>
              <a:defRPr sz="1800"/>
            </a:lvl6pPr>
            <a:lvl7pPr lvl="6" algn="ctr" rtl="0">
              <a:spcBef>
                <a:spcPts val="0"/>
              </a:spcBef>
              <a:spcAft>
                <a:spcPts val="0"/>
              </a:spcAft>
              <a:buSzPts val="1800"/>
              <a:buNone/>
              <a:defRPr sz="1800"/>
            </a:lvl7pPr>
            <a:lvl8pPr lvl="7" algn="ctr" rtl="0">
              <a:spcBef>
                <a:spcPts val="0"/>
              </a:spcBef>
              <a:spcAft>
                <a:spcPts val="0"/>
              </a:spcAft>
              <a:buSzPts val="1800"/>
              <a:buNone/>
              <a:defRPr sz="1800"/>
            </a:lvl8pPr>
            <a:lvl9pPr lvl="8" algn="ctr" rtl="0">
              <a:spcBef>
                <a:spcPts val="0"/>
              </a:spcBef>
              <a:spcAft>
                <a:spcPts val="0"/>
              </a:spcAft>
              <a:buSzPts val="1800"/>
              <a:buNone/>
              <a:defRPr sz="1800"/>
            </a:lvl9pPr>
          </a:lstStyle>
          <a:p>
            <a:endParaRPr/>
          </a:p>
        </p:txBody>
      </p:sp>
      <p:sp>
        <p:nvSpPr>
          <p:cNvPr id="226" name="Google Shape;226;p22"/>
          <p:cNvSpPr txBox="1">
            <a:spLocks noGrp="1"/>
          </p:cNvSpPr>
          <p:nvPr>
            <p:ph type="subTitle" idx="1"/>
          </p:nvPr>
        </p:nvSpPr>
        <p:spPr>
          <a:xfrm>
            <a:off x="713850" y="2061225"/>
            <a:ext cx="2138700" cy="787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227" name="Google Shape;227;p22"/>
          <p:cNvSpPr txBox="1">
            <a:spLocks noGrp="1"/>
          </p:cNvSpPr>
          <p:nvPr>
            <p:ph type="title" idx="3"/>
          </p:nvPr>
        </p:nvSpPr>
        <p:spPr>
          <a:xfrm>
            <a:off x="3502650" y="1696875"/>
            <a:ext cx="2138700" cy="5169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None/>
              <a:defRPr sz="1800"/>
            </a:lvl1pPr>
            <a:lvl2pPr lvl="1" algn="ctr" rtl="0">
              <a:spcBef>
                <a:spcPts val="0"/>
              </a:spcBef>
              <a:spcAft>
                <a:spcPts val="0"/>
              </a:spcAft>
              <a:buSzPts val="1800"/>
              <a:buNone/>
              <a:defRPr sz="1800"/>
            </a:lvl2pPr>
            <a:lvl3pPr lvl="2" algn="ctr" rtl="0">
              <a:spcBef>
                <a:spcPts val="0"/>
              </a:spcBef>
              <a:spcAft>
                <a:spcPts val="0"/>
              </a:spcAft>
              <a:buSzPts val="1800"/>
              <a:buNone/>
              <a:defRPr sz="1800"/>
            </a:lvl3pPr>
            <a:lvl4pPr lvl="3" algn="ctr" rtl="0">
              <a:spcBef>
                <a:spcPts val="0"/>
              </a:spcBef>
              <a:spcAft>
                <a:spcPts val="0"/>
              </a:spcAft>
              <a:buSzPts val="1800"/>
              <a:buNone/>
              <a:defRPr sz="1800"/>
            </a:lvl4pPr>
            <a:lvl5pPr lvl="4" algn="ctr" rtl="0">
              <a:spcBef>
                <a:spcPts val="0"/>
              </a:spcBef>
              <a:spcAft>
                <a:spcPts val="0"/>
              </a:spcAft>
              <a:buSzPts val="1800"/>
              <a:buNone/>
              <a:defRPr sz="1800"/>
            </a:lvl5pPr>
            <a:lvl6pPr lvl="5" algn="ctr" rtl="0">
              <a:spcBef>
                <a:spcPts val="0"/>
              </a:spcBef>
              <a:spcAft>
                <a:spcPts val="0"/>
              </a:spcAft>
              <a:buSzPts val="1800"/>
              <a:buNone/>
              <a:defRPr sz="1800"/>
            </a:lvl6pPr>
            <a:lvl7pPr lvl="6" algn="ctr" rtl="0">
              <a:spcBef>
                <a:spcPts val="0"/>
              </a:spcBef>
              <a:spcAft>
                <a:spcPts val="0"/>
              </a:spcAft>
              <a:buSzPts val="1800"/>
              <a:buNone/>
              <a:defRPr sz="1800"/>
            </a:lvl7pPr>
            <a:lvl8pPr lvl="7" algn="ctr" rtl="0">
              <a:spcBef>
                <a:spcPts val="0"/>
              </a:spcBef>
              <a:spcAft>
                <a:spcPts val="0"/>
              </a:spcAft>
              <a:buSzPts val="1800"/>
              <a:buNone/>
              <a:defRPr sz="1800"/>
            </a:lvl8pPr>
            <a:lvl9pPr lvl="8" algn="ctr" rtl="0">
              <a:spcBef>
                <a:spcPts val="0"/>
              </a:spcBef>
              <a:spcAft>
                <a:spcPts val="0"/>
              </a:spcAft>
              <a:buSzPts val="1800"/>
              <a:buNone/>
              <a:defRPr sz="1800"/>
            </a:lvl9pPr>
          </a:lstStyle>
          <a:p>
            <a:endParaRPr/>
          </a:p>
        </p:txBody>
      </p:sp>
      <p:sp>
        <p:nvSpPr>
          <p:cNvPr id="228" name="Google Shape;228;p22"/>
          <p:cNvSpPr txBox="1">
            <a:spLocks noGrp="1"/>
          </p:cNvSpPr>
          <p:nvPr>
            <p:ph type="subTitle" idx="4"/>
          </p:nvPr>
        </p:nvSpPr>
        <p:spPr>
          <a:xfrm>
            <a:off x="3502650" y="2061225"/>
            <a:ext cx="2138700" cy="787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229" name="Google Shape;229;p22"/>
          <p:cNvSpPr txBox="1">
            <a:spLocks noGrp="1"/>
          </p:cNvSpPr>
          <p:nvPr>
            <p:ph type="title" idx="5"/>
          </p:nvPr>
        </p:nvSpPr>
        <p:spPr>
          <a:xfrm>
            <a:off x="6291450" y="1696875"/>
            <a:ext cx="2138700" cy="5169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None/>
              <a:defRPr sz="1800"/>
            </a:lvl1pPr>
            <a:lvl2pPr lvl="1" algn="ctr" rtl="0">
              <a:spcBef>
                <a:spcPts val="0"/>
              </a:spcBef>
              <a:spcAft>
                <a:spcPts val="0"/>
              </a:spcAft>
              <a:buSzPts val="1800"/>
              <a:buNone/>
              <a:defRPr sz="1800"/>
            </a:lvl2pPr>
            <a:lvl3pPr lvl="2" algn="ctr" rtl="0">
              <a:spcBef>
                <a:spcPts val="0"/>
              </a:spcBef>
              <a:spcAft>
                <a:spcPts val="0"/>
              </a:spcAft>
              <a:buSzPts val="1800"/>
              <a:buNone/>
              <a:defRPr sz="1800"/>
            </a:lvl3pPr>
            <a:lvl4pPr lvl="3" algn="ctr" rtl="0">
              <a:spcBef>
                <a:spcPts val="0"/>
              </a:spcBef>
              <a:spcAft>
                <a:spcPts val="0"/>
              </a:spcAft>
              <a:buSzPts val="1800"/>
              <a:buNone/>
              <a:defRPr sz="1800"/>
            </a:lvl4pPr>
            <a:lvl5pPr lvl="4" algn="ctr" rtl="0">
              <a:spcBef>
                <a:spcPts val="0"/>
              </a:spcBef>
              <a:spcAft>
                <a:spcPts val="0"/>
              </a:spcAft>
              <a:buSzPts val="1800"/>
              <a:buNone/>
              <a:defRPr sz="1800"/>
            </a:lvl5pPr>
            <a:lvl6pPr lvl="5" algn="ctr" rtl="0">
              <a:spcBef>
                <a:spcPts val="0"/>
              </a:spcBef>
              <a:spcAft>
                <a:spcPts val="0"/>
              </a:spcAft>
              <a:buSzPts val="1800"/>
              <a:buNone/>
              <a:defRPr sz="1800"/>
            </a:lvl6pPr>
            <a:lvl7pPr lvl="6" algn="ctr" rtl="0">
              <a:spcBef>
                <a:spcPts val="0"/>
              </a:spcBef>
              <a:spcAft>
                <a:spcPts val="0"/>
              </a:spcAft>
              <a:buSzPts val="1800"/>
              <a:buNone/>
              <a:defRPr sz="1800"/>
            </a:lvl7pPr>
            <a:lvl8pPr lvl="7" algn="ctr" rtl="0">
              <a:spcBef>
                <a:spcPts val="0"/>
              </a:spcBef>
              <a:spcAft>
                <a:spcPts val="0"/>
              </a:spcAft>
              <a:buSzPts val="1800"/>
              <a:buNone/>
              <a:defRPr sz="1800"/>
            </a:lvl8pPr>
            <a:lvl9pPr lvl="8" algn="ctr" rtl="0">
              <a:spcBef>
                <a:spcPts val="0"/>
              </a:spcBef>
              <a:spcAft>
                <a:spcPts val="0"/>
              </a:spcAft>
              <a:buSzPts val="1800"/>
              <a:buNone/>
              <a:defRPr sz="1800"/>
            </a:lvl9pPr>
          </a:lstStyle>
          <a:p>
            <a:endParaRPr/>
          </a:p>
        </p:txBody>
      </p:sp>
      <p:sp>
        <p:nvSpPr>
          <p:cNvPr id="230" name="Google Shape;230;p22"/>
          <p:cNvSpPr txBox="1">
            <a:spLocks noGrp="1"/>
          </p:cNvSpPr>
          <p:nvPr>
            <p:ph type="subTitle" idx="6"/>
          </p:nvPr>
        </p:nvSpPr>
        <p:spPr>
          <a:xfrm>
            <a:off x="6291450" y="2061225"/>
            <a:ext cx="2138700" cy="787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231" name="Google Shape;231;p22"/>
          <p:cNvSpPr txBox="1">
            <a:spLocks noGrp="1"/>
          </p:cNvSpPr>
          <p:nvPr>
            <p:ph type="title" idx="7"/>
          </p:nvPr>
        </p:nvSpPr>
        <p:spPr>
          <a:xfrm>
            <a:off x="713850" y="3460950"/>
            <a:ext cx="2138700" cy="479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None/>
              <a:defRPr sz="1800"/>
            </a:lvl1pPr>
            <a:lvl2pPr lvl="1" algn="ctr" rtl="0">
              <a:spcBef>
                <a:spcPts val="0"/>
              </a:spcBef>
              <a:spcAft>
                <a:spcPts val="0"/>
              </a:spcAft>
              <a:buSzPts val="1800"/>
              <a:buNone/>
              <a:defRPr sz="1800"/>
            </a:lvl2pPr>
            <a:lvl3pPr lvl="2" algn="ctr" rtl="0">
              <a:spcBef>
                <a:spcPts val="0"/>
              </a:spcBef>
              <a:spcAft>
                <a:spcPts val="0"/>
              </a:spcAft>
              <a:buSzPts val="1800"/>
              <a:buNone/>
              <a:defRPr sz="1800"/>
            </a:lvl3pPr>
            <a:lvl4pPr lvl="3" algn="ctr" rtl="0">
              <a:spcBef>
                <a:spcPts val="0"/>
              </a:spcBef>
              <a:spcAft>
                <a:spcPts val="0"/>
              </a:spcAft>
              <a:buSzPts val="1800"/>
              <a:buNone/>
              <a:defRPr sz="1800"/>
            </a:lvl4pPr>
            <a:lvl5pPr lvl="4" algn="ctr" rtl="0">
              <a:spcBef>
                <a:spcPts val="0"/>
              </a:spcBef>
              <a:spcAft>
                <a:spcPts val="0"/>
              </a:spcAft>
              <a:buSzPts val="1800"/>
              <a:buNone/>
              <a:defRPr sz="1800"/>
            </a:lvl5pPr>
            <a:lvl6pPr lvl="5" algn="ctr" rtl="0">
              <a:spcBef>
                <a:spcPts val="0"/>
              </a:spcBef>
              <a:spcAft>
                <a:spcPts val="0"/>
              </a:spcAft>
              <a:buSzPts val="1800"/>
              <a:buNone/>
              <a:defRPr sz="1800"/>
            </a:lvl6pPr>
            <a:lvl7pPr lvl="6" algn="ctr" rtl="0">
              <a:spcBef>
                <a:spcPts val="0"/>
              </a:spcBef>
              <a:spcAft>
                <a:spcPts val="0"/>
              </a:spcAft>
              <a:buSzPts val="1800"/>
              <a:buNone/>
              <a:defRPr sz="1800"/>
            </a:lvl7pPr>
            <a:lvl8pPr lvl="7" algn="ctr" rtl="0">
              <a:spcBef>
                <a:spcPts val="0"/>
              </a:spcBef>
              <a:spcAft>
                <a:spcPts val="0"/>
              </a:spcAft>
              <a:buSzPts val="1800"/>
              <a:buNone/>
              <a:defRPr sz="1800"/>
            </a:lvl8pPr>
            <a:lvl9pPr lvl="8" algn="ctr" rtl="0">
              <a:spcBef>
                <a:spcPts val="0"/>
              </a:spcBef>
              <a:spcAft>
                <a:spcPts val="0"/>
              </a:spcAft>
              <a:buSzPts val="1800"/>
              <a:buNone/>
              <a:defRPr sz="1800"/>
            </a:lvl9pPr>
          </a:lstStyle>
          <a:p>
            <a:endParaRPr/>
          </a:p>
        </p:txBody>
      </p:sp>
      <p:sp>
        <p:nvSpPr>
          <p:cNvPr id="232" name="Google Shape;232;p22"/>
          <p:cNvSpPr txBox="1">
            <a:spLocks noGrp="1"/>
          </p:cNvSpPr>
          <p:nvPr>
            <p:ph type="subTitle" idx="8"/>
          </p:nvPr>
        </p:nvSpPr>
        <p:spPr>
          <a:xfrm>
            <a:off x="713850" y="3788025"/>
            <a:ext cx="2138700" cy="787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233" name="Google Shape;233;p22"/>
          <p:cNvSpPr txBox="1">
            <a:spLocks noGrp="1"/>
          </p:cNvSpPr>
          <p:nvPr>
            <p:ph type="title" idx="9"/>
          </p:nvPr>
        </p:nvSpPr>
        <p:spPr>
          <a:xfrm>
            <a:off x="3502650" y="3460950"/>
            <a:ext cx="2138700" cy="479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None/>
              <a:defRPr sz="1800"/>
            </a:lvl1pPr>
            <a:lvl2pPr lvl="1" algn="ctr" rtl="0">
              <a:spcBef>
                <a:spcPts val="0"/>
              </a:spcBef>
              <a:spcAft>
                <a:spcPts val="0"/>
              </a:spcAft>
              <a:buSzPts val="1800"/>
              <a:buNone/>
              <a:defRPr sz="1800"/>
            </a:lvl2pPr>
            <a:lvl3pPr lvl="2" algn="ctr" rtl="0">
              <a:spcBef>
                <a:spcPts val="0"/>
              </a:spcBef>
              <a:spcAft>
                <a:spcPts val="0"/>
              </a:spcAft>
              <a:buSzPts val="1800"/>
              <a:buNone/>
              <a:defRPr sz="1800"/>
            </a:lvl3pPr>
            <a:lvl4pPr lvl="3" algn="ctr" rtl="0">
              <a:spcBef>
                <a:spcPts val="0"/>
              </a:spcBef>
              <a:spcAft>
                <a:spcPts val="0"/>
              </a:spcAft>
              <a:buSzPts val="1800"/>
              <a:buNone/>
              <a:defRPr sz="1800"/>
            </a:lvl4pPr>
            <a:lvl5pPr lvl="4" algn="ctr" rtl="0">
              <a:spcBef>
                <a:spcPts val="0"/>
              </a:spcBef>
              <a:spcAft>
                <a:spcPts val="0"/>
              </a:spcAft>
              <a:buSzPts val="1800"/>
              <a:buNone/>
              <a:defRPr sz="1800"/>
            </a:lvl5pPr>
            <a:lvl6pPr lvl="5" algn="ctr" rtl="0">
              <a:spcBef>
                <a:spcPts val="0"/>
              </a:spcBef>
              <a:spcAft>
                <a:spcPts val="0"/>
              </a:spcAft>
              <a:buSzPts val="1800"/>
              <a:buNone/>
              <a:defRPr sz="1800"/>
            </a:lvl6pPr>
            <a:lvl7pPr lvl="6" algn="ctr" rtl="0">
              <a:spcBef>
                <a:spcPts val="0"/>
              </a:spcBef>
              <a:spcAft>
                <a:spcPts val="0"/>
              </a:spcAft>
              <a:buSzPts val="1800"/>
              <a:buNone/>
              <a:defRPr sz="1800"/>
            </a:lvl7pPr>
            <a:lvl8pPr lvl="7" algn="ctr" rtl="0">
              <a:spcBef>
                <a:spcPts val="0"/>
              </a:spcBef>
              <a:spcAft>
                <a:spcPts val="0"/>
              </a:spcAft>
              <a:buSzPts val="1800"/>
              <a:buNone/>
              <a:defRPr sz="1800"/>
            </a:lvl8pPr>
            <a:lvl9pPr lvl="8" algn="ctr" rtl="0">
              <a:spcBef>
                <a:spcPts val="0"/>
              </a:spcBef>
              <a:spcAft>
                <a:spcPts val="0"/>
              </a:spcAft>
              <a:buSzPts val="1800"/>
              <a:buNone/>
              <a:defRPr sz="1800"/>
            </a:lvl9pPr>
          </a:lstStyle>
          <a:p>
            <a:endParaRPr/>
          </a:p>
        </p:txBody>
      </p:sp>
      <p:sp>
        <p:nvSpPr>
          <p:cNvPr id="234" name="Google Shape;234;p22"/>
          <p:cNvSpPr txBox="1">
            <a:spLocks noGrp="1"/>
          </p:cNvSpPr>
          <p:nvPr>
            <p:ph type="subTitle" idx="13"/>
          </p:nvPr>
        </p:nvSpPr>
        <p:spPr>
          <a:xfrm>
            <a:off x="3502650" y="3788025"/>
            <a:ext cx="2138700" cy="787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235" name="Google Shape;235;p22"/>
          <p:cNvSpPr txBox="1">
            <a:spLocks noGrp="1"/>
          </p:cNvSpPr>
          <p:nvPr>
            <p:ph type="title" idx="14"/>
          </p:nvPr>
        </p:nvSpPr>
        <p:spPr>
          <a:xfrm>
            <a:off x="6291450" y="3460950"/>
            <a:ext cx="2138700" cy="479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None/>
              <a:defRPr sz="1800"/>
            </a:lvl1pPr>
            <a:lvl2pPr lvl="1" algn="ctr" rtl="0">
              <a:spcBef>
                <a:spcPts val="0"/>
              </a:spcBef>
              <a:spcAft>
                <a:spcPts val="0"/>
              </a:spcAft>
              <a:buSzPts val="1800"/>
              <a:buNone/>
              <a:defRPr sz="1800"/>
            </a:lvl2pPr>
            <a:lvl3pPr lvl="2" algn="ctr" rtl="0">
              <a:spcBef>
                <a:spcPts val="0"/>
              </a:spcBef>
              <a:spcAft>
                <a:spcPts val="0"/>
              </a:spcAft>
              <a:buSzPts val="1800"/>
              <a:buNone/>
              <a:defRPr sz="1800"/>
            </a:lvl3pPr>
            <a:lvl4pPr lvl="3" algn="ctr" rtl="0">
              <a:spcBef>
                <a:spcPts val="0"/>
              </a:spcBef>
              <a:spcAft>
                <a:spcPts val="0"/>
              </a:spcAft>
              <a:buSzPts val="1800"/>
              <a:buNone/>
              <a:defRPr sz="1800"/>
            </a:lvl4pPr>
            <a:lvl5pPr lvl="4" algn="ctr" rtl="0">
              <a:spcBef>
                <a:spcPts val="0"/>
              </a:spcBef>
              <a:spcAft>
                <a:spcPts val="0"/>
              </a:spcAft>
              <a:buSzPts val="1800"/>
              <a:buNone/>
              <a:defRPr sz="1800"/>
            </a:lvl5pPr>
            <a:lvl6pPr lvl="5" algn="ctr" rtl="0">
              <a:spcBef>
                <a:spcPts val="0"/>
              </a:spcBef>
              <a:spcAft>
                <a:spcPts val="0"/>
              </a:spcAft>
              <a:buSzPts val="1800"/>
              <a:buNone/>
              <a:defRPr sz="1800"/>
            </a:lvl6pPr>
            <a:lvl7pPr lvl="6" algn="ctr" rtl="0">
              <a:spcBef>
                <a:spcPts val="0"/>
              </a:spcBef>
              <a:spcAft>
                <a:spcPts val="0"/>
              </a:spcAft>
              <a:buSzPts val="1800"/>
              <a:buNone/>
              <a:defRPr sz="1800"/>
            </a:lvl7pPr>
            <a:lvl8pPr lvl="7" algn="ctr" rtl="0">
              <a:spcBef>
                <a:spcPts val="0"/>
              </a:spcBef>
              <a:spcAft>
                <a:spcPts val="0"/>
              </a:spcAft>
              <a:buSzPts val="1800"/>
              <a:buNone/>
              <a:defRPr sz="1800"/>
            </a:lvl8pPr>
            <a:lvl9pPr lvl="8" algn="ctr" rtl="0">
              <a:spcBef>
                <a:spcPts val="0"/>
              </a:spcBef>
              <a:spcAft>
                <a:spcPts val="0"/>
              </a:spcAft>
              <a:buSzPts val="1800"/>
              <a:buNone/>
              <a:defRPr sz="1800"/>
            </a:lvl9pPr>
          </a:lstStyle>
          <a:p>
            <a:endParaRPr/>
          </a:p>
        </p:txBody>
      </p:sp>
      <p:sp>
        <p:nvSpPr>
          <p:cNvPr id="236" name="Google Shape;236;p22"/>
          <p:cNvSpPr txBox="1">
            <a:spLocks noGrp="1"/>
          </p:cNvSpPr>
          <p:nvPr>
            <p:ph type="subTitle" idx="15"/>
          </p:nvPr>
        </p:nvSpPr>
        <p:spPr>
          <a:xfrm>
            <a:off x="6291450" y="3788025"/>
            <a:ext cx="2138700" cy="787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hanks + Credits">
  <p:cSld name="ONE_COLUMN_TEXT_1">
    <p:spTree>
      <p:nvGrpSpPr>
        <p:cNvPr id="1" name="Shape 237"/>
        <p:cNvGrpSpPr/>
        <p:nvPr/>
      </p:nvGrpSpPr>
      <p:grpSpPr>
        <a:xfrm>
          <a:off x="0" y="0"/>
          <a:ext cx="0" cy="0"/>
          <a:chOff x="0" y="0"/>
          <a:chExt cx="0" cy="0"/>
        </a:xfrm>
      </p:grpSpPr>
      <p:grpSp>
        <p:nvGrpSpPr>
          <p:cNvPr id="238" name="Google Shape;238;p23"/>
          <p:cNvGrpSpPr/>
          <p:nvPr/>
        </p:nvGrpSpPr>
        <p:grpSpPr>
          <a:xfrm flipH="1">
            <a:off x="-25" y="0"/>
            <a:ext cx="9144047" cy="5188026"/>
            <a:chOff x="-25" y="0"/>
            <a:chExt cx="9144047" cy="5188026"/>
          </a:xfrm>
        </p:grpSpPr>
        <p:sp>
          <p:nvSpPr>
            <p:cNvPr id="239" name="Google Shape;239;p23"/>
            <p:cNvSpPr/>
            <p:nvPr/>
          </p:nvSpPr>
          <p:spPr>
            <a:xfrm>
              <a:off x="2406205" y="2890137"/>
              <a:ext cx="6737787" cy="2297888"/>
            </a:xfrm>
            <a:custGeom>
              <a:avLst/>
              <a:gdLst/>
              <a:ahLst/>
              <a:cxnLst/>
              <a:rect l="l" t="t" r="r" b="b"/>
              <a:pathLst>
                <a:path w="33456" h="11410" extrusionOk="0">
                  <a:moveTo>
                    <a:pt x="22424" y="1"/>
                  </a:moveTo>
                  <a:cubicBezTo>
                    <a:pt x="16324" y="1"/>
                    <a:pt x="10216" y="1853"/>
                    <a:pt x="5291" y="5466"/>
                  </a:cubicBezTo>
                  <a:cubicBezTo>
                    <a:pt x="3145" y="7038"/>
                    <a:pt x="1158" y="9055"/>
                    <a:pt x="1" y="11410"/>
                  </a:cubicBezTo>
                  <a:lnTo>
                    <a:pt x="10841" y="11410"/>
                  </a:lnTo>
                  <a:cubicBezTo>
                    <a:pt x="13276" y="8184"/>
                    <a:pt x="17056" y="5854"/>
                    <a:pt x="20972" y="5009"/>
                  </a:cubicBezTo>
                  <a:cubicBezTo>
                    <a:pt x="22163" y="4754"/>
                    <a:pt x="23375" y="4631"/>
                    <a:pt x="24588" y="4631"/>
                  </a:cubicBezTo>
                  <a:cubicBezTo>
                    <a:pt x="27653" y="4631"/>
                    <a:pt x="30721" y="5417"/>
                    <a:pt x="33456" y="6840"/>
                  </a:cubicBezTo>
                  <a:lnTo>
                    <a:pt x="33456" y="2151"/>
                  </a:lnTo>
                  <a:cubicBezTo>
                    <a:pt x="29971" y="710"/>
                    <a:pt x="26199" y="1"/>
                    <a:pt x="2242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240;p23"/>
            <p:cNvSpPr/>
            <p:nvPr/>
          </p:nvSpPr>
          <p:spPr>
            <a:xfrm>
              <a:off x="-25" y="0"/>
              <a:ext cx="1609721" cy="1520686"/>
            </a:xfrm>
            <a:custGeom>
              <a:avLst/>
              <a:gdLst/>
              <a:ahLst/>
              <a:cxnLst/>
              <a:rect l="l" t="t" r="r" b="b"/>
              <a:pathLst>
                <a:path w="14301" h="13510" extrusionOk="0">
                  <a:moveTo>
                    <a:pt x="1" y="1"/>
                  </a:moveTo>
                  <a:lnTo>
                    <a:pt x="1" y="10726"/>
                  </a:lnTo>
                  <a:cubicBezTo>
                    <a:pt x="2821" y="12270"/>
                    <a:pt x="5968" y="13216"/>
                    <a:pt x="9173" y="13471"/>
                  </a:cubicBezTo>
                  <a:cubicBezTo>
                    <a:pt x="9467" y="13495"/>
                    <a:pt x="9769" y="13510"/>
                    <a:pt x="10071" y="13510"/>
                  </a:cubicBezTo>
                  <a:cubicBezTo>
                    <a:pt x="11246" y="13510"/>
                    <a:pt x="12433" y="13283"/>
                    <a:pt x="13226" y="12461"/>
                  </a:cubicBezTo>
                  <a:cubicBezTo>
                    <a:pt x="14300" y="11341"/>
                    <a:pt x="14232" y="9575"/>
                    <a:pt x="14001" y="8044"/>
                  </a:cubicBezTo>
                  <a:cubicBezTo>
                    <a:pt x="13562" y="5173"/>
                    <a:pt x="12728" y="2274"/>
                    <a:pt x="1092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p23"/>
            <p:cNvSpPr/>
            <p:nvPr/>
          </p:nvSpPr>
          <p:spPr>
            <a:xfrm>
              <a:off x="227123" y="1345453"/>
              <a:ext cx="378089" cy="363569"/>
            </a:xfrm>
            <a:custGeom>
              <a:avLst/>
              <a:gdLst/>
              <a:ahLst/>
              <a:cxnLst/>
              <a:rect l="l" t="t" r="r" b="b"/>
              <a:pathLst>
                <a:path w="3359" h="3230" extrusionOk="0">
                  <a:moveTo>
                    <a:pt x="3358" y="1"/>
                  </a:moveTo>
                  <a:lnTo>
                    <a:pt x="0" y="1212"/>
                  </a:lnTo>
                  <a:lnTo>
                    <a:pt x="1800" y="3229"/>
                  </a:lnTo>
                  <a:lnTo>
                    <a:pt x="335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242;p23"/>
            <p:cNvSpPr/>
            <p:nvPr/>
          </p:nvSpPr>
          <p:spPr>
            <a:xfrm>
              <a:off x="6254000" y="0"/>
              <a:ext cx="2890022" cy="2725961"/>
            </a:xfrm>
            <a:custGeom>
              <a:avLst/>
              <a:gdLst/>
              <a:ahLst/>
              <a:cxnLst/>
              <a:rect l="l" t="t" r="r" b="b"/>
              <a:pathLst>
                <a:path w="39212" h="36986" extrusionOk="0">
                  <a:moveTo>
                    <a:pt x="6787" y="1"/>
                  </a:moveTo>
                  <a:cubicBezTo>
                    <a:pt x="6305" y="2741"/>
                    <a:pt x="6839" y="5663"/>
                    <a:pt x="8309" y="8028"/>
                  </a:cubicBezTo>
                  <a:cubicBezTo>
                    <a:pt x="9017" y="9164"/>
                    <a:pt x="9935" y="10198"/>
                    <a:pt x="10350" y="11474"/>
                  </a:cubicBezTo>
                  <a:cubicBezTo>
                    <a:pt x="11278" y="14342"/>
                    <a:pt x="9370" y="17353"/>
                    <a:pt x="7196" y="19439"/>
                  </a:cubicBezTo>
                  <a:cubicBezTo>
                    <a:pt x="5019" y="21525"/>
                    <a:pt x="2385" y="23348"/>
                    <a:pt x="1235" y="26135"/>
                  </a:cubicBezTo>
                  <a:cubicBezTo>
                    <a:pt x="0" y="29132"/>
                    <a:pt x="933" y="32881"/>
                    <a:pt x="3430" y="34946"/>
                  </a:cubicBezTo>
                  <a:cubicBezTo>
                    <a:pt x="5159" y="36380"/>
                    <a:pt x="7464" y="36986"/>
                    <a:pt x="9714" y="36986"/>
                  </a:cubicBezTo>
                  <a:cubicBezTo>
                    <a:pt x="9771" y="36986"/>
                    <a:pt x="9827" y="36985"/>
                    <a:pt x="9884" y="36984"/>
                  </a:cubicBezTo>
                  <a:cubicBezTo>
                    <a:pt x="12187" y="36950"/>
                    <a:pt x="14439" y="36342"/>
                    <a:pt x="16627" y="35610"/>
                  </a:cubicBezTo>
                  <a:cubicBezTo>
                    <a:pt x="24844" y="32875"/>
                    <a:pt x="32397" y="28469"/>
                    <a:pt x="39212" y="23086"/>
                  </a:cubicBezTo>
                  <a:lnTo>
                    <a:pt x="3921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243;p23"/>
            <p:cNvSpPr/>
            <p:nvPr/>
          </p:nvSpPr>
          <p:spPr>
            <a:xfrm>
              <a:off x="8761045" y="769374"/>
              <a:ext cx="205188" cy="140477"/>
            </a:xfrm>
            <a:custGeom>
              <a:avLst/>
              <a:gdLst/>
              <a:ahLst/>
              <a:cxnLst/>
              <a:rect l="l" t="t" r="r" b="b"/>
              <a:pathLst>
                <a:path w="2784" h="1906" extrusionOk="0">
                  <a:moveTo>
                    <a:pt x="1392" y="1"/>
                  </a:moveTo>
                  <a:lnTo>
                    <a:pt x="0" y="1906"/>
                  </a:lnTo>
                  <a:lnTo>
                    <a:pt x="2784" y="1906"/>
                  </a:lnTo>
                  <a:lnTo>
                    <a:pt x="139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244;p23"/>
            <p:cNvSpPr/>
            <p:nvPr/>
          </p:nvSpPr>
          <p:spPr>
            <a:xfrm>
              <a:off x="8761045" y="909777"/>
              <a:ext cx="205188" cy="140772"/>
            </a:xfrm>
            <a:custGeom>
              <a:avLst/>
              <a:gdLst/>
              <a:ahLst/>
              <a:cxnLst/>
              <a:rect l="l" t="t" r="r" b="b"/>
              <a:pathLst>
                <a:path w="2784" h="1910" extrusionOk="0">
                  <a:moveTo>
                    <a:pt x="1392" y="1"/>
                  </a:moveTo>
                  <a:lnTo>
                    <a:pt x="0" y="1910"/>
                  </a:lnTo>
                  <a:lnTo>
                    <a:pt x="2784" y="1910"/>
                  </a:lnTo>
                  <a:lnTo>
                    <a:pt x="139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245;p23"/>
            <p:cNvSpPr/>
            <p:nvPr/>
          </p:nvSpPr>
          <p:spPr>
            <a:xfrm>
              <a:off x="8761045" y="1050474"/>
              <a:ext cx="205188" cy="140477"/>
            </a:xfrm>
            <a:custGeom>
              <a:avLst/>
              <a:gdLst/>
              <a:ahLst/>
              <a:cxnLst/>
              <a:rect l="l" t="t" r="r" b="b"/>
              <a:pathLst>
                <a:path w="2784" h="1906" extrusionOk="0">
                  <a:moveTo>
                    <a:pt x="1392" y="1"/>
                  </a:moveTo>
                  <a:lnTo>
                    <a:pt x="0" y="1906"/>
                  </a:lnTo>
                  <a:lnTo>
                    <a:pt x="2784" y="1906"/>
                  </a:lnTo>
                  <a:lnTo>
                    <a:pt x="139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p23"/>
            <p:cNvSpPr/>
            <p:nvPr/>
          </p:nvSpPr>
          <p:spPr>
            <a:xfrm>
              <a:off x="8761045" y="1190876"/>
              <a:ext cx="205188" cy="140772"/>
            </a:xfrm>
            <a:custGeom>
              <a:avLst/>
              <a:gdLst/>
              <a:ahLst/>
              <a:cxnLst/>
              <a:rect l="l" t="t" r="r" b="b"/>
              <a:pathLst>
                <a:path w="2784" h="1910" extrusionOk="0">
                  <a:moveTo>
                    <a:pt x="1392" y="1"/>
                  </a:moveTo>
                  <a:lnTo>
                    <a:pt x="0" y="1909"/>
                  </a:lnTo>
                  <a:lnTo>
                    <a:pt x="2784" y="1909"/>
                  </a:lnTo>
                  <a:lnTo>
                    <a:pt x="139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47" name="Google Shape;247;p23"/>
          <p:cNvSpPr txBox="1"/>
          <p:nvPr/>
        </p:nvSpPr>
        <p:spPr>
          <a:xfrm>
            <a:off x="3756425" y="3583350"/>
            <a:ext cx="4673700" cy="641700"/>
          </a:xfrm>
          <a:prstGeom prst="rect">
            <a:avLst/>
          </a:prstGeom>
          <a:noFill/>
          <a:ln>
            <a:noFill/>
          </a:ln>
        </p:spPr>
        <p:txBody>
          <a:bodyPr spcFirstLastPara="1" wrap="square" lIns="91425" tIns="91425" rIns="91425" bIns="91425" anchor="t" anchorCtr="0">
            <a:noAutofit/>
          </a:bodyPr>
          <a:lstStyle/>
          <a:p>
            <a:pPr marL="0" lvl="0" indent="0" algn="r" rtl="0">
              <a:spcBef>
                <a:spcPts val="300"/>
              </a:spcBef>
              <a:spcAft>
                <a:spcPts val="0"/>
              </a:spcAft>
              <a:buNone/>
            </a:pPr>
            <a:r>
              <a:rPr lang="en" sz="1200">
                <a:solidFill>
                  <a:schemeClr val="accent4"/>
                </a:solidFill>
                <a:latin typeface="Lato"/>
                <a:ea typeface="Lato"/>
                <a:cs typeface="Lato"/>
                <a:sym typeface="Lato"/>
              </a:rPr>
              <a:t>CREDITS: This presentation template was created by </a:t>
            </a:r>
            <a:r>
              <a:rPr lang="en" sz="1200">
                <a:solidFill>
                  <a:schemeClr val="accent4"/>
                </a:solidFill>
                <a:uFill>
                  <a:noFill/>
                </a:uFill>
                <a:latin typeface="Lato"/>
                <a:ea typeface="Lato"/>
                <a:cs typeface="Lato"/>
                <a:sym typeface="Lato"/>
                <a:hlinkClick r:id="rId2">
                  <a:extLst>
                    <a:ext uri="{A12FA001-AC4F-418D-AE19-62706E023703}">
                      <ahyp:hlinkClr xmlns:ahyp="http://schemas.microsoft.com/office/drawing/2018/hyperlinkcolor" xmlns="" val="tx"/>
                    </a:ext>
                  </a:extLst>
                </a:hlinkClick>
              </a:rPr>
              <a:t>Slidesgo</a:t>
            </a:r>
            <a:r>
              <a:rPr lang="en" sz="1200">
                <a:solidFill>
                  <a:schemeClr val="accent4"/>
                </a:solidFill>
                <a:latin typeface="Lato"/>
                <a:ea typeface="Lato"/>
                <a:cs typeface="Lato"/>
                <a:sym typeface="Lato"/>
              </a:rPr>
              <a:t>, including icons by </a:t>
            </a:r>
            <a:r>
              <a:rPr lang="en" sz="1200">
                <a:solidFill>
                  <a:schemeClr val="accent4"/>
                </a:solidFill>
                <a:uFill>
                  <a:noFill/>
                </a:uFill>
                <a:latin typeface="Lato"/>
                <a:ea typeface="Lato"/>
                <a:cs typeface="Lato"/>
                <a:sym typeface="Lato"/>
                <a:hlinkClick r:id="rId3">
                  <a:extLst>
                    <a:ext uri="{A12FA001-AC4F-418D-AE19-62706E023703}">
                      <ahyp:hlinkClr xmlns:ahyp="http://schemas.microsoft.com/office/drawing/2018/hyperlinkcolor" xmlns="" val="tx"/>
                    </a:ext>
                  </a:extLst>
                </a:hlinkClick>
              </a:rPr>
              <a:t>Flaticon</a:t>
            </a:r>
            <a:r>
              <a:rPr lang="en" sz="1200">
                <a:solidFill>
                  <a:schemeClr val="accent4"/>
                </a:solidFill>
                <a:latin typeface="Lato"/>
                <a:ea typeface="Lato"/>
                <a:cs typeface="Lato"/>
                <a:sym typeface="Lato"/>
              </a:rPr>
              <a:t>, and infographics &amp; images by </a:t>
            </a:r>
            <a:r>
              <a:rPr lang="en" sz="1200">
                <a:solidFill>
                  <a:schemeClr val="accent4"/>
                </a:solidFill>
                <a:uFill>
                  <a:noFill/>
                </a:uFill>
                <a:latin typeface="Lato"/>
                <a:ea typeface="Lato"/>
                <a:cs typeface="Lato"/>
                <a:sym typeface="Lato"/>
                <a:hlinkClick r:id="rId4">
                  <a:extLst>
                    <a:ext uri="{A12FA001-AC4F-418D-AE19-62706E023703}">
                      <ahyp:hlinkClr xmlns:ahyp="http://schemas.microsoft.com/office/drawing/2018/hyperlinkcolor" xmlns="" val="tx"/>
                    </a:ext>
                  </a:extLst>
                </a:hlinkClick>
              </a:rPr>
              <a:t>Freepik</a:t>
            </a:r>
            <a:r>
              <a:rPr lang="en" sz="1200">
                <a:solidFill>
                  <a:schemeClr val="accent4"/>
                </a:solidFill>
                <a:latin typeface="Lato"/>
                <a:ea typeface="Lato"/>
                <a:cs typeface="Lato"/>
                <a:sym typeface="Lato"/>
              </a:rPr>
              <a:t>. </a:t>
            </a:r>
            <a:endParaRPr sz="1200">
              <a:solidFill>
                <a:schemeClr val="accent4"/>
              </a:solidFill>
              <a:latin typeface="Lato"/>
              <a:ea typeface="Lato"/>
              <a:cs typeface="Lato"/>
              <a:sym typeface="Lato"/>
            </a:endParaRPr>
          </a:p>
          <a:p>
            <a:pPr marL="0" lvl="0" indent="0" algn="r" rtl="0">
              <a:spcBef>
                <a:spcPts val="300"/>
              </a:spcBef>
              <a:spcAft>
                <a:spcPts val="0"/>
              </a:spcAft>
              <a:buNone/>
            </a:pPr>
            <a:endParaRPr sz="1200">
              <a:solidFill>
                <a:schemeClr val="accent4"/>
              </a:solidFill>
              <a:latin typeface="Lato"/>
              <a:ea typeface="Lato"/>
              <a:cs typeface="Lato"/>
              <a:sym typeface="Lato"/>
            </a:endParaRPr>
          </a:p>
        </p:txBody>
      </p:sp>
      <p:sp>
        <p:nvSpPr>
          <p:cNvPr id="248" name="Google Shape;248;p23"/>
          <p:cNvSpPr txBox="1">
            <a:spLocks noGrp="1"/>
          </p:cNvSpPr>
          <p:nvPr>
            <p:ph type="ctrTitle"/>
          </p:nvPr>
        </p:nvSpPr>
        <p:spPr>
          <a:xfrm flipH="1">
            <a:off x="3874800" y="541750"/>
            <a:ext cx="4555200" cy="1582800"/>
          </a:xfrm>
          <a:prstGeom prst="rect">
            <a:avLst/>
          </a:prstGeom>
        </p:spPr>
        <p:txBody>
          <a:bodyPr spcFirstLastPara="1" wrap="square" lIns="91425" tIns="91425" rIns="91425" bIns="91425" anchor="b" anchorCtr="0">
            <a:noAutofit/>
          </a:bodyPr>
          <a:lstStyle>
            <a:lvl1pPr lvl="0" algn="r" rtl="0">
              <a:spcBef>
                <a:spcPts val="0"/>
              </a:spcBef>
              <a:spcAft>
                <a:spcPts val="0"/>
              </a:spcAft>
              <a:buSzPts val="5200"/>
              <a:buNone/>
              <a:defRPr sz="4800"/>
            </a:lvl1pPr>
            <a:lvl2pPr lvl="1" algn="r" rtl="0">
              <a:spcBef>
                <a:spcPts val="0"/>
              </a:spcBef>
              <a:spcAft>
                <a:spcPts val="0"/>
              </a:spcAft>
              <a:buSzPts val="5200"/>
              <a:buNone/>
              <a:defRPr sz="5200"/>
            </a:lvl2pPr>
            <a:lvl3pPr lvl="2" algn="r" rtl="0">
              <a:spcBef>
                <a:spcPts val="0"/>
              </a:spcBef>
              <a:spcAft>
                <a:spcPts val="0"/>
              </a:spcAft>
              <a:buSzPts val="5200"/>
              <a:buNone/>
              <a:defRPr sz="5200"/>
            </a:lvl3pPr>
            <a:lvl4pPr lvl="3" algn="r" rtl="0">
              <a:spcBef>
                <a:spcPts val="0"/>
              </a:spcBef>
              <a:spcAft>
                <a:spcPts val="0"/>
              </a:spcAft>
              <a:buSzPts val="5200"/>
              <a:buNone/>
              <a:defRPr sz="5200"/>
            </a:lvl4pPr>
            <a:lvl5pPr lvl="4" algn="r" rtl="0">
              <a:spcBef>
                <a:spcPts val="0"/>
              </a:spcBef>
              <a:spcAft>
                <a:spcPts val="0"/>
              </a:spcAft>
              <a:buSzPts val="5200"/>
              <a:buNone/>
              <a:defRPr sz="5200"/>
            </a:lvl5pPr>
            <a:lvl6pPr lvl="5" algn="r" rtl="0">
              <a:spcBef>
                <a:spcPts val="0"/>
              </a:spcBef>
              <a:spcAft>
                <a:spcPts val="0"/>
              </a:spcAft>
              <a:buSzPts val="5200"/>
              <a:buNone/>
              <a:defRPr sz="5200"/>
            </a:lvl6pPr>
            <a:lvl7pPr lvl="6" algn="r" rtl="0">
              <a:spcBef>
                <a:spcPts val="0"/>
              </a:spcBef>
              <a:spcAft>
                <a:spcPts val="0"/>
              </a:spcAft>
              <a:buSzPts val="5200"/>
              <a:buNone/>
              <a:defRPr sz="5200"/>
            </a:lvl7pPr>
            <a:lvl8pPr lvl="7" algn="r" rtl="0">
              <a:spcBef>
                <a:spcPts val="0"/>
              </a:spcBef>
              <a:spcAft>
                <a:spcPts val="0"/>
              </a:spcAft>
              <a:buSzPts val="5200"/>
              <a:buNone/>
              <a:defRPr sz="5200"/>
            </a:lvl8pPr>
            <a:lvl9pPr lvl="8" algn="r" rtl="0">
              <a:spcBef>
                <a:spcPts val="0"/>
              </a:spcBef>
              <a:spcAft>
                <a:spcPts val="0"/>
              </a:spcAft>
              <a:buSzPts val="5200"/>
              <a:buNone/>
              <a:defRPr sz="5200"/>
            </a:lvl9pPr>
          </a:lstStyle>
          <a:p>
            <a:endParaRPr/>
          </a:p>
        </p:txBody>
      </p:sp>
      <p:sp>
        <p:nvSpPr>
          <p:cNvPr id="249" name="Google Shape;249;p23"/>
          <p:cNvSpPr txBox="1">
            <a:spLocks noGrp="1"/>
          </p:cNvSpPr>
          <p:nvPr>
            <p:ph type="subTitle" idx="1"/>
          </p:nvPr>
        </p:nvSpPr>
        <p:spPr>
          <a:xfrm flipH="1">
            <a:off x="5166600" y="2152125"/>
            <a:ext cx="3263400" cy="1346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800"/>
              <a:buNone/>
              <a:defRPr sz="1800"/>
            </a:lvl1pPr>
            <a:lvl2pPr lvl="1" algn="r" rtl="0">
              <a:lnSpc>
                <a:spcPct val="100000"/>
              </a:lnSpc>
              <a:spcBef>
                <a:spcPts val="0"/>
              </a:spcBef>
              <a:spcAft>
                <a:spcPts val="0"/>
              </a:spcAft>
              <a:buSzPts val="2800"/>
              <a:buNone/>
              <a:defRPr sz="2800"/>
            </a:lvl2pPr>
            <a:lvl3pPr lvl="2" algn="r" rtl="0">
              <a:lnSpc>
                <a:spcPct val="100000"/>
              </a:lnSpc>
              <a:spcBef>
                <a:spcPts val="0"/>
              </a:spcBef>
              <a:spcAft>
                <a:spcPts val="0"/>
              </a:spcAft>
              <a:buSzPts val="2800"/>
              <a:buNone/>
              <a:defRPr sz="2800"/>
            </a:lvl3pPr>
            <a:lvl4pPr lvl="3" algn="r" rtl="0">
              <a:lnSpc>
                <a:spcPct val="100000"/>
              </a:lnSpc>
              <a:spcBef>
                <a:spcPts val="0"/>
              </a:spcBef>
              <a:spcAft>
                <a:spcPts val="0"/>
              </a:spcAft>
              <a:buSzPts val="2800"/>
              <a:buNone/>
              <a:defRPr sz="2800"/>
            </a:lvl4pPr>
            <a:lvl5pPr lvl="4" algn="r" rtl="0">
              <a:lnSpc>
                <a:spcPct val="100000"/>
              </a:lnSpc>
              <a:spcBef>
                <a:spcPts val="0"/>
              </a:spcBef>
              <a:spcAft>
                <a:spcPts val="0"/>
              </a:spcAft>
              <a:buSzPts val="2800"/>
              <a:buNone/>
              <a:defRPr sz="2800"/>
            </a:lvl5pPr>
            <a:lvl6pPr lvl="5" algn="r" rtl="0">
              <a:lnSpc>
                <a:spcPct val="100000"/>
              </a:lnSpc>
              <a:spcBef>
                <a:spcPts val="0"/>
              </a:spcBef>
              <a:spcAft>
                <a:spcPts val="0"/>
              </a:spcAft>
              <a:buSzPts val="2800"/>
              <a:buNone/>
              <a:defRPr sz="2800"/>
            </a:lvl6pPr>
            <a:lvl7pPr lvl="6" algn="r" rtl="0">
              <a:lnSpc>
                <a:spcPct val="100000"/>
              </a:lnSpc>
              <a:spcBef>
                <a:spcPts val="0"/>
              </a:spcBef>
              <a:spcAft>
                <a:spcPts val="0"/>
              </a:spcAft>
              <a:buSzPts val="2800"/>
              <a:buNone/>
              <a:defRPr sz="2800"/>
            </a:lvl7pPr>
            <a:lvl8pPr lvl="7" algn="r" rtl="0">
              <a:lnSpc>
                <a:spcPct val="100000"/>
              </a:lnSpc>
              <a:spcBef>
                <a:spcPts val="0"/>
              </a:spcBef>
              <a:spcAft>
                <a:spcPts val="0"/>
              </a:spcAft>
              <a:buSzPts val="2800"/>
              <a:buNone/>
              <a:defRPr sz="2800"/>
            </a:lvl8pPr>
            <a:lvl9pPr lvl="8" algn="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 Bullet Points">
  <p:cSld name="TITLE_AND_BODY_2">
    <p:spTree>
      <p:nvGrpSpPr>
        <p:cNvPr id="1" name="Shape 250"/>
        <p:cNvGrpSpPr/>
        <p:nvPr/>
      </p:nvGrpSpPr>
      <p:grpSpPr>
        <a:xfrm>
          <a:off x="0" y="0"/>
          <a:ext cx="0" cy="0"/>
          <a:chOff x="0" y="0"/>
          <a:chExt cx="0" cy="0"/>
        </a:xfrm>
      </p:grpSpPr>
      <p:sp>
        <p:nvSpPr>
          <p:cNvPr id="251" name="Google Shape;251;p24"/>
          <p:cNvSpPr txBox="1">
            <a:spLocks noGrp="1"/>
          </p:cNvSpPr>
          <p:nvPr>
            <p:ph type="body" idx="1"/>
          </p:nvPr>
        </p:nvSpPr>
        <p:spPr>
          <a:xfrm>
            <a:off x="713850" y="1314525"/>
            <a:ext cx="6789300" cy="2964600"/>
          </a:xfrm>
          <a:prstGeom prst="rect">
            <a:avLst/>
          </a:prstGeom>
        </p:spPr>
        <p:txBody>
          <a:bodyPr spcFirstLastPara="1" wrap="square" lIns="91425" tIns="91425" rIns="91425" bIns="91425" anchor="t" anchorCtr="0">
            <a:noAutofit/>
          </a:bodyPr>
          <a:lstStyle>
            <a:lvl1pPr marL="457200" lvl="0" indent="-298450" rtl="0">
              <a:spcBef>
                <a:spcPts val="0"/>
              </a:spcBef>
              <a:spcAft>
                <a:spcPts val="0"/>
              </a:spcAft>
              <a:buSzPts val="1100"/>
              <a:buAutoNum type="arabicPeriod"/>
              <a:defRPr sz="1250"/>
            </a:lvl1pPr>
            <a:lvl2pPr marL="914400" lvl="1" indent="-298450" rtl="0">
              <a:spcBef>
                <a:spcPts val="0"/>
              </a:spcBef>
              <a:spcAft>
                <a:spcPts val="0"/>
              </a:spcAft>
              <a:buClr>
                <a:schemeClr val="dk1"/>
              </a:buClr>
              <a:buSzPts val="1100"/>
              <a:buFont typeface="Muli"/>
              <a:buAutoNum type="alphaLcPeriod"/>
              <a:defRPr/>
            </a:lvl2pPr>
            <a:lvl3pPr marL="1371600" lvl="2" indent="-298450" rtl="0">
              <a:spcBef>
                <a:spcPts val="1600"/>
              </a:spcBef>
              <a:spcAft>
                <a:spcPts val="0"/>
              </a:spcAft>
              <a:buClr>
                <a:schemeClr val="dk1"/>
              </a:buClr>
              <a:buSzPts val="1100"/>
              <a:buFont typeface="Muli"/>
              <a:buAutoNum type="romanLcPeriod"/>
              <a:defRPr/>
            </a:lvl3pPr>
            <a:lvl4pPr marL="1828800" lvl="3" indent="-298450" rtl="0">
              <a:spcBef>
                <a:spcPts val="1600"/>
              </a:spcBef>
              <a:spcAft>
                <a:spcPts val="0"/>
              </a:spcAft>
              <a:buClr>
                <a:schemeClr val="dk1"/>
              </a:buClr>
              <a:buSzPts val="1100"/>
              <a:buFont typeface="Muli"/>
              <a:buAutoNum type="arabicPeriod"/>
              <a:defRPr/>
            </a:lvl4pPr>
            <a:lvl5pPr marL="2286000" lvl="4" indent="-298450" rtl="0">
              <a:spcBef>
                <a:spcPts val="1600"/>
              </a:spcBef>
              <a:spcAft>
                <a:spcPts val="0"/>
              </a:spcAft>
              <a:buClr>
                <a:schemeClr val="dk1"/>
              </a:buClr>
              <a:buSzPts val="1100"/>
              <a:buFont typeface="Muli"/>
              <a:buAutoNum type="alphaLcPeriod"/>
              <a:defRPr/>
            </a:lvl5pPr>
            <a:lvl6pPr marL="2743200" lvl="5" indent="-298450" rtl="0">
              <a:spcBef>
                <a:spcPts val="1600"/>
              </a:spcBef>
              <a:spcAft>
                <a:spcPts val="0"/>
              </a:spcAft>
              <a:buClr>
                <a:schemeClr val="dk1"/>
              </a:buClr>
              <a:buSzPts val="1100"/>
              <a:buFont typeface="Muli"/>
              <a:buAutoNum type="romanLcPeriod"/>
              <a:defRPr/>
            </a:lvl6pPr>
            <a:lvl7pPr marL="3200400" lvl="6" indent="-298450" rtl="0">
              <a:spcBef>
                <a:spcPts val="1600"/>
              </a:spcBef>
              <a:spcAft>
                <a:spcPts val="0"/>
              </a:spcAft>
              <a:buClr>
                <a:schemeClr val="dk1"/>
              </a:buClr>
              <a:buSzPts val="1100"/>
              <a:buFont typeface="Muli"/>
              <a:buAutoNum type="arabicPeriod"/>
              <a:defRPr/>
            </a:lvl7pPr>
            <a:lvl8pPr marL="3657600" lvl="7" indent="-298450" rtl="0">
              <a:spcBef>
                <a:spcPts val="1600"/>
              </a:spcBef>
              <a:spcAft>
                <a:spcPts val="0"/>
              </a:spcAft>
              <a:buClr>
                <a:schemeClr val="dk1"/>
              </a:buClr>
              <a:buSzPts val="1100"/>
              <a:buFont typeface="Muli"/>
              <a:buAutoNum type="alphaLcPeriod"/>
              <a:defRPr/>
            </a:lvl8pPr>
            <a:lvl9pPr marL="4114800" lvl="8" indent="-298450" rtl="0">
              <a:spcBef>
                <a:spcPts val="1600"/>
              </a:spcBef>
              <a:spcAft>
                <a:spcPts val="1600"/>
              </a:spcAft>
              <a:buClr>
                <a:schemeClr val="dk1"/>
              </a:buClr>
              <a:buSzPts val="1100"/>
              <a:buFont typeface="Muli"/>
              <a:buAutoNum type="romanLcPeriod"/>
              <a:defRPr/>
            </a:lvl9pPr>
          </a:lstStyle>
          <a:p>
            <a:endParaRPr/>
          </a:p>
        </p:txBody>
      </p:sp>
      <p:sp>
        <p:nvSpPr>
          <p:cNvPr id="252" name="Google Shape;252;p24"/>
          <p:cNvSpPr txBox="1">
            <a:spLocks noGrp="1"/>
          </p:cNvSpPr>
          <p:nvPr>
            <p:ph type="title"/>
          </p:nvPr>
        </p:nvSpPr>
        <p:spPr>
          <a:xfrm>
            <a:off x="713850" y="445025"/>
            <a:ext cx="67893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sz="2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grpSp>
        <p:nvGrpSpPr>
          <p:cNvPr id="253" name="Google Shape;253;p24"/>
          <p:cNvGrpSpPr/>
          <p:nvPr/>
        </p:nvGrpSpPr>
        <p:grpSpPr>
          <a:xfrm>
            <a:off x="-3860422" y="0"/>
            <a:ext cx="13004386" cy="9096660"/>
            <a:chOff x="-3860422" y="0"/>
            <a:chExt cx="13004386" cy="9096660"/>
          </a:xfrm>
        </p:grpSpPr>
        <p:sp>
          <p:nvSpPr>
            <p:cNvPr id="254" name="Google Shape;254;p24"/>
            <p:cNvSpPr/>
            <p:nvPr/>
          </p:nvSpPr>
          <p:spPr>
            <a:xfrm rot="10800000">
              <a:off x="0" y="0"/>
              <a:ext cx="1860350" cy="1271575"/>
            </a:xfrm>
            <a:custGeom>
              <a:avLst/>
              <a:gdLst/>
              <a:ahLst/>
              <a:cxnLst/>
              <a:rect l="l" t="t" r="r" b="b"/>
              <a:pathLst>
                <a:path w="74414" h="50863" extrusionOk="0">
                  <a:moveTo>
                    <a:pt x="74414" y="1"/>
                  </a:moveTo>
                  <a:cubicBezTo>
                    <a:pt x="60793" y="2474"/>
                    <a:pt x="62458" y="21209"/>
                    <a:pt x="51638" y="31541"/>
                  </a:cubicBezTo>
                  <a:cubicBezTo>
                    <a:pt x="46844" y="36117"/>
                    <a:pt x="42403" y="37136"/>
                    <a:pt x="37698" y="37136"/>
                  </a:cubicBezTo>
                  <a:cubicBezTo>
                    <a:pt x="33921" y="37136"/>
                    <a:pt x="29973" y="36479"/>
                    <a:pt x="25538" y="36479"/>
                  </a:cubicBezTo>
                  <a:cubicBezTo>
                    <a:pt x="21627" y="36479"/>
                    <a:pt x="17336" y="36990"/>
                    <a:pt x="12447" y="38913"/>
                  </a:cubicBezTo>
                  <a:cubicBezTo>
                    <a:pt x="5725" y="41560"/>
                    <a:pt x="1648" y="45953"/>
                    <a:pt x="0" y="50862"/>
                  </a:cubicBezTo>
                  <a:lnTo>
                    <a:pt x="74414" y="50862"/>
                  </a:lnTo>
                  <a:lnTo>
                    <a:pt x="7441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255;p24"/>
            <p:cNvSpPr/>
            <p:nvPr/>
          </p:nvSpPr>
          <p:spPr>
            <a:xfrm>
              <a:off x="-25" y="4272475"/>
              <a:ext cx="9143989" cy="860614"/>
            </a:xfrm>
            <a:custGeom>
              <a:avLst/>
              <a:gdLst/>
              <a:ahLst/>
              <a:cxnLst/>
              <a:rect l="l" t="t" r="r" b="b"/>
              <a:pathLst>
                <a:path w="69963" h="11820" extrusionOk="0">
                  <a:moveTo>
                    <a:pt x="1" y="0"/>
                  </a:moveTo>
                  <a:lnTo>
                    <a:pt x="1" y="11820"/>
                  </a:lnTo>
                  <a:lnTo>
                    <a:pt x="69962" y="11820"/>
                  </a:lnTo>
                  <a:lnTo>
                    <a:pt x="69962"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24"/>
            <p:cNvSpPr/>
            <p:nvPr/>
          </p:nvSpPr>
          <p:spPr>
            <a:xfrm rot="3600617">
              <a:off x="-2990262" y="3471840"/>
              <a:ext cx="4754679" cy="4754939"/>
            </a:xfrm>
            <a:prstGeom prst="blockArc">
              <a:avLst>
                <a:gd name="adj1" fmla="val 10800000"/>
                <a:gd name="adj2" fmla="val 1513511"/>
                <a:gd name="adj3" fmla="val 19164"/>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7" name="Google Shape;257;p24"/>
          <p:cNvSpPr/>
          <p:nvPr/>
        </p:nvSpPr>
        <p:spPr>
          <a:xfrm>
            <a:off x="6056916" y="2983037"/>
            <a:ext cx="3160735" cy="2160406"/>
          </a:xfrm>
          <a:custGeom>
            <a:avLst/>
            <a:gdLst/>
            <a:ahLst/>
            <a:cxnLst/>
            <a:rect l="l" t="t" r="r" b="b"/>
            <a:pathLst>
              <a:path w="74414" h="50863" extrusionOk="0">
                <a:moveTo>
                  <a:pt x="74414" y="1"/>
                </a:moveTo>
                <a:cubicBezTo>
                  <a:pt x="60793" y="2474"/>
                  <a:pt x="62458" y="21209"/>
                  <a:pt x="51638" y="31541"/>
                </a:cubicBezTo>
                <a:cubicBezTo>
                  <a:pt x="46844" y="36117"/>
                  <a:pt x="42403" y="37136"/>
                  <a:pt x="37698" y="37136"/>
                </a:cubicBezTo>
                <a:cubicBezTo>
                  <a:pt x="33921" y="37136"/>
                  <a:pt x="29973" y="36479"/>
                  <a:pt x="25538" y="36479"/>
                </a:cubicBezTo>
                <a:cubicBezTo>
                  <a:pt x="21627" y="36479"/>
                  <a:pt x="17336" y="36990"/>
                  <a:pt x="12447" y="38913"/>
                </a:cubicBezTo>
                <a:cubicBezTo>
                  <a:pt x="5725" y="41560"/>
                  <a:pt x="1648" y="45953"/>
                  <a:pt x="0" y="50862"/>
                </a:cubicBezTo>
                <a:lnTo>
                  <a:pt x="74414" y="50862"/>
                </a:lnTo>
                <a:lnTo>
                  <a:pt x="74414"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ackground">
  <p:cSld name="BLANK_1">
    <p:spTree>
      <p:nvGrpSpPr>
        <p:cNvPr id="1" name="Shape 258"/>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ackground 1">
  <p:cSld name="BLANK_1_1">
    <p:spTree>
      <p:nvGrpSpPr>
        <p:cNvPr id="1" name="Shape 259"/>
        <p:cNvGrpSpPr/>
        <p:nvPr/>
      </p:nvGrpSpPr>
      <p:grpSpPr>
        <a:xfrm>
          <a:off x="0" y="0"/>
          <a:ext cx="0" cy="0"/>
          <a:chOff x="0" y="0"/>
          <a:chExt cx="0" cy="0"/>
        </a:xfrm>
      </p:grpSpPr>
      <p:grpSp>
        <p:nvGrpSpPr>
          <p:cNvPr id="260" name="Google Shape;260;p26"/>
          <p:cNvGrpSpPr/>
          <p:nvPr/>
        </p:nvGrpSpPr>
        <p:grpSpPr>
          <a:xfrm>
            <a:off x="66" y="5"/>
            <a:ext cx="9143934" cy="5143438"/>
            <a:chOff x="66" y="5"/>
            <a:chExt cx="9143934" cy="5143438"/>
          </a:xfrm>
        </p:grpSpPr>
        <p:sp>
          <p:nvSpPr>
            <p:cNvPr id="261" name="Google Shape;261;p26"/>
            <p:cNvSpPr/>
            <p:nvPr/>
          </p:nvSpPr>
          <p:spPr>
            <a:xfrm rot="10800000">
              <a:off x="5279569" y="5"/>
              <a:ext cx="3864431" cy="3432044"/>
            </a:xfrm>
            <a:custGeom>
              <a:avLst/>
              <a:gdLst/>
              <a:ahLst/>
              <a:cxnLst/>
              <a:rect l="l" t="t" r="r" b="b"/>
              <a:pathLst>
                <a:path w="13583" h="12063" extrusionOk="0">
                  <a:moveTo>
                    <a:pt x="5144" y="1"/>
                  </a:moveTo>
                  <a:cubicBezTo>
                    <a:pt x="4965" y="1"/>
                    <a:pt x="4788" y="15"/>
                    <a:pt x="4614" y="42"/>
                  </a:cubicBezTo>
                  <a:cubicBezTo>
                    <a:pt x="3179" y="267"/>
                    <a:pt x="2097" y="1206"/>
                    <a:pt x="1028" y="2110"/>
                  </a:cubicBezTo>
                  <a:cubicBezTo>
                    <a:pt x="718" y="2369"/>
                    <a:pt x="358" y="2611"/>
                    <a:pt x="1" y="2856"/>
                  </a:cubicBezTo>
                  <a:lnTo>
                    <a:pt x="1" y="12063"/>
                  </a:lnTo>
                  <a:lnTo>
                    <a:pt x="4213" y="12063"/>
                  </a:lnTo>
                  <a:cubicBezTo>
                    <a:pt x="4399" y="11297"/>
                    <a:pt x="4787" y="10607"/>
                    <a:pt x="5424" y="10147"/>
                  </a:cubicBezTo>
                  <a:cubicBezTo>
                    <a:pt x="6502" y="9357"/>
                    <a:pt x="7956" y="9436"/>
                    <a:pt x="9289" y="9361"/>
                  </a:cubicBezTo>
                  <a:cubicBezTo>
                    <a:pt x="10432" y="9296"/>
                    <a:pt x="11633" y="9058"/>
                    <a:pt x="12470" y="8275"/>
                  </a:cubicBezTo>
                  <a:cubicBezTo>
                    <a:pt x="13307" y="7496"/>
                    <a:pt x="13582" y="6034"/>
                    <a:pt x="12783" y="5217"/>
                  </a:cubicBezTo>
                  <a:cubicBezTo>
                    <a:pt x="11722" y="4135"/>
                    <a:pt x="9616" y="4775"/>
                    <a:pt x="8636" y="3621"/>
                  </a:cubicBezTo>
                  <a:cubicBezTo>
                    <a:pt x="8115" y="3013"/>
                    <a:pt x="8122" y="2118"/>
                    <a:pt x="7755" y="1407"/>
                  </a:cubicBezTo>
                  <a:cubicBezTo>
                    <a:pt x="7277" y="481"/>
                    <a:pt x="6199" y="1"/>
                    <a:pt x="514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26"/>
            <p:cNvSpPr/>
            <p:nvPr/>
          </p:nvSpPr>
          <p:spPr>
            <a:xfrm flipH="1">
              <a:off x="66" y="2983037"/>
              <a:ext cx="3160735" cy="2160406"/>
            </a:xfrm>
            <a:custGeom>
              <a:avLst/>
              <a:gdLst/>
              <a:ahLst/>
              <a:cxnLst/>
              <a:rect l="l" t="t" r="r" b="b"/>
              <a:pathLst>
                <a:path w="74414" h="50863" extrusionOk="0">
                  <a:moveTo>
                    <a:pt x="74414" y="1"/>
                  </a:moveTo>
                  <a:cubicBezTo>
                    <a:pt x="60793" y="2474"/>
                    <a:pt x="62458" y="21209"/>
                    <a:pt x="51638" y="31541"/>
                  </a:cubicBezTo>
                  <a:cubicBezTo>
                    <a:pt x="46844" y="36117"/>
                    <a:pt x="42403" y="37136"/>
                    <a:pt x="37698" y="37136"/>
                  </a:cubicBezTo>
                  <a:cubicBezTo>
                    <a:pt x="33921" y="37136"/>
                    <a:pt x="29973" y="36479"/>
                    <a:pt x="25538" y="36479"/>
                  </a:cubicBezTo>
                  <a:cubicBezTo>
                    <a:pt x="21627" y="36479"/>
                    <a:pt x="17336" y="36990"/>
                    <a:pt x="12447" y="38913"/>
                  </a:cubicBezTo>
                  <a:cubicBezTo>
                    <a:pt x="5725" y="41560"/>
                    <a:pt x="1648" y="45953"/>
                    <a:pt x="0" y="50862"/>
                  </a:cubicBezTo>
                  <a:lnTo>
                    <a:pt x="74414" y="50862"/>
                  </a:lnTo>
                  <a:lnTo>
                    <a:pt x="74414"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63" name="Google Shape;263;p26"/>
            <p:cNvGrpSpPr/>
            <p:nvPr/>
          </p:nvGrpSpPr>
          <p:grpSpPr>
            <a:xfrm>
              <a:off x="524811" y="1775715"/>
              <a:ext cx="8441422" cy="1402732"/>
              <a:chOff x="524811" y="-71085"/>
              <a:chExt cx="8441422" cy="1402732"/>
            </a:xfrm>
          </p:grpSpPr>
          <p:sp>
            <p:nvSpPr>
              <p:cNvPr id="264" name="Google Shape;264;p26"/>
              <p:cNvSpPr/>
              <p:nvPr/>
            </p:nvSpPr>
            <p:spPr>
              <a:xfrm>
                <a:off x="524811" y="-71085"/>
                <a:ext cx="378089" cy="363569"/>
              </a:xfrm>
              <a:custGeom>
                <a:avLst/>
                <a:gdLst/>
                <a:ahLst/>
                <a:cxnLst/>
                <a:rect l="l" t="t" r="r" b="b"/>
                <a:pathLst>
                  <a:path w="3359" h="3230" extrusionOk="0">
                    <a:moveTo>
                      <a:pt x="3358" y="1"/>
                    </a:moveTo>
                    <a:lnTo>
                      <a:pt x="0" y="1212"/>
                    </a:lnTo>
                    <a:lnTo>
                      <a:pt x="1800" y="3229"/>
                    </a:lnTo>
                    <a:lnTo>
                      <a:pt x="335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26"/>
              <p:cNvSpPr/>
              <p:nvPr/>
            </p:nvSpPr>
            <p:spPr>
              <a:xfrm>
                <a:off x="8761045" y="1050474"/>
                <a:ext cx="205188" cy="140477"/>
              </a:xfrm>
              <a:custGeom>
                <a:avLst/>
                <a:gdLst/>
                <a:ahLst/>
                <a:cxnLst/>
                <a:rect l="l" t="t" r="r" b="b"/>
                <a:pathLst>
                  <a:path w="2784" h="1906" extrusionOk="0">
                    <a:moveTo>
                      <a:pt x="1392" y="1"/>
                    </a:moveTo>
                    <a:lnTo>
                      <a:pt x="0" y="1906"/>
                    </a:lnTo>
                    <a:lnTo>
                      <a:pt x="2784" y="1906"/>
                    </a:lnTo>
                    <a:lnTo>
                      <a:pt x="139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26"/>
              <p:cNvSpPr/>
              <p:nvPr/>
            </p:nvSpPr>
            <p:spPr>
              <a:xfrm>
                <a:off x="8761045" y="1190876"/>
                <a:ext cx="205188" cy="140772"/>
              </a:xfrm>
              <a:custGeom>
                <a:avLst/>
                <a:gdLst/>
                <a:ahLst/>
                <a:cxnLst/>
                <a:rect l="l" t="t" r="r" b="b"/>
                <a:pathLst>
                  <a:path w="2784" h="1910" extrusionOk="0">
                    <a:moveTo>
                      <a:pt x="1392" y="1"/>
                    </a:moveTo>
                    <a:lnTo>
                      <a:pt x="0" y="1909"/>
                    </a:lnTo>
                    <a:lnTo>
                      <a:pt x="2784" y="1909"/>
                    </a:lnTo>
                    <a:lnTo>
                      <a:pt x="139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67" name="Google Shape;267;p26"/>
            <p:cNvSpPr/>
            <p:nvPr/>
          </p:nvSpPr>
          <p:spPr>
            <a:xfrm rot="10800000">
              <a:off x="6158934" y="2837359"/>
              <a:ext cx="2978896" cy="2295737"/>
            </a:xfrm>
            <a:custGeom>
              <a:avLst/>
              <a:gdLst/>
              <a:ahLst/>
              <a:cxnLst/>
              <a:rect l="l" t="t" r="r" b="b"/>
              <a:pathLst>
                <a:path w="50612" h="39005" extrusionOk="0">
                  <a:moveTo>
                    <a:pt x="0" y="1"/>
                  </a:moveTo>
                  <a:lnTo>
                    <a:pt x="0" y="38373"/>
                  </a:lnTo>
                  <a:cubicBezTo>
                    <a:pt x="2481" y="38795"/>
                    <a:pt x="4983" y="39004"/>
                    <a:pt x="7479" y="39004"/>
                  </a:cubicBezTo>
                  <a:cubicBezTo>
                    <a:pt x="18546" y="39004"/>
                    <a:pt x="29478" y="34879"/>
                    <a:pt x="37820" y="26821"/>
                  </a:cubicBezTo>
                  <a:cubicBezTo>
                    <a:pt x="46532" y="18405"/>
                    <a:pt x="50612" y="7535"/>
                    <a:pt x="4843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ackground 2">
  <p:cSld name="BLANK_1_2">
    <p:spTree>
      <p:nvGrpSpPr>
        <p:cNvPr id="1" name="Shape 268"/>
        <p:cNvGrpSpPr/>
        <p:nvPr/>
      </p:nvGrpSpPr>
      <p:grpSpPr>
        <a:xfrm>
          <a:off x="0" y="0"/>
          <a:ext cx="0" cy="0"/>
          <a:chOff x="0" y="0"/>
          <a:chExt cx="0" cy="0"/>
        </a:xfrm>
      </p:grpSpPr>
      <p:grpSp>
        <p:nvGrpSpPr>
          <p:cNvPr id="269" name="Google Shape;269;p27"/>
          <p:cNvGrpSpPr/>
          <p:nvPr/>
        </p:nvGrpSpPr>
        <p:grpSpPr>
          <a:xfrm>
            <a:off x="-570751" y="0"/>
            <a:ext cx="9714795" cy="5144278"/>
            <a:chOff x="-570751" y="0"/>
            <a:chExt cx="9714795" cy="5144278"/>
          </a:xfrm>
        </p:grpSpPr>
        <p:sp>
          <p:nvSpPr>
            <p:cNvPr id="270" name="Google Shape;270;p27"/>
            <p:cNvSpPr/>
            <p:nvPr/>
          </p:nvSpPr>
          <p:spPr>
            <a:xfrm>
              <a:off x="-570751" y="1686273"/>
              <a:ext cx="4313833" cy="3458005"/>
            </a:xfrm>
            <a:custGeom>
              <a:avLst/>
              <a:gdLst/>
              <a:ahLst/>
              <a:cxnLst/>
              <a:rect l="l" t="t" r="r" b="b"/>
              <a:pathLst>
                <a:path w="63047" h="50539" extrusionOk="0">
                  <a:moveTo>
                    <a:pt x="12202" y="0"/>
                  </a:moveTo>
                  <a:cubicBezTo>
                    <a:pt x="9265" y="0"/>
                    <a:pt x="6469" y="237"/>
                    <a:pt x="3876" y="616"/>
                  </a:cubicBezTo>
                  <a:cubicBezTo>
                    <a:pt x="2569" y="805"/>
                    <a:pt x="1276" y="1048"/>
                    <a:pt x="1" y="1336"/>
                  </a:cubicBezTo>
                  <a:lnTo>
                    <a:pt x="1" y="50538"/>
                  </a:lnTo>
                  <a:lnTo>
                    <a:pt x="61918" y="50538"/>
                  </a:lnTo>
                  <a:cubicBezTo>
                    <a:pt x="63046" y="38393"/>
                    <a:pt x="57947" y="23633"/>
                    <a:pt x="45302" y="12529"/>
                  </a:cubicBezTo>
                  <a:cubicBezTo>
                    <a:pt x="34285" y="2850"/>
                    <a:pt x="22391" y="0"/>
                    <a:pt x="1220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27"/>
            <p:cNvSpPr/>
            <p:nvPr/>
          </p:nvSpPr>
          <p:spPr>
            <a:xfrm>
              <a:off x="4000900" y="0"/>
              <a:ext cx="5143144" cy="4851176"/>
            </a:xfrm>
            <a:custGeom>
              <a:avLst/>
              <a:gdLst/>
              <a:ahLst/>
              <a:cxnLst/>
              <a:rect l="l" t="t" r="r" b="b"/>
              <a:pathLst>
                <a:path w="39212" h="36986" extrusionOk="0">
                  <a:moveTo>
                    <a:pt x="6787" y="1"/>
                  </a:moveTo>
                  <a:cubicBezTo>
                    <a:pt x="6305" y="2741"/>
                    <a:pt x="6839" y="5663"/>
                    <a:pt x="8309" y="8028"/>
                  </a:cubicBezTo>
                  <a:cubicBezTo>
                    <a:pt x="9017" y="9164"/>
                    <a:pt x="9935" y="10198"/>
                    <a:pt x="10350" y="11474"/>
                  </a:cubicBezTo>
                  <a:cubicBezTo>
                    <a:pt x="11278" y="14342"/>
                    <a:pt x="9370" y="17353"/>
                    <a:pt x="7196" y="19439"/>
                  </a:cubicBezTo>
                  <a:cubicBezTo>
                    <a:pt x="5019" y="21525"/>
                    <a:pt x="2385" y="23348"/>
                    <a:pt x="1235" y="26135"/>
                  </a:cubicBezTo>
                  <a:cubicBezTo>
                    <a:pt x="0" y="29132"/>
                    <a:pt x="933" y="32881"/>
                    <a:pt x="3430" y="34946"/>
                  </a:cubicBezTo>
                  <a:cubicBezTo>
                    <a:pt x="5159" y="36380"/>
                    <a:pt x="7464" y="36986"/>
                    <a:pt x="9714" y="36986"/>
                  </a:cubicBezTo>
                  <a:cubicBezTo>
                    <a:pt x="9771" y="36986"/>
                    <a:pt x="9827" y="36985"/>
                    <a:pt x="9884" y="36984"/>
                  </a:cubicBezTo>
                  <a:cubicBezTo>
                    <a:pt x="12187" y="36950"/>
                    <a:pt x="14439" y="36342"/>
                    <a:pt x="16627" y="35610"/>
                  </a:cubicBezTo>
                  <a:cubicBezTo>
                    <a:pt x="24844" y="32875"/>
                    <a:pt x="32397" y="28469"/>
                    <a:pt x="39212" y="23086"/>
                  </a:cubicBezTo>
                  <a:lnTo>
                    <a:pt x="39212"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272;p27"/>
            <p:cNvSpPr/>
            <p:nvPr/>
          </p:nvSpPr>
          <p:spPr>
            <a:xfrm>
              <a:off x="4655007" y="0"/>
              <a:ext cx="4130762" cy="644602"/>
            </a:xfrm>
            <a:custGeom>
              <a:avLst/>
              <a:gdLst/>
              <a:ahLst/>
              <a:cxnLst/>
              <a:rect l="l" t="t" r="r" b="b"/>
              <a:pathLst>
                <a:path w="18507" h="2888" extrusionOk="0">
                  <a:moveTo>
                    <a:pt x="1" y="1"/>
                  </a:moveTo>
                  <a:cubicBezTo>
                    <a:pt x="437" y="831"/>
                    <a:pt x="1083" y="1549"/>
                    <a:pt x="1872" y="2053"/>
                  </a:cubicBezTo>
                  <a:cubicBezTo>
                    <a:pt x="2736" y="2601"/>
                    <a:pt x="3760" y="2887"/>
                    <a:pt x="4782" y="2887"/>
                  </a:cubicBezTo>
                  <a:cubicBezTo>
                    <a:pt x="5270" y="2887"/>
                    <a:pt x="5757" y="2822"/>
                    <a:pt x="6227" y="2689"/>
                  </a:cubicBezTo>
                  <a:cubicBezTo>
                    <a:pt x="7227" y="2403"/>
                    <a:pt x="8146" y="1832"/>
                    <a:pt x="9177" y="1682"/>
                  </a:cubicBezTo>
                  <a:cubicBezTo>
                    <a:pt x="9376" y="1653"/>
                    <a:pt x="9575" y="1640"/>
                    <a:pt x="9773" y="1640"/>
                  </a:cubicBezTo>
                  <a:cubicBezTo>
                    <a:pt x="11106" y="1640"/>
                    <a:pt x="12423" y="2218"/>
                    <a:pt x="13773" y="2298"/>
                  </a:cubicBezTo>
                  <a:cubicBezTo>
                    <a:pt x="13869" y="2304"/>
                    <a:pt x="13964" y="2306"/>
                    <a:pt x="14059" y="2306"/>
                  </a:cubicBezTo>
                  <a:cubicBezTo>
                    <a:pt x="15793" y="2306"/>
                    <a:pt x="17467" y="1382"/>
                    <a:pt x="1850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73" name="Google Shape;273;p27"/>
            <p:cNvGrpSpPr/>
            <p:nvPr/>
          </p:nvGrpSpPr>
          <p:grpSpPr>
            <a:xfrm>
              <a:off x="246061" y="1412165"/>
              <a:ext cx="8720172" cy="1766282"/>
              <a:chOff x="246061" y="-434635"/>
              <a:chExt cx="8720172" cy="1766282"/>
            </a:xfrm>
          </p:grpSpPr>
          <p:sp>
            <p:nvSpPr>
              <p:cNvPr id="274" name="Google Shape;274;p27"/>
              <p:cNvSpPr/>
              <p:nvPr/>
            </p:nvSpPr>
            <p:spPr>
              <a:xfrm>
                <a:off x="246061" y="-434635"/>
                <a:ext cx="378089" cy="363569"/>
              </a:xfrm>
              <a:custGeom>
                <a:avLst/>
                <a:gdLst/>
                <a:ahLst/>
                <a:cxnLst/>
                <a:rect l="l" t="t" r="r" b="b"/>
                <a:pathLst>
                  <a:path w="3359" h="3230" extrusionOk="0">
                    <a:moveTo>
                      <a:pt x="3358" y="1"/>
                    </a:moveTo>
                    <a:lnTo>
                      <a:pt x="0" y="1212"/>
                    </a:lnTo>
                    <a:lnTo>
                      <a:pt x="1800" y="3229"/>
                    </a:lnTo>
                    <a:lnTo>
                      <a:pt x="33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275;p27"/>
              <p:cNvSpPr/>
              <p:nvPr/>
            </p:nvSpPr>
            <p:spPr>
              <a:xfrm>
                <a:off x="8761045" y="1050474"/>
                <a:ext cx="205188" cy="140477"/>
              </a:xfrm>
              <a:custGeom>
                <a:avLst/>
                <a:gdLst/>
                <a:ahLst/>
                <a:cxnLst/>
                <a:rect l="l" t="t" r="r" b="b"/>
                <a:pathLst>
                  <a:path w="2784" h="1906" extrusionOk="0">
                    <a:moveTo>
                      <a:pt x="1392" y="1"/>
                    </a:moveTo>
                    <a:lnTo>
                      <a:pt x="0" y="1906"/>
                    </a:lnTo>
                    <a:lnTo>
                      <a:pt x="2784" y="1906"/>
                    </a:lnTo>
                    <a:lnTo>
                      <a:pt x="139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276;p27"/>
              <p:cNvSpPr/>
              <p:nvPr/>
            </p:nvSpPr>
            <p:spPr>
              <a:xfrm>
                <a:off x="8761045" y="1190876"/>
                <a:ext cx="205188" cy="140772"/>
              </a:xfrm>
              <a:custGeom>
                <a:avLst/>
                <a:gdLst/>
                <a:ahLst/>
                <a:cxnLst/>
                <a:rect l="l" t="t" r="r" b="b"/>
                <a:pathLst>
                  <a:path w="2784" h="1910" extrusionOk="0">
                    <a:moveTo>
                      <a:pt x="1392" y="1"/>
                    </a:moveTo>
                    <a:lnTo>
                      <a:pt x="0" y="1909"/>
                    </a:lnTo>
                    <a:lnTo>
                      <a:pt x="2784" y="1909"/>
                    </a:lnTo>
                    <a:lnTo>
                      <a:pt x="139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chemeClr val="dk1"/>
        </a:solidFill>
        <a:effectLst/>
      </p:bgPr>
    </p:bg>
    <p:spTree>
      <p:nvGrpSpPr>
        <p:cNvPr id="1" name="Shape 22"/>
        <p:cNvGrpSpPr/>
        <p:nvPr/>
      </p:nvGrpSpPr>
      <p:grpSpPr>
        <a:xfrm>
          <a:off x="0" y="0"/>
          <a:ext cx="0" cy="0"/>
          <a:chOff x="0" y="0"/>
          <a:chExt cx="0" cy="0"/>
        </a:xfrm>
      </p:grpSpPr>
      <p:grpSp>
        <p:nvGrpSpPr>
          <p:cNvPr id="23" name="Google Shape;23;p3"/>
          <p:cNvGrpSpPr/>
          <p:nvPr/>
        </p:nvGrpSpPr>
        <p:grpSpPr>
          <a:xfrm>
            <a:off x="0" y="0"/>
            <a:ext cx="9137824" cy="5133101"/>
            <a:chOff x="0" y="0"/>
            <a:chExt cx="9137824" cy="5133101"/>
          </a:xfrm>
        </p:grpSpPr>
        <p:sp>
          <p:nvSpPr>
            <p:cNvPr id="24" name="Google Shape;24;p3"/>
            <p:cNvSpPr/>
            <p:nvPr/>
          </p:nvSpPr>
          <p:spPr>
            <a:xfrm rot="10800000">
              <a:off x="7722839" y="4042618"/>
              <a:ext cx="1414985" cy="1090482"/>
            </a:xfrm>
            <a:custGeom>
              <a:avLst/>
              <a:gdLst/>
              <a:ahLst/>
              <a:cxnLst/>
              <a:rect l="l" t="t" r="r" b="b"/>
              <a:pathLst>
                <a:path w="50612" h="39005" extrusionOk="0">
                  <a:moveTo>
                    <a:pt x="0" y="1"/>
                  </a:moveTo>
                  <a:lnTo>
                    <a:pt x="0" y="38373"/>
                  </a:lnTo>
                  <a:cubicBezTo>
                    <a:pt x="2481" y="38795"/>
                    <a:pt x="4983" y="39004"/>
                    <a:pt x="7479" y="39004"/>
                  </a:cubicBezTo>
                  <a:cubicBezTo>
                    <a:pt x="18546" y="39004"/>
                    <a:pt x="29478" y="34879"/>
                    <a:pt x="37820" y="26821"/>
                  </a:cubicBezTo>
                  <a:cubicBezTo>
                    <a:pt x="46532" y="18405"/>
                    <a:pt x="50612" y="7535"/>
                    <a:pt x="4843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3"/>
            <p:cNvSpPr/>
            <p:nvPr/>
          </p:nvSpPr>
          <p:spPr>
            <a:xfrm rot="10800000">
              <a:off x="0" y="0"/>
              <a:ext cx="1860350" cy="1271575"/>
            </a:xfrm>
            <a:custGeom>
              <a:avLst/>
              <a:gdLst/>
              <a:ahLst/>
              <a:cxnLst/>
              <a:rect l="l" t="t" r="r" b="b"/>
              <a:pathLst>
                <a:path w="74414" h="50863" extrusionOk="0">
                  <a:moveTo>
                    <a:pt x="74414" y="1"/>
                  </a:moveTo>
                  <a:cubicBezTo>
                    <a:pt x="60793" y="2474"/>
                    <a:pt x="62458" y="21209"/>
                    <a:pt x="51638" y="31541"/>
                  </a:cubicBezTo>
                  <a:cubicBezTo>
                    <a:pt x="46844" y="36117"/>
                    <a:pt x="42403" y="37136"/>
                    <a:pt x="37698" y="37136"/>
                  </a:cubicBezTo>
                  <a:cubicBezTo>
                    <a:pt x="33921" y="37136"/>
                    <a:pt x="29973" y="36479"/>
                    <a:pt x="25538" y="36479"/>
                  </a:cubicBezTo>
                  <a:cubicBezTo>
                    <a:pt x="21627" y="36479"/>
                    <a:pt x="17336" y="36990"/>
                    <a:pt x="12447" y="38913"/>
                  </a:cubicBezTo>
                  <a:cubicBezTo>
                    <a:pt x="5725" y="41560"/>
                    <a:pt x="1648" y="45953"/>
                    <a:pt x="0" y="50862"/>
                  </a:cubicBezTo>
                  <a:lnTo>
                    <a:pt x="74414" y="50862"/>
                  </a:lnTo>
                  <a:lnTo>
                    <a:pt x="7441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6" name="Google Shape;26;p3"/>
            <p:cNvGrpSpPr/>
            <p:nvPr/>
          </p:nvGrpSpPr>
          <p:grpSpPr>
            <a:xfrm>
              <a:off x="1795905" y="186181"/>
              <a:ext cx="6030168" cy="4556029"/>
              <a:chOff x="1795905" y="186181"/>
              <a:chExt cx="6030168" cy="4556029"/>
            </a:xfrm>
          </p:grpSpPr>
          <p:sp>
            <p:nvSpPr>
              <p:cNvPr id="27" name="Google Shape;27;p3"/>
              <p:cNvSpPr/>
              <p:nvPr/>
            </p:nvSpPr>
            <p:spPr>
              <a:xfrm>
                <a:off x="2827650" y="827400"/>
                <a:ext cx="3488700" cy="34887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3"/>
              <p:cNvSpPr/>
              <p:nvPr/>
            </p:nvSpPr>
            <p:spPr>
              <a:xfrm rot="5470684">
                <a:off x="7513653" y="180465"/>
                <a:ext cx="209940" cy="225978"/>
              </a:xfrm>
              <a:custGeom>
                <a:avLst/>
                <a:gdLst/>
                <a:ahLst/>
                <a:cxnLst/>
                <a:rect l="l" t="t" r="r" b="b"/>
                <a:pathLst>
                  <a:path w="3359" h="3230" extrusionOk="0">
                    <a:moveTo>
                      <a:pt x="3358" y="1"/>
                    </a:moveTo>
                    <a:lnTo>
                      <a:pt x="0" y="1212"/>
                    </a:lnTo>
                    <a:lnTo>
                      <a:pt x="1800" y="3229"/>
                    </a:lnTo>
                    <a:lnTo>
                      <a:pt x="335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3"/>
              <p:cNvSpPr/>
              <p:nvPr/>
            </p:nvSpPr>
            <p:spPr>
              <a:xfrm rot="5470737">
                <a:off x="7460032" y="4376313"/>
                <a:ext cx="369367" cy="355190"/>
              </a:xfrm>
              <a:custGeom>
                <a:avLst/>
                <a:gdLst/>
                <a:ahLst/>
                <a:cxnLst/>
                <a:rect l="l" t="t" r="r" b="b"/>
                <a:pathLst>
                  <a:path w="3359" h="3230" extrusionOk="0">
                    <a:moveTo>
                      <a:pt x="3358" y="1"/>
                    </a:moveTo>
                    <a:lnTo>
                      <a:pt x="0" y="1212"/>
                    </a:lnTo>
                    <a:lnTo>
                      <a:pt x="1800" y="3229"/>
                    </a:lnTo>
                    <a:lnTo>
                      <a:pt x="3358"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3"/>
              <p:cNvSpPr/>
              <p:nvPr/>
            </p:nvSpPr>
            <p:spPr>
              <a:xfrm rot="9507153">
                <a:off x="1827046" y="1574774"/>
                <a:ext cx="219888" cy="211463"/>
              </a:xfrm>
              <a:custGeom>
                <a:avLst/>
                <a:gdLst/>
                <a:ahLst/>
                <a:cxnLst/>
                <a:rect l="l" t="t" r="r" b="b"/>
                <a:pathLst>
                  <a:path w="3359" h="3230" extrusionOk="0">
                    <a:moveTo>
                      <a:pt x="3358" y="1"/>
                    </a:moveTo>
                    <a:lnTo>
                      <a:pt x="0" y="1212"/>
                    </a:lnTo>
                    <a:lnTo>
                      <a:pt x="1800" y="3229"/>
                    </a:lnTo>
                    <a:lnTo>
                      <a:pt x="335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31" name="Google Shape;31;p3"/>
          <p:cNvSpPr txBox="1">
            <a:spLocks noGrp="1"/>
          </p:cNvSpPr>
          <p:nvPr>
            <p:ph type="title" hasCustomPrompt="1"/>
          </p:nvPr>
        </p:nvSpPr>
        <p:spPr>
          <a:xfrm>
            <a:off x="3618075" y="1491425"/>
            <a:ext cx="1907700" cy="918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9600"/>
              <a:buNone/>
              <a:defRPr sz="9600"/>
            </a:lvl1pPr>
            <a:lvl2pPr lvl="1" algn="r" rtl="0">
              <a:spcBef>
                <a:spcPts val="0"/>
              </a:spcBef>
              <a:spcAft>
                <a:spcPts val="0"/>
              </a:spcAft>
              <a:buSzPts val="3000"/>
              <a:buNone/>
              <a:defRPr sz="3000"/>
            </a:lvl2pPr>
            <a:lvl3pPr lvl="2" algn="r" rtl="0">
              <a:spcBef>
                <a:spcPts val="0"/>
              </a:spcBef>
              <a:spcAft>
                <a:spcPts val="0"/>
              </a:spcAft>
              <a:buSzPts val="3000"/>
              <a:buNone/>
              <a:defRPr sz="3000"/>
            </a:lvl3pPr>
            <a:lvl4pPr lvl="3" algn="r" rtl="0">
              <a:spcBef>
                <a:spcPts val="0"/>
              </a:spcBef>
              <a:spcAft>
                <a:spcPts val="0"/>
              </a:spcAft>
              <a:buSzPts val="3000"/>
              <a:buNone/>
              <a:defRPr sz="3000"/>
            </a:lvl4pPr>
            <a:lvl5pPr lvl="4" algn="r" rtl="0">
              <a:spcBef>
                <a:spcPts val="0"/>
              </a:spcBef>
              <a:spcAft>
                <a:spcPts val="0"/>
              </a:spcAft>
              <a:buSzPts val="3000"/>
              <a:buNone/>
              <a:defRPr sz="3000"/>
            </a:lvl5pPr>
            <a:lvl6pPr lvl="5" algn="r" rtl="0">
              <a:spcBef>
                <a:spcPts val="0"/>
              </a:spcBef>
              <a:spcAft>
                <a:spcPts val="0"/>
              </a:spcAft>
              <a:buSzPts val="3000"/>
              <a:buNone/>
              <a:defRPr sz="3000"/>
            </a:lvl6pPr>
            <a:lvl7pPr lvl="6" algn="r" rtl="0">
              <a:spcBef>
                <a:spcPts val="0"/>
              </a:spcBef>
              <a:spcAft>
                <a:spcPts val="0"/>
              </a:spcAft>
              <a:buSzPts val="3000"/>
              <a:buNone/>
              <a:defRPr sz="3000"/>
            </a:lvl7pPr>
            <a:lvl8pPr lvl="7" algn="r" rtl="0">
              <a:spcBef>
                <a:spcPts val="0"/>
              </a:spcBef>
              <a:spcAft>
                <a:spcPts val="0"/>
              </a:spcAft>
              <a:buSzPts val="3000"/>
              <a:buNone/>
              <a:defRPr sz="3000"/>
            </a:lvl8pPr>
            <a:lvl9pPr lvl="8" algn="r" rtl="0">
              <a:spcBef>
                <a:spcPts val="0"/>
              </a:spcBef>
              <a:spcAft>
                <a:spcPts val="0"/>
              </a:spcAft>
              <a:buSzPts val="3000"/>
              <a:buNone/>
              <a:defRPr sz="3000"/>
            </a:lvl9pPr>
          </a:lstStyle>
          <a:p>
            <a:r>
              <a:t>xx%</a:t>
            </a:r>
          </a:p>
        </p:txBody>
      </p:sp>
      <p:sp>
        <p:nvSpPr>
          <p:cNvPr id="32" name="Google Shape;32;p3"/>
          <p:cNvSpPr txBox="1">
            <a:spLocks noGrp="1"/>
          </p:cNvSpPr>
          <p:nvPr>
            <p:ph type="title" idx="2"/>
          </p:nvPr>
        </p:nvSpPr>
        <p:spPr>
          <a:xfrm>
            <a:off x="1408350" y="2319230"/>
            <a:ext cx="6327300" cy="11760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2400"/>
            </a:lvl1pPr>
            <a:lvl2pPr lvl="1" algn="r">
              <a:spcBef>
                <a:spcPts val="0"/>
              </a:spcBef>
              <a:spcAft>
                <a:spcPts val="0"/>
              </a:spcAft>
              <a:buSzPts val="3600"/>
              <a:buNone/>
              <a:defRPr sz="3600"/>
            </a:lvl2pPr>
            <a:lvl3pPr lvl="2" algn="r">
              <a:spcBef>
                <a:spcPts val="0"/>
              </a:spcBef>
              <a:spcAft>
                <a:spcPts val="0"/>
              </a:spcAft>
              <a:buSzPts val="3600"/>
              <a:buNone/>
              <a:defRPr sz="3600"/>
            </a:lvl3pPr>
            <a:lvl4pPr lvl="3" algn="r">
              <a:spcBef>
                <a:spcPts val="0"/>
              </a:spcBef>
              <a:spcAft>
                <a:spcPts val="0"/>
              </a:spcAft>
              <a:buSzPts val="3600"/>
              <a:buNone/>
              <a:defRPr sz="3600"/>
            </a:lvl4pPr>
            <a:lvl5pPr lvl="4" algn="r">
              <a:spcBef>
                <a:spcPts val="0"/>
              </a:spcBef>
              <a:spcAft>
                <a:spcPts val="0"/>
              </a:spcAft>
              <a:buSzPts val="3600"/>
              <a:buNone/>
              <a:defRPr sz="3600"/>
            </a:lvl5pPr>
            <a:lvl6pPr lvl="5" algn="r">
              <a:spcBef>
                <a:spcPts val="0"/>
              </a:spcBef>
              <a:spcAft>
                <a:spcPts val="0"/>
              </a:spcAft>
              <a:buSzPts val="3600"/>
              <a:buNone/>
              <a:defRPr sz="3600"/>
            </a:lvl6pPr>
            <a:lvl7pPr lvl="6" algn="r">
              <a:spcBef>
                <a:spcPts val="0"/>
              </a:spcBef>
              <a:spcAft>
                <a:spcPts val="0"/>
              </a:spcAft>
              <a:buSzPts val="3600"/>
              <a:buNone/>
              <a:defRPr sz="3600"/>
            </a:lvl7pPr>
            <a:lvl8pPr lvl="7" algn="r">
              <a:spcBef>
                <a:spcPts val="0"/>
              </a:spcBef>
              <a:spcAft>
                <a:spcPts val="0"/>
              </a:spcAft>
              <a:buSzPts val="3600"/>
              <a:buNone/>
              <a:defRPr sz="3600"/>
            </a:lvl8pPr>
            <a:lvl9pPr lvl="8" algn="r">
              <a:spcBef>
                <a:spcPts val="0"/>
              </a:spcBef>
              <a:spcAft>
                <a:spcPts val="0"/>
              </a:spcAft>
              <a:buSzPts val="3600"/>
              <a:buNone/>
              <a:defRPr sz="3600"/>
            </a:lvl9pPr>
          </a:lstStyle>
          <a:p>
            <a:endParaRPr/>
          </a:p>
        </p:txBody>
      </p:sp>
      <p:sp>
        <p:nvSpPr>
          <p:cNvPr id="33" name="Google Shape;33;p3"/>
          <p:cNvSpPr txBox="1">
            <a:spLocks noGrp="1"/>
          </p:cNvSpPr>
          <p:nvPr>
            <p:ph type="subTitle" idx="1"/>
          </p:nvPr>
        </p:nvSpPr>
        <p:spPr>
          <a:xfrm>
            <a:off x="1361825" y="3192701"/>
            <a:ext cx="6420300" cy="557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sz="1800"/>
            </a:lvl1pPr>
            <a:lvl2pPr lvl="1" algn="r" rtl="0">
              <a:lnSpc>
                <a:spcPct val="100000"/>
              </a:lnSpc>
              <a:spcBef>
                <a:spcPts val="0"/>
              </a:spcBef>
              <a:spcAft>
                <a:spcPts val="0"/>
              </a:spcAft>
              <a:buSzPts val="2800"/>
              <a:buNone/>
              <a:defRPr sz="2800"/>
            </a:lvl2pPr>
            <a:lvl3pPr lvl="2" algn="r" rtl="0">
              <a:lnSpc>
                <a:spcPct val="100000"/>
              </a:lnSpc>
              <a:spcBef>
                <a:spcPts val="0"/>
              </a:spcBef>
              <a:spcAft>
                <a:spcPts val="0"/>
              </a:spcAft>
              <a:buSzPts val="2800"/>
              <a:buNone/>
              <a:defRPr sz="2800"/>
            </a:lvl3pPr>
            <a:lvl4pPr lvl="3" algn="r" rtl="0">
              <a:lnSpc>
                <a:spcPct val="100000"/>
              </a:lnSpc>
              <a:spcBef>
                <a:spcPts val="0"/>
              </a:spcBef>
              <a:spcAft>
                <a:spcPts val="0"/>
              </a:spcAft>
              <a:buSzPts val="2800"/>
              <a:buNone/>
              <a:defRPr sz="2800"/>
            </a:lvl4pPr>
            <a:lvl5pPr lvl="4" algn="r" rtl="0">
              <a:lnSpc>
                <a:spcPct val="100000"/>
              </a:lnSpc>
              <a:spcBef>
                <a:spcPts val="0"/>
              </a:spcBef>
              <a:spcAft>
                <a:spcPts val="0"/>
              </a:spcAft>
              <a:buSzPts val="2800"/>
              <a:buNone/>
              <a:defRPr sz="2800"/>
            </a:lvl5pPr>
            <a:lvl6pPr lvl="5" algn="r" rtl="0">
              <a:lnSpc>
                <a:spcPct val="100000"/>
              </a:lnSpc>
              <a:spcBef>
                <a:spcPts val="0"/>
              </a:spcBef>
              <a:spcAft>
                <a:spcPts val="0"/>
              </a:spcAft>
              <a:buSzPts val="2800"/>
              <a:buNone/>
              <a:defRPr sz="2800"/>
            </a:lvl6pPr>
            <a:lvl7pPr lvl="6" algn="r" rtl="0">
              <a:lnSpc>
                <a:spcPct val="100000"/>
              </a:lnSpc>
              <a:spcBef>
                <a:spcPts val="0"/>
              </a:spcBef>
              <a:spcAft>
                <a:spcPts val="0"/>
              </a:spcAft>
              <a:buSzPts val="2800"/>
              <a:buNone/>
              <a:defRPr sz="2800"/>
            </a:lvl7pPr>
            <a:lvl8pPr lvl="7" algn="r" rtl="0">
              <a:lnSpc>
                <a:spcPct val="100000"/>
              </a:lnSpc>
              <a:spcBef>
                <a:spcPts val="0"/>
              </a:spcBef>
              <a:spcAft>
                <a:spcPts val="0"/>
              </a:spcAft>
              <a:buSzPts val="2800"/>
              <a:buNone/>
              <a:defRPr sz="2800"/>
            </a:lvl8pPr>
            <a:lvl9pPr lvl="8" algn="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ackground 3">
  <p:cSld name="BLANK_1_3">
    <p:spTree>
      <p:nvGrpSpPr>
        <p:cNvPr id="1" name="Shape 277"/>
        <p:cNvGrpSpPr/>
        <p:nvPr/>
      </p:nvGrpSpPr>
      <p:grpSpPr>
        <a:xfrm>
          <a:off x="0" y="0"/>
          <a:ext cx="0" cy="0"/>
          <a:chOff x="0" y="0"/>
          <a:chExt cx="0" cy="0"/>
        </a:xfrm>
      </p:grpSpPr>
      <p:grpSp>
        <p:nvGrpSpPr>
          <p:cNvPr id="278" name="Google Shape;278;p28"/>
          <p:cNvGrpSpPr/>
          <p:nvPr/>
        </p:nvGrpSpPr>
        <p:grpSpPr>
          <a:xfrm rot="10800000" flipH="1">
            <a:off x="-30" y="192978"/>
            <a:ext cx="9186530" cy="5028462"/>
            <a:chOff x="-74390" y="-43"/>
            <a:chExt cx="9186530" cy="5028462"/>
          </a:xfrm>
        </p:grpSpPr>
        <p:sp>
          <p:nvSpPr>
            <p:cNvPr id="279" name="Google Shape;279;p28"/>
            <p:cNvSpPr/>
            <p:nvPr/>
          </p:nvSpPr>
          <p:spPr>
            <a:xfrm rot="10800000">
              <a:off x="-74390" y="-31"/>
              <a:ext cx="9026004" cy="3606773"/>
            </a:xfrm>
            <a:custGeom>
              <a:avLst/>
              <a:gdLst/>
              <a:ahLst/>
              <a:cxnLst/>
              <a:rect l="l" t="t" r="r" b="b"/>
              <a:pathLst>
                <a:path w="38804" h="15506" extrusionOk="0">
                  <a:moveTo>
                    <a:pt x="18372" y="1"/>
                  </a:moveTo>
                  <a:cubicBezTo>
                    <a:pt x="15851" y="1"/>
                    <a:pt x="13315" y="1007"/>
                    <a:pt x="11592" y="2856"/>
                  </a:cubicBezTo>
                  <a:cubicBezTo>
                    <a:pt x="10378" y="4162"/>
                    <a:pt x="9486" y="5874"/>
                    <a:pt x="7880" y="6653"/>
                  </a:cubicBezTo>
                  <a:cubicBezTo>
                    <a:pt x="6924" y="7115"/>
                    <a:pt x="5829" y="7184"/>
                    <a:pt x="4811" y="7500"/>
                  </a:cubicBezTo>
                  <a:cubicBezTo>
                    <a:pt x="3205" y="8000"/>
                    <a:pt x="1810" y="9143"/>
                    <a:pt x="1008" y="10620"/>
                  </a:cubicBezTo>
                  <a:cubicBezTo>
                    <a:pt x="204" y="12096"/>
                    <a:pt x="0" y="13889"/>
                    <a:pt x="457" y="15505"/>
                  </a:cubicBezTo>
                  <a:lnTo>
                    <a:pt x="37742" y="15244"/>
                  </a:lnTo>
                  <a:cubicBezTo>
                    <a:pt x="37753" y="15310"/>
                    <a:pt x="37792" y="15337"/>
                    <a:pt x="37844" y="15337"/>
                  </a:cubicBezTo>
                  <a:cubicBezTo>
                    <a:pt x="37956" y="15337"/>
                    <a:pt x="38124" y="15208"/>
                    <a:pt x="38171" y="15070"/>
                  </a:cubicBezTo>
                  <a:cubicBezTo>
                    <a:pt x="38804" y="13270"/>
                    <a:pt x="38259" y="11229"/>
                    <a:pt x="37238" y="9619"/>
                  </a:cubicBezTo>
                  <a:cubicBezTo>
                    <a:pt x="36589" y="8595"/>
                    <a:pt x="35707" y="7663"/>
                    <a:pt x="34575" y="7228"/>
                  </a:cubicBezTo>
                  <a:cubicBezTo>
                    <a:pt x="33829" y="6942"/>
                    <a:pt x="33017" y="6887"/>
                    <a:pt x="32227" y="6744"/>
                  </a:cubicBezTo>
                  <a:cubicBezTo>
                    <a:pt x="31046" y="6534"/>
                    <a:pt x="29900" y="6125"/>
                    <a:pt x="28852" y="5540"/>
                  </a:cubicBezTo>
                  <a:cubicBezTo>
                    <a:pt x="26453" y="4203"/>
                    <a:pt x="24613" y="1978"/>
                    <a:pt x="22125" y="815"/>
                  </a:cubicBezTo>
                  <a:cubicBezTo>
                    <a:pt x="20952" y="265"/>
                    <a:pt x="19664" y="1"/>
                    <a:pt x="1837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80;p28"/>
            <p:cNvSpPr/>
            <p:nvPr/>
          </p:nvSpPr>
          <p:spPr>
            <a:xfrm rot="10800000">
              <a:off x="6602782" y="-43"/>
              <a:ext cx="2509357" cy="2228579"/>
            </a:xfrm>
            <a:custGeom>
              <a:avLst/>
              <a:gdLst/>
              <a:ahLst/>
              <a:cxnLst/>
              <a:rect l="l" t="t" r="r" b="b"/>
              <a:pathLst>
                <a:path w="13583" h="12063" extrusionOk="0">
                  <a:moveTo>
                    <a:pt x="5144" y="1"/>
                  </a:moveTo>
                  <a:cubicBezTo>
                    <a:pt x="4965" y="1"/>
                    <a:pt x="4788" y="15"/>
                    <a:pt x="4614" y="42"/>
                  </a:cubicBezTo>
                  <a:cubicBezTo>
                    <a:pt x="3179" y="267"/>
                    <a:pt x="2097" y="1206"/>
                    <a:pt x="1028" y="2110"/>
                  </a:cubicBezTo>
                  <a:cubicBezTo>
                    <a:pt x="718" y="2369"/>
                    <a:pt x="358" y="2611"/>
                    <a:pt x="1" y="2856"/>
                  </a:cubicBezTo>
                  <a:lnTo>
                    <a:pt x="1" y="12063"/>
                  </a:lnTo>
                  <a:lnTo>
                    <a:pt x="4213" y="12063"/>
                  </a:lnTo>
                  <a:cubicBezTo>
                    <a:pt x="4399" y="11297"/>
                    <a:pt x="4787" y="10607"/>
                    <a:pt x="5424" y="10147"/>
                  </a:cubicBezTo>
                  <a:cubicBezTo>
                    <a:pt x="6502" y="9357"/>
                    <a:pt x="7956" y="9436"/>
                    <a:pt x="9289" y="9361"/>
                  </a:cubicBezTo>
                  <a:cubicBezTo>
                    <a:pt x="10432" y="9296"/>
                    <a:pt x="11633" y="9058"/>
                    <a:pt x="12470" y="8275"/>
                  </a:cubicBezTo>
                  <a:cubicBezTo>
                    <a:pt x="13307" y="7496"/>
                    <a:pt x="13582" y="6034"/>
                    <a:pt x="12783" y="5217"/>
                  </a:cubicBezTo>
                  <a:cubicBezTo>
                    <a:pt x="11722" y="4135"/>
                    <a:pt x="9616" y="4775"/>
                    <a:pt x="8636" y="3621"/>
                  </a:cubicBezTo>
                  <a:cubicBezTo>
                    <a:pt x="8115" y="3013"/>
                    <a:pt x="8122" y="2118"/>
                    <a:pt x="7755" y="1407"/>
                  </a:cubicBezTo>
                  <a:cubicBezTo>
                    <a:pt x="7277" y="481"/>
                    <a:pt x="6199" y="1"/>
                    <a:pt x="514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281;p28"/>
            <p:cNvSpPr/>
            <p:nvPr/>
          </p:nvSpPr>
          <p:spPr>
            <a:xfrm rot="10800000">
              <a:off x="5075688" y="4678722"/>
              <a:ext cx="416321" cy="349697"/>
            </a:xfrm>
            <a:custGeom>
              <a:avLst/>
              <a:gdLst/>
              <a:ahLst/>
              <a:cxnLst/>
              <a:rect l="l" t="t" r="r" b="b"/>
              <a:pathLst>
                <a:path w="4168" h="3501" extrusionOk="0">
                  <a:moveTo>
                    <a:pt x="0" y="0"/>
                  </a:moveTo>
                  <a:lnTo>
                    <a:pt x="2379" y="3501"/>
                  </a:lnTo>
                  <a:lnTo>
                    <a:pt x="4168" y="837"/>
                  </a:lnTo>
                  <a:lnTo>
                    <a:pt x="0"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282;p28"/>
            <p:cNvSpPr/>
            <p:nvPr/>
          </p:nvSpPr>
          <p:spPr>
            <a:xfrm rot="10800000">
              <a:off x="7731131" y="1176835"/>
              <a:ext cx="279478" cy="257703"/>
            </a:xfrm>
            <a:custGeom>
              <a:avLst/>
              <a:gdLst/>
              <a:ahLst/>
              <a:cxnLst/>
              <a:rect l="l" t="t" r="r" b="b"/>
              <a:pathLst>
                <a:path w="2798" h="2580" extrusionOk="0">
                  <a:moveTo>
                    <a:pt x="1402" y="0"/>
                  </a:moveTo>
                  <a:lnTo>
                    <a:pt x="1" y="2579"/>
                  </a:lnTo>
                  <a:lnTo>
                    <a:pt x="2797" y="1722"/>
                  </a:lnTo>
                  <a:lnTo>
                    <a:pt x="140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4" name="Date Placeholder 3"/>
          <p:cNvSpPr>
            <a:spLocks noGrp="1"/>
          </p:cNvSpPr>
          <p:nvPr>
            <p:ph type="dt" sz="half" idx="10"/>
          </p:nvPr>
        </p:nvSpPr>
        <p:spPr/>
        <p:txBody>
          <a:bodyPr/>
          <a:lstStyle/>
          <a:p>
            <a:fld id="{5CB33105-0617-472F-A58D-9A22BC3A7F2F}" type="datetimeFigureOut">
              <a:rPr lang="en-US" smtClean="0"/>
              <a:t>10/4/2023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3AD0CF-579E-43A1-A7D8-473F30BC68D3}" type="slidenum">
              <a:rPr lang="en-US" smtClean="0"/>
              <a:t>‹#›</a:t>
            </a:fld>
            <a:endParaRPr lang="en-US"/>
          </a:p>
        </p:txBody>
      </p:sp>
      <p:sp>
        <p:nvSpPr>
          <p:cNvPr id="8" name="Content Placeholder 7"/>
          <p:cNvSpPr>
            <a:spLocks noGrp="1"/>
          </p:cNvSpPr>
          <p:nvPr>
            <p:ph sz="quarter" idx="1"/>
          </p:nvPr>
        </p:nvSpPr>
        <p:spPr>
          <a:xfrm>
            <a:off x="914400" y="1085850"/>
            <a:ext cx="7772400" cy="34290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ext uri="{BB962C8B-B14F-4D97-AF65-F5344CB8AC3E}">
        <p14:creationId xmlns:p14="http://schemas.microsoft.com/office/powerpoint/2010/main" val="301906315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p:nvPr/>
        </p:nvSpPr>
        <p:spPr>
          <a:xfrm>
            <a:off x="395925" y="291324"/>
            <a:ext cx="8336062"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0;p2"/>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11;p2"/>
          <p:cNvGrpSpPr/>
          <p:nvPr/>
        </p:nvGrpSpPr>
        <p:grpSpPr>
          <a:xfrm>
            <a:off x="8341543" y="2282008"/>
            <a:ext cx="569676" cy="380612"/>
            <a:chOff x="8341543" y="2282008"/>
            <a:chExt cx="569676" cy="380612"/>
          </a:xfrm>
        </p:grpSpPr>
        <p:sp>
          <p:nvSpPr>
            <p:cNvPr id="12" name="Google Shape;12;p2"/>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4;p2"/>
          <p:cNvGrpSpPr/>
          <p:nvPr/>
        </p:nvGrpSpPr>
        <p:grpSpPr>
          <a:xfrm>
            <a:off x="8341543" y="1721094"/>
            <a:ext cx="569676" cy="380612"/>
            <a:chOff x="8341543" y="1721094"/>
            <a:chExt cx="569676" cy="380612"/>
          </a:xfrm>
        </p:grpSpPr>
        <p:sp>
          <p:nvSpPr>
            <p:cNvPr id="15" name="Google Shape;15;p2"/>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 name="Google Shape;17;p2"/>
          <p:cNvGrpSpPr/>
          <p:nvPr/>
        </p:nvGrpSpPr>
        <p:grpSpPr>
          <a:xfrm>
            <a:off x="8346273" y="1183592"/>
            <a:ext cx="568486" cy="388014"/>
            <a:chOff x="8346273" y="1183592"/>
            <a:chExt cx="568486" cy="388014"/>
          </a:xfrm>
        </p:grpSpPr>
        <p:sp>
          <p:nvSpPr>
            <p:cNvPr id="18" name="Google Shape;18;p2"/>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 name="Google Shape;20;p2"/>
          <p:cNvGrpSpPr/>
          <p:nvPr/>
        </p:nvGrpSpPr>
        <p:grpSpPr>
          <a:xfrm>
            <a:off x="8341543" y="606635"/>
            <a:ext cx="569676" cy="388014"/>
            <a:chOff x="8341543" y="606635"/>
            <a:chExt cx="569676" cy="388014"/>
          </a:xfrm>
        </p:grpSpPr>
        <p:sp>
          <p:nvSpPr>
            <p:cNvPr id="21" name="Google Shape;21;p2"/>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2"/>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 name="Google Shape;23;p2"/>
          <p:cNvGrpSpPr/>
          <p:nvPr/>
        </p:nvGrpSpPr>
        <p:grpSpPr>
          <a:xfrm>
            <a:off x="8341543" y="2842933"/>
            <a:ext cx="569676" cy="380612"/>
            <a:chOff x="8341543" y="2282008"/>
            <a:chExt cx="569676" cy="380612"/>
          </a:xfrm>
        </p:grpSpPr>
        <p:sp>
          <p:nvSpPr>
            <p:cNvPr id="24" name="Google Shape;24;p2"/>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2"/>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 name="Google Shape;26;p2"/>
          <p:cNvGrpSpPr/>
          <p:nvPr/>
        </p:nvGrpSpPr>
        <p:grpSpPr>
          <a:xfrm>
            <a:off x="8341543" y="3403858"/>
            <a:ext cx="569676" cy="380612"/>
            <a:chOff x="8341543" y="2282008"/>
            <a:chExt cx="569676" cy="380612"/>
          </a:xfrm>
        </p:grpSpPr>
        <p:sp>
          <p:nvSpPr>
            <p:cNvPr id="27" name="Google Shape;27;p2"/>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2"/>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 name="Google Shape;29;p2"/>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2"/>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2"/>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2"/>
          <p:cNvSpPr/>
          <p:nvPr/>
        </p:nvSpPr>
        <p:spPr>
          <a:xfrm>
            <a:off x="546317" y="941938"/>
            <a:ext cx="79378" cy="131963"/>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2"/>
          <p:cNvSpPr/>
          <p:nvPr/>
        </p:nvSpPr>
        <p:spPr>
          <a:xfrm>
            <a:off x="281025" y="966589"/>
            <a:ext cx="324527" cy="82660"/>
          </a:xfrm>
          <a:custGeom>
            <a:avLst/>
            <a:gdLst/>
            <a:ahLst/>
            <a:cxnLst/>
            <a:rect l="l" t="t" r="r" b="b"/>
            <a:pathLst>
              <a:path w="10360" h="2535"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2"/>
          <p:cNvSpPr/>
          <p:nvPr/>
        </p:nvSpPr>
        <p:spPr>
          <a:xfrm>
            <a:off x="304707" y="104921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2"/>
          <p:cNvSpPr/>
          <p:nvPr/>
        </p:nvSpPr>
        <p:spPr>
          <a:xfrm>
            <a:off x="605521" y="1007283"/>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2"/>
          <p:cNvSpPr/>
          <p:nvPr/>
        </p:nvSpPr>
        <p:spPr>
          <a:xfrm>
            <a:off x="546317" y="1298240"/>
            <a:ext cx="79378" cy="133169"/>
          </a:xfrm>
          <a:custGeom>
            <a:avLst/>
            <a:gdLst/>
            <a:ahLst/>
            <a:cxnLst/>
            <a:rect l="l" t="t" r="r" b="b"/>
            <a:pathLst>
              <a:path w="2534" h="4084" extrusionOk="0">
                <a:moveTo>
                  <a:pt x="1286" y="0"/>
                </a:moveTo>
                <a:cubicBezTo>
                  <a:pt x="567" y="0"/>
                  <a:pt x="0" y="908"/>
                  <a:pt x="0" y="2042"/>
                </a:cubicBezTo>
                <a:cubicBezTo>
                  <a:pt x="0" y="3176"/>
                  <a:pt x="567" y="4083"/>
                  <a:pt x="1286" y="4083"/>
                </a:cubicBezTo>
                <a:cubicBezTo>
                  <a:pt x="1966" y="4083"/>
                  <a:pt x="2533" y="3176"/>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2"/>
          <p:cNvSpPr/>
          <p:nvPr/>
        </p:nvSpPr>
        <p:spPr>
          <a:xfrm>
            <a:off x="281025" y="1324130"/>
            <a:ext cx="324527" cy="81388"/>
          </a:xfrm>
          <a:custGeom>
            <a:avLst/>
            <a:gdLst/>
            <a:ahLst/>
            <a:cxnLst/>
            <a:rect l="l" t="t" r="r" b="b"/>
            <a:pathLst>
              <a:path w="10360" h="2496" extrusionOk="0">
                <a:moveTo>
                  <a:pt x="794" y="0"/>
                </a:moveTo>
                <a:cubicBezTo>
                  <a:pt x="341" y="0"/>
                  <a:pt x="0" y="567"/>
                  <a:pt x="0" y="1248"/>
                </a:cubicBezTo>
                <a:cubicBezTo>
                  <a:pt x="0" y="1928"/>
                  <a:pt x="341" y="2495"/>
                  <a:pt x="794" y="2495"/>
                </a:cubicBezTo>
                <a:lnTo>
                  <a:pt x="9566" y="2495"/>
                </a:lnTo>
                <a:cubicBezTo>
                  <a:pt x="10019" y="2495"/>
                  <a:pt x="10360" y="1928"/>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2"/>
          <p:cNvSpPr/>
          <p:nvPr/>
        </p:nvSpPr>
        <p:spPr>
          <a:xfrm>
            <a:off x="304707" y="1405486"/>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2"/>
          <p:cNvSpPr/>
          <p:nvPr/>
        </p:nvSpPr>
        <p:spPr>
          <a:xfrm>
            <a:off x="605521" y="1364792"/>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0;p2"/>
          <p:cNvSpPr/>
          <p:nvPr/>
        </p:nvSpPr>
        <p:spPr>
          <a:xfrm>
            <a:off x="282216" y="1335217"/>
            <a:ext cx="323337" cy="70302"/>
          </a:xfrm>
          <a:custGeom>
            <a:avLst/>
            <a:gdLst/>
            <a:ahLst/>
            <a:cxnLst/>
            <a:rect l="l" t="t" r="r" b="b"/>
            <a:pathLst>
              <a:path w="10322" h="2156" extrusionOk="0">
                <a:moveTo>
                  <a:pt x="10057" y="0"/>
                </a:moveTo>
                <a:lnTo>
                  <a:pt x="10057" y="0"/>
                </a:lnTo>
                <a:cubicBezTo>
                  <a:pt x="10095" y="76"/>
                  <a:pt x="10095" y="190"/>
                  <a:pt x="10095" y="303"/>
                </a:cubicBezTo>
                <a:cubicBezTo>
                  <a:pt x="10095" y="983"/>
                  <a:pt x="9755" y="1551"/>
                  <a:pt x="9301" y="1551"/>
                </a:cubicBezTo>
                <a:lnTo>
                  <a:pt x="530" y="1551"/>
                </a:lnTo>
                <a:cubicBezTo>
                  <a:pt x="303" y="1551"/>
                  <a:pt x="114" y="1437"/>
                  <a:pt x="0" y="1210"/>
                </a:cubicBezTo>
                <a:lnTo>
                  <a:pt x="0" y="1210"/>
                </a:lnTo>
                <a:cubicBezTo>
                  <a:pt x="76" y="1740"/>
                  <a:pt x="378" y="2118"/>
                  <a:pt x="719" y="2155"/>
                </a:cubicBezTo>
                <a:lnTo>
                  <a:pt x="9528" y="2155"/>
                </a:lnTo>
                <a:cubicBezTo>
                  <a:pt x="9981" y="2155"/>
                  <a:pt x="10322" y="1588"/>
                  <a:pt x="10322" y="908"/>
                </a:cubicBezTo>
                <a:cubicBezTo>
                  <a:pt x="10322" y="530"/>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2"/>
          <p:cNvSpPr/>
          <p:nvPr/>
        </p:nvSpPr>
        <p:spPr>
          <a:xfrm>
            <a:off x="546317" y="1655749"/>
            <a:ext cx="79378" cy="131930"/>
          </a:xfrm>
          <a:custGeom>
            <a:avLst/>
            <a:gdLst/>
            <a:ahLst/>
            <a:cxnLst/>
            <a:rect l="l" t="t" r="r" b="b"/>
            <a:pathLst>
              <a:path w="2534" h="4046" extrusionOk="0">
                <a:moveTo>
                  <a:pt x="1286" y="0"/>
                </a:moveTo>
                <a:cubicBezTo>
                  <a:pt x="567" y="0"/>
                  <a:pt x="0" y="908"/>
                  <a:pt x="0" y="2004"/>
                </a:cubicBezTo>
                <a:cubicBezTo>
                  <a:pt x="0" y="3138"/>
                  <a:pt x="567" y="4046"/>
                  <a:pt x="1286" y="4046"/>
                </a:cubicBezTo>
                <a:cubicBezTo>
                  <a:pt x="1966" y="4046"/>
                  <a:pt x="2533" y="3138"/>
                  <a:pt x="2533" y="2004"/>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2"/>
          <p:cNvSpPr/>
          <p:nvPr/>
        </p:nvSpPr>
        <p:spPr>
          <a:xfrm>
            <a:off x="281025" y="1680400"/>
            <a:ext cx="324527" cy="82627"/>
          </a:xfrm>
          <a:custGeom>
            <a:avLst/>
            <a:gdLst/>
            <a:ahLst/>
            <a:cxnLst/>
            <a:rect l="l" t="t" r="r" b="b"/>
            <a:pathLst>
              <a:path w="10360" h="2534" extrusionOk="0">
                <a:moveTo>
                  <a:pt x="794" y="1"/>
                </a:moveTo>
                <a:cubicBezTo>
                  <a:pt x="341" y="1"/>
                  <a:pt x="0" y="568"/>
                  <a:pt x="0" y="1248"/>
                </a:cubicBezTo>
                <a:cubicBezTo>
                  <a:pt x="0" y="1967"/>
                  <a:pt x="341" y="2534"/>
                  <a:pt x="794" y="2534"/>
                </a:cubicBezTo>
                <a:lnTo>
                  <a:pt x="9566" y="2534"/>
                </a:lnTo>
                <a:cubicBezTo>
                  <a:pt x="10019" y="2534"/>
                  <a:pt x="10360" y="1967"/>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2"/>
          <p:cNvSpPr/>
          <p:nvPr/>
        </p:nvSpPr>
        <p:spPr>
          <a:xfrm>
            <a:off x="304707" y="1761756"/>
            <a:ext cx="32014" cy="1272"/>
          </a:xfrm>
          <a:custGeom>
            <a:avLst/>
            <a:gdLst/>
            <a:ahLst/>
            <a:cxnLst/>
            <a:rect l="l" t="t" r="r" b="b"/>
            <a:pathLst>
              <a:path w="1022" h="39" extrusionOk="0">
                <a:moveTo>
                  <a:pt x="1021" y="39"/>
                </a:moveTo>
                <a:lnTo>
                  <a:pt x="38" y="39"/>
                </a:lnTo>
                <a:cubicBezTo>
                  <a:pt x="38" y="39"/>
                  <a:pt x="38" y="39"/>
                  <a:pt x="38" y="39"/>
                </a:cubicBezTo>
                <a:cubicBezTo>
                  <a:pt x="38" y="39"/>
                  <a:pt x="38" y="39"/>
                  <a:pt x="38" y="39"/>
                </a:cubicBezTo>
                <a:lnTo>
                  <a:pt x="1021" y="39"/>
                </a:lnTo>
                <a:lnTo>
                  <a:pt x="1021" y="39"/>
                </a:lnTo>
                <a:close/>
                <a:moveTo>
                  <a:pt x="1" y="39"/>
                </a:moveTo>
                <a:lnTo>
                  <a:pt x="1" y="39"/>
                </a:lnTo>
                <a:lnTo>
                  <a:pt x="1" y="39"/>
                </a:lnTo>
                <a:close/>
                <a:moveTo>
                  <a:pt x="1" y="39"/>
                </a:moveTo>
                <a:lnTo>
                  <a:pt x="1" y="39"/>
                </a:lnTo>
                <a:lnTo>
                  <a:pt x="1" y="39"/>
                </a:lnTo>
                <a:close/>
                <a:moveTo>
                  <a:pt x="1" y="39"/>
                </a:moveTo>
                <a:lnTo>
                  <a:pt x="1" y="39"/>
                </a:lnTo>
                <a:lnTo>
                  <a:pt x="1" y="39"/>
                </a:lnTo>
                <a:close/>
                <a:moveTo>
                  <a:pt x="1" y="39"/>
                </a:moveTo>
                <a:cubicBezTo>
                  <a:pt x="1" y="39"/>
                  <a:pt x="1" y="39"/>
                  <a:pt x="1" y="1"/>
                </a:cubicBezTo>
                <a:cubicBezTo>
                  <a:pt x="1" y="39"/>
                  <a:pt x="1" y="39"/>
                  <a:pt x="1" y="39"/>
                </a:cubicBez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2"/>
          <p:cNvSpPr/>
          <p:nvPr/>
        </p:nvSpPr>
        <p:spPr>
          <a:xfrm>
            <a:off x="605521" y="1721094"/>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2"/>
          <p:cNvSpPr/>
          <p:nvPr/>
        </p:nvSpPr>
        <p:spPr>
          <a:xfrm>
            <a:off x="282216" y="1691487"/>
            <a:ext cx="323337" cy="71541"/>
          </a:xfrm>
          <a:custGeom>
            <a:avLst/>
            <a:gdLst/>
            <a:ahLst/>
            <a:cxnLst/>
            <a:rect l="l" t="t" r="r" b="b"/>
            <a:pathLst>
              <a:path w="10322" h="2194" extrusionOk="0">
                <a:moveTo>
                  <a:pt x="10057" y="1"/>
                </a:moveTo>
                <a:cubicBezTo>
                  <a:pt x="10095" y="114"/>
                  <a:pt x="10095" y="228"/>
                  <a:pt x="10095" y="303"/>
                </a:cubicBezTo>
                <a:cubicBezTo>
                  <a:pt x="10095" y="1022"/>
                  <a:pt x="9755" y="1589"/>
                  <a:pt x="9301" y="1589"/>
                </a:cubicBezTo>
                <a:lnTo>
                  <a:pt x="530" y="1589"/>
                </a:lnTo>
                <a:cubicBezTo>
                  <a:pt x="303" y="1589"/>
                  <a:pt x="114" y="1438"/>
                  <a:pt x="0" y="1249"/>
                </a:cubicBezTo>
                <a:lnTo>
                  <a:pt x="0" y="1249"/>
                </a:lnTo>
                <a:cubicBezTo>
                  <a:pt x="76" y="1740"/>
                  <a:pt x="340" y="2156"/>
                  <a:pt x="719" y="2156"/>
                </a:cubicBezTo>
                <a:cubicBezTo>
                  <a:pt x="719" y="2194"/>
                  <a:pt x="719" y="2194"/>
                  <a:pt x="719" y="2194"/>
                </a:cubicBezTo>
                <a:lnTo>
                  <a:pt x="9528" y="2194"/>
                </a:lnTo>
                <a:cubicBezTo>
                  <a:pt x="9981" y="2194"/>
                  <a:pt x="10322" y="1627"/>
                  <a:pt x="10322" y="908"/>
                </a:cubicBezTo>
                <a:cubicBezTo>
                  <a:pt x="10322" y="568"/>
                  <a:pt x="10208" y="228"/>
                  <a:pt x="10057" y="1"/>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2"/>
          <p:cNvSpPr/>
          <p:nvPr/>
        </p:nvSpPr>
        <p:spPr>
          <a:xfrm>
            <a:off x="546317" y="2012018"/>
            <a:ext cx="79378" cy="133202"/>
          </a:xfrm>
          <a:custGeom>
            <a:avLst/>
            <a:gdLst/>
            <a:ahLst/>
            <a:cxnLst/>
            <a:rect l="l" t="t" r="r" b="b"/>
            <a:pathLst>
              <a:path w="2534" h="4085" extrusionOk="0">
                <a:moveTo>
                  <a:pt x="1286" y="1"/>
                </a:moveTo>
                <a:cubicBezTo>
                  <a:pt x="567" y="1"/>
                  <a:pt x="0" y="908"/>
                  <a:pt x="0" y="2042"/>
                </a:cubicBezTo>
                <a:cubicBezTo>
                  <a:pt x="0" y="3177"/>
                  <a:pt x="567" y="4084"/>
                  <a:pt x="1286" y="4084"/>
                </a:cubicBezTo>
                <a:cubicBezTo>
                  <a:pt x="1966" y="4084"/>
                  <a:pt x="2533" y="3177"/>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2"/>
          <p:cNvSpPr/>
          <p:nvPr/>
        </p:nvSpPr>
        <p:spPr>
          <a:xfrm>
            <a:off x="281025" y="2037909"/>
            <a:ext cx="324527" cy="8142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2"/>
          <p:cNvSpPr/>
          <p:nvPr/>
        </p:nvSpPr>
        <p:spPr>
          <a:xfrm>
            <a:off x="304707" y="211929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2"/>
          <p:cNvSpPr/>
          <p:nvPr/>
        </p:nvSpPr>
        <p:spPr>
          <a:xfrm>
            <a:off x="605521" y="2077364"/>
            <a:ext cx="31" cy="1272"/>
          </a:xfrm>
          <a:custGeom>
            <a:avLst/>
            <a:gdLst/>
            <a:ahLst/>
            <a:cxnLst/>
            <a:rect l="l" t="t" r="r" b="b"/>
            <a:pathLst>
              <a:path w="1" h="39" extrusionOk="0">
                <a:moveTo>
                  <a:pt x="1" y="38"/>
                </a:moveTo>
                <a:lnTo>
                  <a:pt x="1" y="38"/>
                </a:lnTo>
                <a:lnTo>
                  <a:pt x="1" y="38"/>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2"/>
          <p:cNvSpPr/>
          <p:nvPr/>
        </p:nvSpPr>
        <p:spPr>
          <a:xfrm>
            <a:off x="282216" y="2049028"/>
            <a:ext cx="323337" cy="70302"/>
          </a:xfrm>
          <a:custGeom>
            <a:avLst/>
            <a:gdLst/>
            <a:ahLst/>
            <a:cxnLst/>
            <a:rect l="l" t="t" r="r" b="b"/>
            <a:pathLst>
              <a:path w="10322" h="2156" extrusionOk="0">
                <a:moveTo>
                  <a:pt x="10057" y="0"/>
                </a:moveTo>
                <a:cubicBezTo>
                  <a:pt x="10095" y="76"/>
                  <a:pt x="10095" y="189"/>
                  <a:pt x="10095" y="303"/>
                </a:cubicBezTo>
                <a:cubicBezTo>
                  <a:pt x="10095" y="983"/>
                  <a:pt x="9755" y="1550"/>
                  <a:pt x="9301" y="1550"/>
                </a:cubicBezTo>
                <a:lnTo>
                  <a:pt x="530" y="1550"/>
                </a:lnTo>
                <a:cubicBezTo>
                  <a:pt x="303" y="1550"/>
                  <a:pt x="114" y="1437"/>
                  <a:pt x="0" y="1210"/>
                </a:cubicBezTo>
                <a:lnTo>
                  <a:pt x="0" y="1210"/>
                </a:lnTo>
                <a:cubicBezTo>
                  <a:pt x="76" y="1739"/>
                  <a:pt x="340" y="2117"/>
                  <a:pt x="719" y="2155"/>
                </a:cubicBezTo>
                <a:lnTo>
                  <a:pt x="9528" y="2155"/>
                </a:lnTo>
                <a:cubicBezTo>
                  <a:pt x="9981" y="2155"/>
                  <a:pt x="10322" y="1588"/>
                  <a:pt x="10322" y="907"/>
                </a:cubicBezTo>
                <a:lnTo>
                  <a:pt x="10322" y="870"/>
                </a:lnTo>
                <a:cubicBezTo>
                  <a:pt x="10322" y="529"/>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2"/>
          <p:cNvSpPr/>
          <p:nvPr/>
        </p:nvSpPr>
        <p:spPr>
          <a:xfrm>
            <a:off x="546317" y="2369560"/>
            <a:ext cx="79378" cy="131930"/>
          </a:xfrm>
          <a:custGeom>
            <a:avLst/>
            <a:gdLst/>
            <a:ahLst/>
            <a:cxnLst/>
            <a:rect l="l" t="t" r="r" b="b"/>
            <a:pathLst>
              <a:path w="2534" h="4046" extrusionOk="0">
                <a:moveTo>
                  <a:pt x="1286" y="0"/>
                </a:moveTo>
                <a:cubicBezTo>
                  <a:pt x="567" y="0"/>
                  <a:pt x="0" y="907"/>
                  <a:pt x="0" y="2004"/>
                </a:cubicBezTo>
                <a:cubicBezTo>
                  <a:pt x="0" y="3138"/>
                  <a:pt x="567" y="4045"/>
                  <a:pt x="1286" y="4045"/>
                </a:cubicBezTo>
                <a:cubicBezTo>
                  <a:pt x="1966" y="4045"/>
                  <a:pt x="2533" y="3138"/>
                  <a:pt x="2533" y="2004"/>
                </a:cubicBezTo>
                <a:cubicBezTo>
                  <a:pt x="2533" y="907"/>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2"/>
          <p:cNvSpPr/>
          <p:nvPr/>
        </p:nvSpPr>
        <p:spPr>
          <a:xfrm>
            <a:off x="281025" y="2394211"/>
            <a:ext cx="324527" cy="81388"/>
          </a:xfrm>
          <a:custGeom>
            <a:avLst/>
            <a:gdLst/>
            <a:ahLst/>
            <a:cxnLst/>
            <a:rect l="l" t="t" r="r" b="b"/>
            <a:pathLst>
              <a:path w="10360" h="2496" extrusionOk="0">
                <a:moveTo>
                  <a:pt x="794" y="0"/>
                </a:moveTo>
                <a:cubicBezTo>
                  <a:pt x="341" y="0"/>
                  <a:pt x="0" y="567"/>
                  <a:pt x="0" y="1248"/>
                </a:cubicBezTo>
                <a:cubicBezTo>
                  <a:pt x="0" y="1966"/>
                  <a:pt x="341" y="2495"/>
                  <a:pt x="794" y="2495"/>
                </a:cubicBezTo>
                <a:lnTo>
                  <a:pt x="9566" y="2495"/>
                </a:lnTo>
                <a:cubicBezTo>
                  <a:pt x="10019" y="2495"/>
                  <a:pt x="10360" y="1966"/>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2"/>
          <p:cNvSpPr/>
          <p:nvPr/>
        </p:nvSpPr>
        <p:spPr>
          <a:xfrm>
            <a:off x="304707" y="247556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2"/>
          <p:cNvSpPr/>
          <p:nvPr/>
        </p:nvSpPr>
        <p:spPr>
          <a:xfrm>
            <a:off x="605521" y="2434872"/>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2"/>
          <p:cNvSpPr/>
          <p:nvPr/>
        </p:nvSpPr>
        <p:spPr>
          <a:xfrm>
            <a:off x="282216" y="2405297"/>
            <a:ext cx="323337" cy="70302"/>
          </a:xfrm>
          <a:custGeom>
            <a:avLst/>
            <a:gdLst/>
            <a:ahLst/>
            <a:cxnLst/>
            <a:rect l="l" t="t" r="r" b="b"/>
            <a:pathLst>
              <a:path w="10322" h="2156" extrusionOk="0">
                <a:moveTo>
                  <a:pt x="10057" y="0"/>
                </a:moveTo>
                <a:cubicBezTo>
                  <a:pt x="10095" y="114"/>
                  <a:pt x="10095" y="189"/>
                  <a:pt x="10095" y="303"/>
                </a:cubicBezTo>
                <a:cubicBezTo>
                  <a:pt x="10095" y="1021"/>
                  <a:pt x="9755" y="1551"/>
                  <a:pt x="9301" y="1551"/>
                </a:cubicBezTo>
                <a:lnTo>
                  <a:pt x="530" y="1551"/>
                </a:lnTo>
                <a:cubicBezTo>
                  <a:pt x="303" y="1551"/>
                  <a:pt x="114" y="1437"/>
                  <a:pt x="0" y="1248"/>
                </a:cubicBezTo>
                <a:lnTo>
                  <a:pt x="0" y="1248"/>
                </a:lnTo>
                <a:cubicBezTo>
                  <a:pt x="76" y="1777"/>
                  <a:pt x="378" y="2155"/>
                  <a:pt x="719" y="2155"/>
                </a:cubicBezTo>
                <a:lnTo>
                  <a:pt x="9528" y="2155"/>
                </a:lnTo>
                <a:cubicBezTo>
                  <a:pt x="9981" y="2155"/>
                  <a:pt x="10322" y="1626"/>
                  <a:pt x="10322" y="908"/>
                </a:cubicBezTo>
                <a:cubicBezTo>
                  <a:pt x="10322" y="530"/>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2"/>
          <p:cNvSpPr/>
          <p:nvPr/>
        </p:nvSpPr>
        <p:spPr>
          <a:xfrm>
            <a:off x="546317" y="2725829"/>
            <a:ext cx="79378" cy="131930"/>
          </a:xfrm>
          <a:custGeom>
            <a:avLst/>
            <a:gdLst/>
            <a:ahLst/>
            <a:cxnLst/>
            <a:rect l="l" t="t" r="r" b="b"/>
            <a:pathLst>
              <a:path w="2534" h="4046" extrusionOk="0">
                <a:moveTo>
                  <a:pt x="1286" y="0"/>
                </a:moveTo>
                <a:cubicBezTo>
                  <a:pt x="567" y="0"/>
                  <a:pt x="0" y="908"/>
                  <a:pt x="0" y="2042"/>
                </a:cubicBezTo>
                <a:cubicBezTo>
                  <a:pt x="0" y="3138"/>
                  <a:pt x="567" y="4046"/>
                  <a:pt x="1286" y="4046"/>
                </a:cubicBezTo>
                <a:cubicBezTo>
                  <a:pt x="1966" y="4046"/>
                  <a:pt x="2533" y="3138"/>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2"/>
          <p:cNvSpPr/>
          <p:nvPr/>
        </p:nvSpPr>
        <p:spPr>
          <a:xfrm>
            <a:off x="281025" y="2751719"/>
            <a:ext cx="324527" cy="81388"/>
          </a:xfrm>
          <a:custGeom>
            <a:avLst/>
            <a:gdLst/>
            <a:ahLst/>
            <a:cxnLst/>
            <a:rect l="l" t="t" r="r" b="b"/>
            <a:pathLst>
              <a:path w="10360" h="2496" extrusionOk="0">
                <a:moveTo>
                  <a:pt x="794" y="0"/>
                </a:moveTo>
                <a:cubicBezTo>
                  <a:pt x="341" y="0"/>
                  <a:pt x="0" y="530"/>
                  <a:pt x="0" y="1248"/>
                </a:cubicBezTo>
                <a:cubicBezTo>
                  <a:pt x="0" y="1929"/>
                  <a:pt x="341" y="2496"/>
                  <a:pt x="794" y="2496"/>
                </a:cubicBezTo>
                <a:lnTo>
                  <a:pt x="9566" y="2496"/>
                </a:lnTo>
                <a:cubicBezTo>
                  <a:pt x="10019" y="2496"/>
                  <a:pt x="10360" y="1929"/>
                  <a:pt x="10360" y="1248"/>
                </a:cubicBezTo>
                <a:cubicBezTo>
                  <a:pt x="10360" y="530"/>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2"/>
          <p:cNvSpPr/>
          <p:nvPr/>
        </p:nvSpPr>
        <p:spPr>
          <a:xfrm>
            <a:off x="304707" y="2833075"/>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9;p2"/>
          <p:cNvSpPr/>
          <p:nvPr/>
        </p:nvSpPr>
        <p:spPr>
          <a:xfrm>
            <a:off x="605521" y="2791174"/>
            <a:ext cx="31" cy="1272"/>
          </a:xfrm>
          <a:custGeom>
            <a:avLst/>
            <a:gdLst/>
            <a:ahLst/>
            <a:cxnLst/>
            <a:rect l="l" t="t" r="r" b="b"/>
            <a:pathLst>
              <a:path w="1" h="39" extrusionOk="0">
                <a:moveTo>
                  <a:pt x="1" y="38"/>
                </a:moveTo>
                <a:lnTo>
                  <a:pt x="1" y="38"/>
                </a:lnTo>
                <a:lnTo>
                  <a:pt x="1" y="38"/>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2"/>
          <p:cNvSpPr/>
          <p:nvPr/>
        </p:nvSpPr>
        <p:spPr>
          <a:xfrm>
            <a:off x="282216" y="2761567"/>
            <a:ext cx="323337" cy="71541"/>
          </a:xfrm>
          <a:custGeom>
            <a:avLst/>
            <a:gdLst/>
            <a:ahLst/>
            <a:cxnLst/>
            <a:rect l="l" t="t" r="r" b="b"/>
            <a:pathLst>
              <a:path w="10322" h="2194" extrusionOk="0">
                <a:moveTo>
                  <a:pt x="10057" y="1"/>
                </a:moveTo>
                <a:cubicBezTo>
                  <a:pt x="10095" y="114"/>
                  <a:pt x="10095" y="228"/>
                  <a:pt x="10095" y="341"/>
                </a:cubicBezTo>
                <a:cubicBezTo>
                  <a:pt x="10095" y="1022"/>
                  <a:pt x="9755" y="1589"/>
                  <a:pt x="9301" y="1589"/>
                </a:cubicBezTo>
                <a:lnTo>
                  <a:pt x="530" y="1589"/>
                </a:lnTo>
                <a:cubicBezTo>
                  <a:pt x="303" y="1589"/>
                  <a:pt x="114" y="1475"/>
                  <a:pt x="0" y="1248"/>
                </a:cubicBezTo>
                <a:lnTo>
                  <a:pt x="0" y="1248"/>
                </a:lnTo>
                <a:cubicBezTo>
                  <a:pt x="76" y="1778"/>
                  <a:pt x="340" y="2156"/>
                  <a:pt x="719" y="2194"/>
                </a:cubicBezTo>
                <a:lnTo>
                  <a:pt x="9528" y="2194"/>
                </a:lnTo>
                <a:cubicBezTo>
                  <a:pt x="9981" y="2194"/>
                  <a:pt x="10322" y="1627"/>
                  <a:pt x="10322" y="946"/>
                </a:cubicBezTo>
                <a:lnTo>
                  <a:pt x="10322" y="908"/>
                </a:lnTo>
                <a:cubicBezTo>
                  <a:pt x="10322" y="568"/>
                  <a:pt x="10208" y="228"/>
                  <a:pt x="10057" y="1"/>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2"/>
          <p:cNvSpPr/>
          <p:nvPr/>
        </p:nvSpPr>
        <p:spPr>
          <a:xfrm>
            <a:off x="546317" y="3083338"/>
            <a:ext cx="79378" cy="131963"/>
          </a:xfrm>
          <a:custGeom>
            <a:avLst/>
            <a:gdLst/>
            <a:ahLst/>
            <a:cxnLst/>
            <a:rect l="l" t="t" r="r" b="b"/>
            <a:pathLst>
              <a:path w="2534" h="4047" extrusionOk="0">
                <a:moveTo>
                  <a:pt x="1286" y="1"/>
                </a:moveTo>
                <a:cubicBezTo>
                  <a:pt x="567" y="1"/>
                  <a:pt x="0" y="908"/>
                  <a:pt x="0" y="2004"/>
                </a:cubicBezTo>
                <a:cubicBezTo>
                  <a:pt x="0" y="3139"/>
                  <a:pt x="567" y="4046"/>
                  <a:pt x="1286" y="4046"/>
                </a:cubicBezTo>
                <a:cubicBezTo>
                  <a:pt x="1966" y="4046"/>
                  <a:pt x="2533" y="3139"/>
                  <a:pt x="2533" y="2004"/>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2;p2"/>
          <p:cNvSpPr/>
          <p:nvPr/>
        </p:nvSpPr>
        <p:spPr>
          <a:xfrm>
            <a:off x="281025" y="3107989"/>
            <a:ext cx="324527" cy="8142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3;p2"/>
          <p:cNvSpPr/>
          <p:nvPr/>
        </p:nvSpPr>
        <p:spPr>
          <a:xfrm>
            <a:off x="304707" y="318937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4;p2"/>
          <p:cNvSpPr/>
          <p:nvPr/>
        </p:nvSpPr>
        <p:spPr>
          <a:xfrm>
            <a:off x="605521" y="3148683"/>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2"/>
          <p:cNvSpPr/>
          <p:nvPr/>
        </p:nvSpPr>
        <p:spPr>
          <a:xfrm>
            <a:off x="282216" y="3119108"/>
            <a:ext cx="323337" cy="70302"/>
          </a:xfrm>
          <a:custGeom>
            <a:avLst/>
            <a:gdLst/>
            <a:ahLst/>
            <a:cxnLst/>
            <a:rect l="l" t="t" r="r" b="b"/>
            <a:pathLst>
              <a:path w="10322" h="2156" extrusionOk="0">
                <a:moveTo>
                  <a:pt x="10057" y="0"/>
                </a:moveTo>
                <a:cubicBezTo>
                  <a:pt x="10095" y="113"/>
                  <a:pt x="10095" y="189"/>
                  <a:pt x="10095" y="302"/>
                </a:cubicBezTo>
                <a:cubicBezTo>
                  <a:pt x="10095" y="1021"/>
                  <a:pt x="9755" y="1550"/>
                  <a:pt x="9301" y="1550"/>
                </a:cubicBezTo>
                <a:lnTo>
                  <a:pt x="530" y="1550"/>
                </a:lnTo>
                <a:cubicBezTo>
                  <a:pt x="303" y="1550"/>
                  <a:pt x="114" y="1437"/>
                  <a:pt x="0" y="1248"/>
                </a:cubicBezTo>
                <a:lnTo>
                  <a:pt x="0" y="1248"/>
                </a:lnTo>
                <a:cubicBezTo>
                  <a:pt x="76" y="1739"/>
                  <a:pt x="340" y="2155"/>
                  <a:pt x="719" y="2155"/>
                </a:cubicBezTo>
                <a:lnTo>
                  <a:pt x="9528" y="2155"/>
                </a:lnTo>
                <a:cubicBezTo>
                  <a:pt x="9981" y="2155"/>
                  <a:pt x="10322" y="1588"/>
                  <a:pt x="10322" y="907"/>
                </a:cubicBezTo>
                <a:cubicBezTo>
                  <a:pt x="10322" y="529"/>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2"/>
          <p:cNvSpPr/>
          <p:nvPr/>
        </p:nvSpPr>
        <p:spPr>
          <a:xfrm>
            <a:off x="546317" y="3439640"/>
            <a:ext cx="79378" cy="131930"/>
          </a:xfrm>
          <a:custGeom>
            <a:avLst/>
            <a:gdLst/>
            <a:ahLst/>
            <a:cxnLst/>
            <a:rect l="l" t="t" r="r" b="b"/>
            <a:pathLst>
              <a:path w="2534" h="4046" extrusionOk="0">
                <a:moveTo>
                  <a:pt x="1286" y="0"/>
                </a:moveTo>
                <a:cubicBezTo>
                  <a:pt x="567" y="0"/>
                  <a:pt x="0" y="907"/>
                  <a:pt x="0" y="2042"/>
                </a:cubicBezTo>
                <a:cubicBezTo>
                  <a:pt x="0" y="3138"/>
                  <a:pt x="567" y="4045"/>
                  <a:pt x="1286" y="4045"/>
                </a:cubicBezTo>
                <a:cubicBezTo>
                  <a:pt x="1966" y="4045"/>
                  <a:pt x="2533" y="3138"/>
                  <a:pt x="2533" y="2042"/>
                </a:cubicBezTo>
                <a:cubicBezTo>
                  <a:pt x="2533" y="907"/>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2"/>
          <p:cNvSpPr/>
          <p:nvPr/>
        </p:nvSpPr>
        <p:spPr>
          <a:xfrm>
            <a:off x="281025" y="3465498"/>
            <a:ext cx="324527" cy="81421"/>
          </a:xfrm>
          <a:custGeom>
            <a:avLst/>
            <a:gdLst/>
            <a:ahLst/>
            <a:cxnLst/>
            <a:rect l="l" t="t" r="r" b="b"/>
            <a:pathLst>
              <a:path w="10360" h="2497" extrusionOk="0">
                <a:moveTo>
                  <a:pt x="794" y="1"/>
                </a:moveTo>
                <a:cubicBezTo>
                  <a:pt x="341" y="1"/>
                  <a:pt x="0" y="530"/>
                  <a:pt x="0" y="1249"/>
                </a:cubicBezTo>
                <a:cubicBezTo>
                  <a:pt x="0" y="1929"/>
                  <a:pt x="341" y="2496"/>
                  <a:pt x="794" y="2496"/>
                </a:cubicBezTo>
                <a:lnTo>
                  <a:pt x="9566" y="2496"/>
                </a:lnTo>
                <a:cubicBezTo>
                  <a:pt x="10019" y="2496"/>
                  <a:pt x="10360" y="1929"/>
                  <a:pt x="10360" y="1249"/>
                </a:cubicBezTo>
                <a:cubicBezTo>
                  <a:pt x="10360" y="530"/>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2"/>
          <p:cNvSpPr/>
          <p:nvPr/>
        </p:nvSpPr>
        <p:spPr>
          <a:xfrm>
            <a:off x="304707" y="3546886"/>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2"/>
          <p:cNvSpPr/>
          <p:nvPr/>
        </p:nvSpPr>
        <p:spPr>
          <a:xfrm>
            <a:off x="605521" y="3504953"/>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2"/>
          <p:cNvSpPr/>
          <p:nvPr/>
        </p:nvSpPr>
        <p:spPr>
          <a:xfrm>
            <a:off x="282216" y="3475378"/>
            <a:ext cx="323337" cy="71541"/>
          </a:xfrm>
          <a:custGeom>
            <a:avLst/>
            <a:gdLst/>
            <a:ahLst/>
            <a:cxnLst/>
            <a:rect l="l" t="t" r="r" b="b"/>
            <a:pathLst>
              <a:path w="10322" h="2194" extrusionOk="0">
                <a:moveTo>
                  <a:pt x="10057" y="0"/>
                </a:moveTo>
                <a:lnTo>
                  <a:pt x="10057" y="0"/>
                </a:ln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6"/>
                </a:cubicBezTo>
                <a:lnTo>
                  <a:pt x="10322" y="908"/>
                </a:lnTo>
                <a:cubicBezTo>
                  <a:pt x="10322" y="568"/>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1;p2"/>
          <p:cNvSpPr/>
          <p:nvPr/>
        </p:nvSpPr>
        <p:spPr>
          <a:xfrm>
            <a:off x="546317" y="3795909"/>
            <a:ext cx="79378" cy="133169"/>
          </a:xfrm>
          <a:custGeom>
            <a:avLst/>
            <a:gdLst/>
            <a:ahLst/>
            <a:cxnLst/>
            <a:rect l="l" t="t" r="r" b="b"/>
            <a:pathLst>
              <a:path w="2534" h="4084" extrusionOk="0">
                <a:moveTo>
                  <a:pt x="1286" y="0"/>
                </a:moveTo>
                <a:cubicBezTo>
                  <a:pt x="567" y="0"/>
                  <a:pt x="0" y="908"/>
                  <a:pt x="0" y="2042"/>
                </a:cubicBezTo>
                <a:cubicBezTo>
                  <a:pt x="0" y="3176"/>
                  <a:pt x="567" y="4084"/>
                  <a:pt x="1286" y="4084"/>
                </a:cubicBezTo>
                <a:cubicBezTo>
                  <a:pt x="1966" y="4084"/>
                  <a:pt x="2533" y="3176"/>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2"/>
          <p:cNvSpPr/>
          <p:nvPr/>
        </p:nvSpPr>
        <p:spPr>
          <a:xfrm>
            <a:off x="281025" y="3821800"/>
            <a:ext cx="324527" cy="81388"/>
          </a:xfrm>
          <a:custGeom>
            <a:avLst/>
            <a:gdLst/>
            <a:ahLst/>
            <a:cxnLst/>
            <a:rect l="l" t="t" r="r" b="b"/>
            <a:pathLst>
              <a:path w="10360" h="2496" extrusionOk="0">
                <a:moveTo>
                  <a:pt x="794" y="0"/>
                </a:moveTo>
                <a:cubicBezTo>
                  <a:pt x="341" y="0"/>
                  <a:pt x="0" y="567"/>
                  <a:pt x="0" y="1248"/>
                </a:cubicBezTo>
                <a:cubicBezTo>
                  <a:pt x="0" y="1929"/>
                  <a:pt x="341" y="2496"/>
                  <a:pt x="794" y="2496"/>
                </a:cubicBezTo>
                <a:lnTo>
                  <a:pt x="9566" y="2496"/>
                </a:lnTo>
                <a:cubicBezTo>
                  <a:pt x="10019" y="2496"/>
                  <a:pt x="10360" y="1929"/>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2"/>
          <p:cNvSpPr/>
          <p:nvPr/>
        </p:nvSpPr>
        <p:spPr>
          <a:xfrm>
            <a:off x="304707" y="3903155"/>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2"/>
          <p:cNvSpPr/>
          <p:nvPr/>
        </p:nvSpPr>
        <p:spPr>
          <a:xfrm>
            <a:off x="605521" y="3862494"/>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75;p2"/>
          <p:cNvSpPr/>
          <p:nvPr/>
        </p:nvSpPr>
        <p:spPr>
          <a:xfrm>
            <a:off x="282216" y="3832886"/>
            <a:ext cx="323337" cy="70302"/>
          </a:xfrm>
          <a:custGeom>
            <a:avLst/>
            <a:gdLst/>
            <a:ahLst/>
            <a:cxnLst/>
            <a:rect l="l" t="t" r="r" b="b"/>
            <a:pathLst>
              <a:path w="10322" h="2156" extrusionOk="0">
                <a:moveTo>
                  <a:pt x="10057" y="1"/>
                </a:moveTo>
                <a:lnTo>
                  <a:pt x="10057" y="1"/>
                </a:lnTo>
                <a:cubicBezTo>
                  <a:pt x="10095" y="76"/>
                  <a:pt x="10095" y="190"/>
                  <a:pt x="10095" y="303"/>
                </a:cubicBezTo>
                <a:cubicBezTo>
                  <a:pt x="10095" y="984"/>
                  <a:pt x="9755" y="1551"/>
                  <a:pt x="9301" y="1551"/>
                </a:cubicBezTo>
                <a:lnTo>
                  <a:pt x="530" y="1551"/>
                </a:lnTo>
                <a:cubicBezTo>
                  <a:pt x="303" y="1551"/>
                  <a:pt x="114" y="1437"/>
                  <a:pt x="0" y="1210"/>
                </a:cubicBezTo>
                <a:lnTo>
                  <a:pt x="0" y="1210"/>
                </a:lnTo>
                <a:cubicBezTo>
                  <a:pt x="76" y="1740"/>
                  <a:pt x="340" y="2118"/>
                  <a:pt x="719" y="2156"/>
                </a:cubicBezTo>
                <a:lnTo>
                  <a:pt x="9528" y="2156"/>
                </a:lnTo>
                <a:cubicBezTo>
                  <a:pt x="9981" y="2156"/>
                  <a:pt x="10322" y="1589"/>
                  <a:pt x="10322" y="908"/>
                </a:cubicBezTo>
                <a:cubicBezTo>
                  <a:pt x="10322" y="530"/>
                  <a:pt x="10208" y="227"/>
                  <a:pt x="10057" y="1"/>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2"/>
          <p:cNvSpPr/>
          <p:nvPr/>
        </p:nvSpPr>
        <p:spPr>
          <a:xfrm>
            <a:off x="546317" y="4153418"/>
            <a:ext cx="79378" cy="131963"/>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2"/>
          <p:cNvSpPr/>
          <p:nvPr/>
        </p:nvSpPr>
        <p:spPr>
          <a:xfrm>
            <a:off x="281025" y="4178069"/>
            <a:ext cx="324527" cy="82627"/>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2"/>
          <p:cNvSpPr/>
          <p:nvPr/>
        </p:nvSpPr>
        <p:spPr>
          <a:xfrm>
            <a:off x="304707" y="4260664"/>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2"/>
          <p:cNvSpPr/>
          <p:nvPr/>
        </p:nvSpPr>
        <p:spPr>
          <a:xfrm>
            <a:off x="605521" y="4218763"/>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80;p2"/>
          <p:cNvSpPr/>
          <p:nvPr/>
        </p:nvSpPr>
        <p:spPr>
          <a:xfrm>
            <a:off x="282216" y="4189188"/>
            <a:ext cx="323337" cy="71508"/>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2"/>
          <p:cNvSpPr/>
          <p:nvPr/>
        </p:nvSpPr>
        <p:spPr>
          <a:xfrm>
            <a:off x="228900" y="135685"/>
            <a:ext cx="794715" cy="68671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2"/>
          <p:cNvSpPr/>
          <p:nvPr/>
        </p:nvSpPr>
        <p:spPr>
          <a:xfrm>
            <a:off x="282216" y="977708"/>
            <a:ext cx="323337" cy="71541"/>
          </a:xfrm>
          <a:custGeom>
            <a:avLst/>
            <a:gdLst/>
            <a:ahLst/>
            <a:cxnLst/>
            <a:rect l="l" t="t" r="r" b="b"/>
            <a:pathLst>
              <a:path w="10322" h="2194" extrusionOk="0">
                <a:moveTo>
                  <a:pt x="10057" y="0"/>
                </a:move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5"/>
                </a:cubicBezTo>
                <a:lnTo>
                  <a:pt x="10322" y="908"/>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3;p2"/>
          <p:cNvSpPr txBox="1">
            <a:spLocks noGrp="1"/>
          </p:cNvSpPr>
          <p:nvPr>
            <p:ph type="ctrTitle"/>
          </p:nvPr>
        </p:nvSpPr>
        <p:spPr>
          <a:xfrm>
            <a:off x="967700" y="1345750"/>
            <a:ext cx="7208700" cy="1918800"/>
          </a:xfrm>
          <a:prstGeom prst="rect">
            <a:avLst/>
          </a:prstGeom>
        </p:spPr>
        <p:txBody>
          <a:bodyPr spcFirstLastPara="1" wrap="square" lIns="91425" tIns="91425" rIns="91425" bIns="91425" anchor="b" anchorCtr="0">
            <a:noAutofit/>
          </a:bodyPr>
          <a:lstStyle>
            <a:lvl1pPr lvl="0" algn="ctr">
              <a:lnSpc>
                <a:spcPct val="80000"/>
              </a:lnSpc>
              <a:spcBef>
                <a:spcPts val="0"/>
              </a:spcBef>
              <a:spcAft>
                <a:spcPts val="0"/>
              </a:spcAft>
              <a:buSzPts val="7200"/>
              <a:buFont typeface="Jua"/>
              <a:buNone/>
              <a:defRPr sz="7400">
                <a:latin typeface="Jua"/>
                <a:ea typeface="Jua"/>
                <a:cs typeface="Jua"/>
                <a:sym typeface="Jua"/>
              </a:defRPr>
            </a:lvl1pPr>
            <a:lvl2pPr lvl="1" algn="ctr">
              <a:lnSpc>
                <a:spcPct val="80000"/>
              </a:lnSpc>
              <a:spcBef>
                <a:spcPts val="0"/>
              </a:spcBef>
              <a:spcAft>
                <a:spcPts val="0"/>
              </a:spcAft>
              <a:buSzPts val="7200"/>
              <a:buFont typeface="Jua"/>
              <a:buNone/>
              <a:defRPr sz="7200">
                <a:latin typeface="Jua"/>
                <a:ea typeface="Jua"/>
                <a:cs typeface="Jua"/>
                <a:sym typeface="Jua"/>
              </a:defRPr>
            </a:lvl2pPr>
            <a:lvl3pPr lvl="2" algn="ctr">
              <a:lnSpc>
                <a:spcPct val="80000"/>
              </a:lnSpc>
              <a:spcBef>
                <a:spcPts val="0"/>
              </a:spcBef>
              <a:spcAft>
                <a:spcPts val="0"/>
              </a:spcAft>
              <a:buSzPts val="7200"/>
              <a:buFont typeface="Jua"/>
              <a:buNone/>
              <a:defRPr sz="7200">
                <a:latin typeface="Jua"/>
                <a:ea typeface="Jua"/>
                <a:cs typeface="Jua"/>
                <a:sym typeface="Jua"/>
              </a:defRPr>
            </a:lvl3pPr>
            <a:lvl4pPr lvl="3" algn="ctr">
              <a:lnSpc>
                <a:spcPct val="80000"/>
              </a:lnSpc>
              <a:spcBef>
                <a:spcPts val="0"/>
              </a:spcBef>
              <a:spcAft>
                <a:spcPts val="0"/>
              </a:spcAft>
              <a:buSzPts val="7200"/>
              <a:buFont typeface="Jua"/>
              <a:buNone/>
              <a:defRPr sz="7200">
                <a:latin typeface="Jua"/>
                <a:ea typeface="Jua"/>
                <a:cs typeface="Jua"/>
                <a:sym typeface="Jua"/>
              </a:defRPr>
            </a:lvl4pPr>
            <a:lvl5pPr lvl="4" algn="ctr">
              <a:lnSpc>
                <a:spcPct val="80000"/>
              </a:lnSpc>
              <a:spcBef>
                <a:spcPts val="0"/>
              </a:spcBef>
              <a:spcAft>
                <a:spcPts val="0"/>
              </a:spcAft>
              <a:buSzPts val="7200"/>
              <a:buFont typeface="Jua"/>
              <a:buNone/>
              <a:defRPr sz="7200">
                <a:latin typeface="Jua"/>
                <a:ea typeface="Jua"/>
                <a:cs typeface="Jua"/>
                <a:sym typeface="Jua"/>
              </a:defRPr>
            </a:lvl5pPr>
            <a:lvl6pPr lvl="5" algn="ctr">
              <a:lnSpc>
                <a:spcPct val="80000"/>
              </a:lnSpc>
              <a:spcBef>
                <a:spcPts val="0"/>
              </a:spcBef>
              <a:spcAft>
                <a:spcPts val="0"/>
              </a:spcAft>
              <a:buSzPts val="7200"/>
              <a:buFont typeface="Jua"/>
              <a:buNone/>
              <a:defRPr sz="7200">
                <a:latin typeface="Jua"/>
                <a:ea typeface="Jua"/>
                <a:cs typeface="Jua"/>
                <a:sym typeface="Jua"/>
              </a:defRPr>
            </a:lvl6pPr>
            <a:lvl7pPr lvl="6" algn="ctr">
              <a:lnSpc>
                <a:spcPct val="80000"/>
              </a:lnSpc>
              <a:spcBef>
                <a:spcPts val="0"/>
              </a:spcBef>
              <a:spcAft>
                <a:spcPts val="0"/>
              </a:spcAft>
              <a:buSzPts val="7200"/>
              <a:buFont typeface="Jua"/>
              <a:buNone/>
              <a:defRPr sz="7200">
                <a:latin typeface="Jua"/>
                <a:ea typeface="Jua"/>
                <a:cs typeface="Jua"/>
                <a:sym typeface="Jua"/>
              </a:defRPr>
            </a:lvl7pPr>
            <a:lvl8pPr lvl="7" algn="ctr">
              <a:lnSpc>
                <a:spcPct val="80000"/>
              </a:lnSpc>
              <a:spcBef>
                <a:spcPts val="0"/>
              </a:spcBef>
              <a:spcAft>
                <a:spcPts val="0"/>
              </a:spcAft>
              <a:buSzPts val="7200"/>
              <a:buFont typeface="Jua"/>
              <a:buNone/>
              <a:defRPr sz="7200">
                <a:latin typeface="Jua"/>
                <a:ea typeface="Jua"/>
                <a:cs typeface="Jua"/>
                <a:sym typeface="Jua"/>
              </a:defRPr>
            </a:lvl8pPr>
            <a:lvl9pPr lvl="8" algn="ctr">
              <a:lnSpc>
                <a:spcPct val="80000"/>
              </a:lnSpc>
              <a:spcBef>
                <a:spcPts val="0"/>
              </a:spcBef>
              <a:spcAft>
                <a:spcPts val="0"/>
              </a:spcAft>
              <a:buSzPts val="7200"/>
              <a:buFont typeface="Jua"/>
              <a:buNone/>
              <a:defRPr sz="7200">
                <a:latin typeface="Jua"/>
                <a:ea typeface="Jua"/>
                <a:cs typeface="Jua"/>
                <a:sym typeface="Jua"/>
              </a:defRPr>
            </a:lvl9pPr>
          </a:lstStyle>
          <a:p>
            <a:endParaRPr/>
          </a:p>
        </p:txBody>
      </p:sp>
      <p:sp>
        <p:nvSpPr>
          <p:cNvPr id="84" name="Google Shape;84;p2"/>
          <p:cNvSpPr txBox="1">
            <a:spLocks noGrp="1"/>
          </p:cNvSpPr>
          <p:nvPr>
            <p:ph type="subTitle" idx="1"/>
          </p:nvPr>
        </p:nvSpPr>
        <p:spPr>
          <a:xfrm>
            <a:off x="1138725" y="3114175"/>
            <a:ext cx="6866700" cy="594900"/>
          </a:xfrm>
          <a:prstGeom prst="rect">
            <a:avLst/>
          </a:prstGeom>
        </p:spPr>
        <p:txBody>
          <a:bodyPr spcFirstLastPara="1" wrap="square" lIns="91425" tIns="91425" rIns="91425" bIns="91425" anchor="ctr" anchorCtr="0">
            <a:noAutofit/>
          </a:bodyPr>
          <a:lstStyle>
            <a:lvl1pPr lvl="0" algn="ctr">
              <a:lnSpc>
                <a:spcPct val="100000"/>
              </a:lnSpc>
              <a:spcBef>
                <a:spcPts val="0"/>
              </a:spcBef>
              <a:spcAft>
                <a:spcPts val="0"/>
              </a:spcAft>
              <a:buClr>
                <a:schemeClr val="accent1"/>
              </a:buClr>
              <a:buSzPts val="2400"/>
              <a:buFont typeface="Quicksand Light"/>
              <a:buNone/>
              <a:defRPr sz="2200">
                <a:solidFill>
                  <a:schemeClr val="accent1"/>
                </a:solidFill>
                <a:latin typeface="Quicksand Light"/>
                <a:ea typeface="Quicksand Light"/>
                <a:cs typeface="Quicksand Light"/>
                <a:sym typeface="Quicksand Light"/>
              </a:defRPr>
            </a:lvl1pPr>
            <a:lvl2pPr lvl="1" algn="ctr">
              <a:lnSpc>
                <a:spcPct val="100000"/>
              </a:lnSpc>
              <a:spcBef>
                <a:spcPts val="0"/>
              </a:spcBef>
              <a:spcAft>
                <a:spcPts val="0"/>
              </a:spcAft>
              <a:buClr>
                <a:schemeClr val="accent1"/>
              </a:buClr>
              <a:buSzPts val="2400"/>
              <a:buFont typeface="Quicksand Light"/>
              <a:buNone/>
              <a:defRPr sz="2400">
                <a:solidFill>
                  <a:schemeClr val="accent1"/>
                </a:solidFill>
                <a:latin typeface="Quicksand Light"/>
                <a:ea typeface="Quicksand Light"/>
                <a:cs typeface="Quicksand Light"/>
                <a:sym typeface="Quicksand Light"/>
              </a:defRPr>
            </a:lvl2pPr>
            <a:lvl3pPr lvl="2" algn="ctr">
              <a:lnSpc>
                <a:spcPct val="100000"/>
              </a:lnSpc>
              <a:spcBef>
                <a:spcPts val="0"/>
              </a:spcBef>
              <a:spcAft>
                <a:spcPts val="0"/>
              </a:spcAft>
              <a:buClr>
                <a:schemeClr val="accent1"/>
              </a:buClr>
              <a:buSzPts val="2400"/>
              <a:buFont typeface="Quicksand Light"/>
              <a:buNone/>
              <a:defRPr sz="2400">
                <a:solidFill>
                  <a:schemeClr val="accent1"/>
                </a:solidFill>
                <a:latin typeface="Quicksand Light"/>
                <a:ea typeface="Quicksand Light"/>
                <a:cs typeface="Quicksand Light"/>
                <a:sym typeface="Quicksand Light"/>
              </a:defRPr>
            </a:lvl3pPr>
            <a:lvl4pPr lvl="3" algn="ctr">
              <a:lnSpc>
                <a:spcPct val="100000"/>
              </a:lnSpc>
              <a:spcBef>
                <a:spcPts val="0"/>
              </a:spcBef>
              <a:spcAft>
                <a:spcPts val="0"/>
              </a:spcAft>
              <a:buClr>
                <a:schemeClr val="accent1"/>
              </a:buClr>
              <a:buSzPts val="2400"/>
              <a:buFont typeface="Quicksand Light"/>
              <a:buNone/>
              <a:defRPr sz="2400">
                <a:solidFill>
                  <a:schemeClr val="accent1"/>
                </a:solidFill>
                <a:latin typeface="Quicksand Light"/>
                <a:ea typeface="Quicksand Light"/>
                <a:cs typeface="Quicksand Light"/>
                <a:sym typeface="Quicksand Light"/>
              </a:defRPr>
            </a:lvl4pPr>
            <a:lvl5pPr lvl="4" algn="ctr">
              <a:lnSpc>
                <a:spcPct val="100000"/>
              </a:lnSpc>
              <a:spcBef>
                <a:spcPts val="0"/>
              </a:spcBef>
              <a:spcAft>
                <a:spcPts val="0"/>
              </a:spcAft>
              <a:buClr>
                <a:schemeClr val="accent1"/>
              </a:buClr>
              <a:buSzPts val="2400"/>
              <a:buFont typeface="Quicksand Light"/>
              <a:buNone/>
              <a:defRPr sz="2400">
                <a:solidFill>
                  <a:schemeClr val="accent1"/>
                </a:solidFill>
                <a:latin typeface="Quicksand Light"/>
                <a:ea typeface="Quicksand Light"/>
                <a:cs typeface="Quicksand Light"/>
                <a:sym typeface="Quicksand Light"/>
              </a:defRPr>
            </a:lvl5pPr>
            <a:lvl6pPr lvl="5" algn="ctr">
              <a:lnSpc>
                <a:spcPct val="100000"/>
              </a:lnSpc>
              <a:spcBef>
                <a:spcPts val="0"/>
              </a:spcBef>
              <a:spcAft>
                <a:spcPts val="0"/>
              </a:spcAft>
              <a:buClr>
                <a:schemeClr val="accent1"/>
              </a:buClr>
              <a:buSzPts val="2400"/>
              <a:buFont typeface="Quicksand Light"/>
              <a:buNone/>
              <a:defRPr sz="2400">
                <a:solidFill>
                  <a:schemeClr val="accent1"/>
                </a:solidFill>
                <a:latin typeface="Quicksand Light"/>
                <a:ea typeface="Quicksand Light"/>
                <a:cs typeface="Quicksand Light"/>
                <a:sym typeface="Quicksand Light"/>
              </a:defRPr>
            </a:lvl6pPr>
            <a:lvl7pPr lvl="6" algn="ctr">
              <a:lnSpc>
                <a:spcPct val="100000"/>
              </a:lnSpc>
              <a:spcBef>
                <a:spcPts val="0"/>
              </a:spcBef>
              <a:spcAft>
                <a:spcPts val="0"/>
              </a:spcAft>
              <a:buClr>
                <a:schemeClr val="accent1"/>
              </a:buClr>
              <a:buSzPts val="2400"/>
              <a:buFont typeface="Quicksand Light"/>
              <a:buNone/>
              <a:defRPr sz="2400">
                <a:solidFill>
                  <a:schemeClr val="accent1"/>
                </a:solidFill>
                <a:latin typeface="Quicksand Light"/>
                <a:ea typeface="Quicksand Light"/>
                <a:cs typeface="Quicksand Light"/>
                <a:sym typeface="Quicksand Light"/>
              </a:defRPr>
            </a:lvl7pPr>
            <a:lvl8pPr lvl="7" algn="ctr">
              <a:lnSpc>
                <a:spcPct val="100000"/>
              </a:lnSpc>
              <a:spcBef>
                <a:spcPts val="0"/>
              </a:spcBef>
              <a:spcAft>
                <a:spcPts val="0"/>
              </a:spcAft>
              <a:buClr>
                <a:schemeClr val="accent1"/>
              </a:buClr>
              <a:buSzPts val="2400"/>
              <a:buFont typeface="Quicksand Light"/>
              <a:buNone/>
              <a:defRPr sz="2400">
                <a:solidFill>
                  <a:schemeClr val="accent1"/>
                </a:solidFill>
                <a:latin typeface="Quicksand Light"/>
                <a:ea typeface="Quicksand Light"/>
                <a:cs typeface="Quicksand Light"/>
                <a:sym typeface="Quicksand Light"/>
              </a:defRPr>
            </a:lvl8pPr>
            <a:lvl9pPr lvl="8" algn="ctr">
              <a:lnSpc>
                <a:spcPct val="100000"/>
              </a:lnSpc>
              <a:spcBef>
                <a:spcPts val="0"/>
              </a:spcBef>
              <a:spcAft>
                <a:spcPts val="0"/>
              </a:spcAft>
              <a:buClr>
                <a:schemeClr val="accent1"/>
              </a:buClr>
              <a:buSzPts val="2400"/>
              <a:buFont typeface="Quicksand Light"/>
              <a:buNone/>
              <a:defRPr sz="2400">
                <a:solidFill>
                  <a:schemeClr val="accent1"/>
                </a:solidFill>
                <a:latin typeface="Quicksand Light"/>
                <a:ea typeface="Quicksand Light"/>
                <a:cs typeface="Quicksand Light"/>
                <a:sym typeface="Quicksand Light"/>
              </a:defRPr>
            </a:lvl9pPr>
          </a:lstStyle>
          <a:p>
            <a:endParaRPr/>
          </a:p>
        </p:txBody>
      </p:sp>
      <p:grpSp>
        <p:nvGrpSpPr>
          <p:cNvPr id="85" name="Google Shape;85;p2"/>
          <p:cNvGrpSpPr/>
          <p:nvPr/>
        </p:nvGrpSpPr>
        <p:grpSpPr>
          <a:xfrm>
            <a:off x="7480525" y="1448400"/>
            <a:ext cx="444275" cy="398525"/>
            <a:chOff x="2495125" y="2142250"/>
            <a:chExt cx="444275" cy="398525"/>
          </a:xfrm>
        </p:grpSpPr>
        <p:sp>
          <p:nvSpPr>
            <p:cNvPr id="86" name="Google Shape;86;p2"/>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2"/>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8" name="Google Shape;88;p2"/>
          <p:cNvGrpSpPr/>
          <p:nvPr/>
        </p:nvGrpSpPr>
        <p:grpSpPr>
          <a:xfrm>
            <a:off x="1018050" y="1506975"/>
            <a:ext cx="291375" cy="281375"/>
            <a:chOff x="3243875" y="2372825"/>
            <a:chExt cx="291375" cy="281375"/>
          </a:xfrm>
        </p:grpSpPr>
        <p:sp>
          <p:nvSpPr>
            <p:cNvPr id="89" name="Google Shape;89;p2"/>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2"/>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2"/>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2;p2"/>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2"/>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2"/>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95;p2"/>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96;p2"/>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2"/>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2"/>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9" name="Google Shape;99;p2"/>
          <p:cNvGrpSpPr/>
          <p:nvPr/>
        </p:nvGrpSpPr>
        <p:grpSpPr>
          <a:xfrm>
            <a:off x="2071475" y="615963"/>
            <a:ext cx="166675" cy="168575"/>
            <a:chOff x="4954425" y="2036375"/>
            <a:chExt cx="166675" cy="168575"/>
          </a:xfrm>
        </p:grpSpPr>
        <p:sp>
          <p:nvSpPr>
            <p:cNvPr id="100" name="Google Shape;100;p2"/>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01;p2"/>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2" name="Google Shape;102;p2"/>
          <p:cNvSpPr/>
          <p:nvPr/>
        </p:nvSpPr>
        <p:spPr>
          <a:xfrm>
            <a:off x="7571875" y="991013"/>
            <a:ext cx="119125" cy="81200"/>
          </a:xfrm>
          <a:custGeom>
            <a:avLst/>
            <a:gdLst/>
            <a:ahLst/>
            <a:cxnLst/>
            <a:rect l="l" t="t" r="r" b="b"/>
            <a:pathLst>
              <a:path w="4765" h="3248" extrusionOk="0">
                <a:moveTo>
                  <a:pt x="2253" y="0"/>
                </a:moveTo>
                <a:cubicBezTo>
                  <a:pt x="255" y="0"/>
                  <a:pt x="1" y="2834"/>
                  <a:pt x="2006" y="3221"/>
                </a:cubicBezTo>
                <a:cubicBezTo>
                  <a:pt x="2122" y="3239"/>
                  <a:pt x="2233" y="3247"/>
                  <a:pt x="2340" y="3247"/>
                </a:cubicBezTo>
                <a:cubicBezTo>
                  <a:pt x="4296" y="3247"/>
                  <a:pt x="4764" y="345"/>
                  <a:pt x="2483" y="12"/>
                </a:cubicBezTo>
                <a:cubicBezTo>
                  <a:pt x="2404" y="4"/>
                  <a:pt x="2327" y="0"/>
                  <a:pt x="22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2"/>
          <p:cNvSpPr/>
          <p:nvPr/>
        </p:nvSpPr>
        <p:spPr>
          <a:xfrm>
            <a:off x="1821125" y="1284625"/>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2"/>
          <p:cNvSpPr/>
          <p:nvPr/>
        </p:nvSpPr>
        <p:spPr>
          <a:xfrm>
            <a:off x="1018050" y="1000650"/>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2"/>
          <p:cNvSpPr/>
          <p:nvPr/>
        </p:nvSpPr>
        <p:spPr>
          <a:xfrm rot="9553842">
            <a:off x="2124651" y="4191357"/>
            <a:ext cx="60324" cy="43049"/>
          </a:xfrm>
          <a:custGeom>
            <a:avLst/>
            <a:gdLst/>
            <a:ahLst/>
            <a:cxnLst/>
            <a:rect l="l" t="t" r="r" b="b"/>
            <a:pathLst>
              <a:path w="2413" h="1722" extrusionOk="0">
                <a:moveTo>
                  <a:pt x="1429" y="1"/>
                </a:moveTo>
                <a:cubicBezTo>
                  <a:pt x="1351" y="1"/>
                  <a:pt x="1268" y="12"/>
                  <a:pt x="1179" y="34"/>
                </a:cubicBezTo>
                <a:cubicBezTo>
                  <a:pt x="1156" y="33"/>
                  <a:pt x="1133" y="32"/>
                  <a:pt x="1110" y="32"/>
                </a:cubicBezTo>
                <a:cubicBezTo>
                  <a:pt x="20" y="32"/>
                  <a:pt x="1" y="1722"/>
                  <a:pt x="1114" y="1722"/>
                </a:cubicBezTo>
                <a:cubicBezTo>
                  <a:pt x="1159" y="1722"/>
                  <a:pt x="1206" y="1719"/>
                  <a:pt x="1254" y="1714"/>
                </a:cubicBezTo>
                <a:cubicBezTo>
                  <a:pt x="2412" y="1575"/>
                  <a:pt x="2372" y="1"/>
                  <a:pt x="142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2"/>
          <p:cNvSpPr/>
          <p:nvPr/>
        </p:nvSpPr>
        <p:spPr>
          <a:xfrm>
            <a:off x="7527700" y="4181913"/>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2"/>
          <p:cNvSpPr/>
          <p:nvPr/>
        </p:nvSpPr>
        <p:spPr>
          <a:xfrm>
            <a:off x="1104175" y="3709075"/>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8" name="Google Shape;108;p2"/>
          <p:cNvGrpSpPr/>
          <p:nvPr/>
        </p:nvGrpSpPr>
        <p:grpSpPr>
          <a:xfrm>
            <a:off x="6355050" y="709650"/>
            <a:ext cx="291375" cy="281375"/>
            <a:chOff x="3243875" y="2372825"/>
            <a:chExt cx="291375" cy="281375"/>
          </a:xfrm>
        </p:grpSpPr>
        <p:sp>
          <p:nvSpPr>
            <p:cNvPr id="109" name="Google Shape;109;p2"/>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2"/>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1;p2"/>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2"/>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2"/>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2"/>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5;p2"/>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2"/>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2"/>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2"/>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9" name="Google Shape;119;p2"/>
          <p:cNvGrpSpPr/>
          <p:nvPr/>
        </p:nvGrpSpPr>
        <p:grpSpPr>
          <a:xfrm>
            <a:off x="1105050" y="4149150"/>
            <a:ext cx="444275" cy="398525"/>
            <a:chOff x="2495125" y="2142250"/>
            <a:chExt cx="444275" cy="398525"/>
          </a:xfrm>
        </p:grpSpPr>
        <p:sp>
          <p:nvSpPr>
            <p:cNvPr id="120" name="Google Shape;120;p2"/>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1;p2"/>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2" name="Google Shape;122;p2"/>
          <p:cNvGrpSpPr/>
          <p:nvPr/>
        </p:nvGrpSpPr>
        <p:grpSpPr>
          <a:xfrm>
            <a:off x="6975800" y="4368950"/>
            <a:ext cx="291375" cy="281375"/>
            <a:chOff x="3243875" y="2372825"/>
            <a:chExt cx="291375" cy="281375"/>
          </a:xfrm>
        </p:grpSpPr>
        <p:sp>
          <p:nvSpPr>
            <p:cNvPr id="123" name="Google Shape;123;p2"/>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2"/>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2"/>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26;p2"/>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2"/>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2"/>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2"/>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30;p2"/>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1;p2"/>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32;p2"/>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065912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3"/>
        <p:cNvGrpSpPr/>
        <p:nvPr/>
      </p:nvGrpSpPr>
      <p:grpSpPr>
        <a:xfrm>
          <a:off x="0" y="0"/>
          <a:ext cx="0" cy="0"/>
          <a:chOff x="0" y="0"/>
          <a:chExt cx="0" cy="0"/>
        </a:xfrm>
      </p:grpSpPr>
      <p:sp>
        <p:nvSpPr>
          <p:cNvPr id="134" name="Google Shape;134;p3"/>
          <p:cNvSpPr/>
          <p:nvPr/>
        </p:nvSpPr>
        <p:spPr>
          <a:xfrm>
            <a:off x="395925" y="291324"/>
            <a:ext cx="8336062"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5" name="Google Shape;135;p3"/>
          <p:cNvGrpSpPr/>
          <p:nvPr/>
        </p:nvGrpSpPr>
        <p:grpSpPr>
          <a:xfrm>
            <a:off x="395894" y="219519"/>
            <a:ext cx="8518865" cy="4788281"/>
            <a:chOff x="395894" y="219519"/>
            <a:chExt cx="8518865" cy="4788281"/>
          </a:xfrm>
        </p:grpSpPr>
        <p:sp>
          <p:nvSpPr>
            <p:cNvPr id="136" name="Google Shape;136;p3"/>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7" name="Google Shape;137;p3"/>
            <p:cNvGrpSpPr/>
            <p:nvPr/>
          </p:nvGrpSpPr>
          <p:grpSpPr>
            <a:xfrm>
              <a:off x="8341543" y="2282008"/>
              <a:ext cx="569676" cy="380612"/>
              <a:chOff x="8341543" y="2282008"/>
              <a:chExt cx="569676" cy="380612"/>
            </a:xfrm>
          </p:grpSpPr>
          <p:sp>
            <p:nvSpPr>
              <p:cNvPr id="138" name="Google Shape;138;p3"/>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3"/>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0" name="Google Shape;140;p3"/>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1" name="Google Shape;141;p3"/>
            <p:cNvGrpSpPr/>
            <p:nvPr/>
          </p:nvGrpSpPr>
          <p:grpSpPr>
            <a:xfrm>
              <a:off x="8341543" y="1721094"/>
              <a:ext cx="569676" cy="380612"/>
              <a:chOff x="8341543" y="1721094"/>
              <a:chExt cx="569676" cy="380612"/>
            </a:xfrm>
          </p:grpSpPr>
          <p:sp>
            <p:nvSpPr>
              <p:cNvPr id="142" name="Google Shape;142;p3"/>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3"/>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4" name="Google Shape;144;p3"/>
            <p:cNvGrpSpPr/>
            <p:nvPr/>
          </p:nvGrpSpPr>
          <p:grpSpPr>
            <a:xfrm>
              <a:off x="8346273" y="1183592"/>
              <a:ext cx="568486" cy="388014"/>
              <a:chOff x="8346273" y="1183592"/>
              <a:chExt cx="568486" cy="388014"/>
            </a:xfrm>
          </p:grpSpPr>
          <p:sp>
            <p:nvSpPr>
              <p:cNvPr id="145" name="Google Shape;145;p3"/>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46;p3"/>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7" name="Google Shape;147;p3"/>
            <p:cNvGrpSpPr/>
            <p:nvPr/>
          </p:nvGrpSpPr>
          <p:grpSpPr>
            <a:xfrm>
              <a:off x="8341543" y="606635"/>
              <a:ext cx="569676" cy="388014"/>
              <a:chOff x="8341543" y="606635"/>
              <a:chExt cx="569676" cy="388014"/>
            </a:xfrm>
          </p:grpSpPr>
          <p:sp>
            <p:nvSpPr>
              <p:cNvPr id="148" name="Google Shape;148;p3"/>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3"/>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0" name="Google Shape;150;p3"/>
            <p:cNvGrpSpPr/>
            <p:nvPr/>
          </p:nvGrpSpPr>
          <p:grpSpPr>
            <a:xfrm>
              <a:off x="8341543" y="2842933"/>
              <a:ext cx="569676" cy="380612"/>
              <a:chOff x="8341543" y="2282008"/>
              <a:chExt cx="569676" cy="380612"/>
            </a:xfrm>
          </p:grpSpPr>
          <p:sp>
            <p:nvSpPr>
              <p:cNvPr id="151" name="Google Shape;151;p3"/>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3"/>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3" name="Google Shape;153;p3"/>
            <p:cNvGrpSpPr/>
            <p:nvPr/>
          </p:nvGrpSpPr>
          <p:grpSpPr>
            <a:xfrm>
              <a:off x="8341543" y="3403858"/>
              <a:ext cx="569676" cy="380612"/>
              <a:chOff x="8341543" y="2282008"/>
              <a:chExt cx="569676" cy="380612"/>
            </a:xfrm>
          </p:grpSpPr>
          <p:sp>
            <p:nvSpPr>
              <p:cNvPr id="154" name="Google Shape;154;p3"/>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3"/>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6" name="Google Shape;156;p3"/>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157;p3"/>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8" name="Google Shape;158;p3"/>
          <p:cNvSpPr/>
          <p:nvPr/>
        </p:nvSpPr>
        <p:spPr>
          <a:xfrm>
            <a:off x="546317" y="941938"/>
            <a:ext cx="79378" cy="131963"/>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3"/>
          <p:cNvSpPr/>
          <p:nvPr/>
        </p:nvSpPr>
        <p:spPr>
          <a:xfrm>
            <a:off x="281025" y="966589"/>
            <a:ext cx="324527" cy="82660"/>
          </a:xfrm>
          <a:custGeom>
            <a:avLst/>
            <a:gdLst/>
            <a:ahLst/>
            <a:cxnLst/>
            <a:rect l="l" t="t" r="r" b="b"/>
            <a:pathLst>
              <a:path w="10360" h="2535"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3"/>
          <p:cNvSpPr/>
          <p:nvPr/>
        </p:nvSpPr>
        <p:spPr>
          <a:xfrm>
            <a:off x="304707" y="104921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161;p3"/>
          <p:cNvSpPr/>
          <p:nvPr/>
        </p:nvSpPr>
        <p:spPr>
          <a:xfrm>
            <a:off x="605521" y="1007283"/>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162;p3"/>
          <p:cNvSpPr/>
          <p:nvPr/>
        </p:nvSpPr>
        <p:spPr>
          <a:xfrm>
            <a:off x="546317" y="1298240"/>
            <a:ext cx="79378" cy="133169"/>
          </a:xfrm>
          <a:custGeom>
            <a:avLst/>
            <a:gdLst/>
            <a:ahLst/>
            <a:cxnLst/>
            <a:rect l="l" t="t" r="r" b="b"/>
            <a:pathLst>
              <a:path w="2534" h="4084" extrusionOk="0">
                <a:moveTo>
                  <a:pt x="1286" y="0"/>
                </a:moveTo>
                <a:cubicBezTo>
                  <a:pt x="567" y="0"/>
                  <a:pt x="0" y="908"/>
                  <a:pt x="0" y="2042"/>
                </a:cubicBezTo>
                <a:cubicBezTo>
                  <a:pt x="0" y="3176"/>
                  <a:pt x="567" y="4083"/>
                  <a:pt x="1286" y="4083"/>
                </a:cubicBezTo>
                <a:cubicBezTo>
                  <a:pt x="1966" y="4083"/>
                  <a:pt x="2533" y="3176"/>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163;p3"/>
          <p:cNvSpPr/>
          <p:nvPr/>
        </p:nvSpPr>
        <p:spPr>
          <a:xfrm>
            <a:off x="281025" y="1324130"/>
            <a:ext cx="324527" cy="81388"/>
          </a:xfrm>
          <a:custGeom>
            <a:avLst/>
            <a:gdLst/>
            <a:ahLst/>
            <a:cxnLst/>
            <a:rect l="l" t="t" r="r" b="b"/>
            <a:pathLst>
              <a:path w="10360" h="2496" extrusionOk="0">
                <a:moveTo>
                  <a:pt x="794" y="0"/>
                </a:moveTo>
                <a:cubicBezTo>
                  <a:pt x="341" y="0"/>
                  <a:pt x="0" y="567"/>
                  <a:pt x="0" y="1248"/>
                </a:cubicBezTo>
                <a:cubicBezTo>
                  <a:pt x="0" y="1928"/>
                  <a:pt x="341" y="2495"/>
                  <a:pt x="794" y="2495"/>
                </a:cubicBezTo>
                <a:lnTo>
                  <a:pt x="9566" y="2495"/>
                </a:lnTo>
                <a:cubicBezTo>
                  <a:pt x="10019" y="2495"/>
                  <a:pt x="10360" y="1928"/>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3"/>
          <p:cNvSpPr/>
          <p:nvPr/>
        </p:nvSpPr>
        <p:spPr>
          <a:xfrm>
            <a:off x="304707" y="1405486"/>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165;p3"/>
          <p:cNvSpPr/>
          <p:nvPr/>
        </p:nvSpPr>
        <p:spPr>
          <a:xfrm>
            <a:off x="605521" y="1364792"/>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166;p3"/>
          <p:cNvSpPr/>
          <p:nvPr/>
        </p:nvSpPr>
        <p:spPr>
          <a:xfrm>
            <a:off x="282216" y="1335217"/>
            <a:ext cx="323337" cy="70302"/>
          </a:xfrm>
          <a:custGeom>
            <a:avLst/>
            <a:gdLst/>
            <a:ahLst/>
            <a:cxnLst/>
            <a:rect l="l" t="t" r="r" b="b"/>
            <a:pathLst>
              <a:path w="10322" h="2156" extrusionOk="0">
                <a:moveTo>
                  <a:pt x="10057" y="0"/>
                </a:moveTo>
                <a:lnTo>
                  <a:pt x="10057" y="0"/>
                </a:lnTo>
                <a:cubicBezTo>
                  <a:pt x="10095" y="76"/>
                  <a:pt x="10095" y="190"/>
                  <a:pt x="10095" y="303"/>
                </a:cubicBezTo>
                <a:cubicBezTo>
                  <a:pt x="10095" y="983"/>
                  <a:pt x="9755" y="1551"/>
                  <a:pt x="9301" y="1551"/>
                </a:cubicBezTo>
                <a:lnTo>
                  <a:pt x="530" y="1551"/>
                </a:lnTo>
                <a:cubicBezTo>
                  <a:pt x="303" y="1551"/>
                  <a:pt x="114" y="1437"/>
                  <a:pt x="0" y="1210"/>
                </a:cubicBezTo>
                <a:lnTo>
                  <a:pt x="0" y="1210"/>
                </a:lnTo>
                <a:cubicBezTo>
                  <a:pt x="76" y="1740"/>
                  <a:pt x="378" y="2118"/>
                  <a:pt x="719" y="2155"/>
                </a:cubicBezTo>
                <a:lnTo>
                  <a:pt x="9528" y="2155"/>
                </a:lnTo>
                <a:cubicBezTo>
                  <a:pt x="9981" y="2155"/>
                  <a:pt x="10322" y="1588"/>
                  <a:pt x="10322" y="908"/>
                </a:cubicBezTo>
                <a:cubicBezTo>
                  <a:pt x="10322" y="530"/>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167;p3"/>
          <p:cNvSpPr/>
          <p:nvPr/>
        </p:nvSpPr>
        <p:spPr>
          <a:xfrm>
            <a:off x="546317" y="1655749"/>
            <a:ext cx="79378" cy="131930"/>
          </a:xfrm>
          <a:custGeom>
            <a:avLst/>
            <a:gdLst/>
            <a:ahLst/>
            <a:cxnLst/>
            <a:rect l="l" t="t" r="r" b="b"/>
            <a:pathLst>
              <a:path w="2534" h="4046" extrusionOk="0">
                <a:moveTo>
                  <a:pt x="1286" y="0"/>
                </a:moveTo>
                <a:cubicBezTo>
                  <a:pt x="567" y="0"/>
                  <a:pt x="0" y="908"/>
                  <a:pt x="0" y="2004"/>
                </a:cubicBezTo>
                <a:cubicBezTo>
                  <a:pt x="0" y="3138"/>
                  <a:pt x="567" y="4046"/>
                  <a:pt x="1286" y="4046"/>
                </a:cubicBezTo>
                <a:cubicBezTo>
                  <a:pt x="1966" y="4046"/>
                  <a:pt x="2533" y="3138"/>
                  <a:pt x="2533" y="2004"/>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3"/>
          <p:cNvSpPr/>
          <p:nvPr/>
        </p:nvSpPr>
        <p:spPr>
          <a:xfrm>
            <a:off x="281025" y="1680400"/>
            <a:ext cx="324527" cy="82627"/>
          </a:xfrm>
          <a:custGeom>
            <a:avLst/>
            <a:gdLst/>
            <a:ahLst/>
            <a:cxnLst/>
            <a:rect l="l" t="t" r="r" b="b"/>
            <a:pathLst>
              <a:path w="10360" h="2534" extrusionOk="0">
                <a:moveTo>
                  <a:pt x="794" y="1"/>
                </a:moveTo>
                <a:cubicBezTo>
                  <a:pt x="341" y="1"/>
                  <a:pt x="0" y="568"/>
                  <a:pt x="0" y="1248"/>
                </a:cubicBezTo>
                <a:cubicBezTo>
                  <a:pt x="0" y="1967"/>
                  <a:pt x="341" y="2534"/>
                  <a:pt x="794" y="2534"/>
                </a:cubicBezTo>
                <a:lnTo>
                  <a:pt x="9566" y="2534"/>
                </a:lnTo>
                <a:cubicBezTo>
                  <a:pt x="10019" y="2534"/>
                  <a:pt x="10360" y="1967"/>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169;p3"/>
          <p:cNvSpPr/>
          <p:nvPr/>
        </p:nvSpPr>
        <p:spPr>
          <a:xfrm>
            <a:off x="304707" y="1761756"/>
            <a:ext cx="32014" cy="1272"/>
          </a:xfrm>
          <a:custGeom>
            <a:avLst/>
            <a:gdLst/>
            <a:ahLst/>
            <a:cxnLst/>
            <a:rect l="l" t="t" r="r" b="b"/>
            <a:pathLst>
              <a:path w="1022" h="39" extrusionOk="0">
                <a:moveTo>
                  <a:pt x="1021" y="39"/>
                </a:moveTo>
                <a:lnTo>
                  <a:pt x="38" y="39"/>
                </a:lnTo>
                <a:cubicBezTo>
                  <a:pt x="38" y="39"/>
                  <a:pt x="38" y="39"/>
                  <a:pt x="38" y="39"/>
                </a:cubicBezTo>
                <a:cubicBezTo>
                  <a:pt x="38" y="39"/>
                  <a:pt x="38" y="39"/>
                  <a:pt x="38" y="39"/>
                </a:cubicBezTo>
                <a:lnTo>
                  <a:pt x="1021" y="39"/>
                </a:lnTo>
                <a:lnTo>
                  <a:pt x="1021" y="39"/>
                </a:lnTo>
                <a:close/>
                <a:moveTo>
                  <a:pt x="1" y="39"/>
                </a:moveTo>
                <a:lnTo>
                  <a:pt x="1" y="39"/>
                </a:lnTo>
                <a:lnTo>
                  <a:pt x="1" y="39"/>
                </a:lnTo>
                <a:close/>
                <a:moveTo>
                  <a:pt x="1" y="39"/>
                </a:moveTo>
                <a:lnTo>
                  <a:pt x="1" y="39"/>
                </a:lnTo>
                <a:lnTo>
                  <a:pt x="1" y="39"/>
                </a:lnTo>
                <a:close/>
                <a:moveTo>
                  <a:pt x="1" y="39"/>
                </a:moveTo>
                <a:lnTo>
                  <a:pt x="1" y="39"/>
                </a:lnTo>
                <a:lnTo>
                  <a:pt x="1" y="39"/>
                </a:lnTo>
                <a:close/>
                <a:moveTo>
                  <a:pt x="1" y="39"/>
                </a:moveTo>
                <a:cubicBezTo>
                  <a:pt x="1" y="39"/>
                  <a:pt x="1" y="39"/>
                  <a:pt x="1" y="1"/>
                </a:cubicBezTo>
                <a:cubicBezTo>
                  <a:pt x="1" y="39"/>
                  <a:pt x="1" y="39"/>
                  <a:pt x="1" y="39"/>
                </a:cubicBez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170;p3"/>
          <p:cNvSpPr/>
          <p:nvPr/>
        </p:nvSpPr>
        <p:spPr>
          <a:xfrm>
            <a:off x="605521" y="1721094"/>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171;p3"/>
          <p:cNvSpPr/>
          <p:nvPr/>
        </p:nvSpPr>
        <p:spPr>
          <a:xfrm>
            <a:off x="282216" y="1691487"/>
            <a:ext cx="323337" cy="71541"/>
          </a:xfrm>
          <a:custGeom>
            <a:avLst/>
            <a:gdLst/>
            <a:ahLst/>
            <a:cxnLst/>
            <a:rect l="l" t="t" r="r" b="b"/>
            <a:pathLst>
              <a:path w="10322" h="2194" extrusionOk="0">
                <a:moveTo>
                  <a:pt x="10057" y="1"/>
                </a:moveTo>
                <a:cubicBezTo>
                  <a:pt x="10095" y="114"/>
                  <a:pt x="10095" y="228"/>
                  <a:pt x="10095" y="303"/>
                </a:cubicBezTo>
                <a:cubicBezTo>
                  <a:pt x="10095" y="1022"/>
                  <a:pt x="9755" y="1589"/>
                  <a:pt x="9301" y="1589"/>
                </a:cubicBezTo>
                <a:lnTo>
                  <a:pt x="530" y="1589"/>
                </a:lnTo>
                <a:cubicBezTo>
                  <a:pt x="303" y="1589"/>
                  <a:pt x="114" y="1438"/>
                  <a:pt x="0" y="1249"/>
                </a:cubicBezTo>
                <a:lnTo>
                  <a:pt x="0" y="1249"/>
                </a:lnTo>
                <a:cubicBezTo>
                  <a:pt x="76" y="1740"/>
                  <a:pt x="340" y="2156"/>
                  <a:pt x="719" y="2156"/>
                </a:cubicBezTo>
                <a:cubicBezTo>
                  <a:pt x="719" y="2194"/>
                  <a:pt x="719" y="2194"/>
                  <a:pt x="719" y="2194"/>
                </a:cubicBezTo>
                <a:lnTo>
                  <a:pt x="9528" y="2194"/>
                </a:lnTo>
                <a:cubicBezTo>
                  <a:pt x="9981" y="2194"/>
                  <a:pt x="10322" y="1627"/>
                  <a:pt x="10322" y="908"/>
                </a:cubicBezTo>
                <a:cubicBezTo>
                  <a:pt x="10322" y="568"/>
                  <a:pt x="10208" y="228"/>
                  <a:pt x="10057" y="1"/>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172;p3"/>
          <p:cNvSpPr/>
          <p:nvPr/>
        </p:nvSpPr>
        <p:spPr>
          <a:xfrm>
            <a:off x="546317" y="2012018"/>
            <a:ext cx="79378" cy="133202"/>
          </a:xfrm>
          <a:custGeom>
            <a:avLst/>
            <a:gdLst/>
            <a:ahLst/>
            <a:cxnLst/>
            <a:rect l="l" t="t" r="r" b="b"/>
            <a:pathLst>
              <a:path w="2534" h="4085" extrusionOk="0">
                <a:moveTo>
                  <a:pt x="1286" y="1"/>
                </a:moveTo>
                <a:cubicBezTo>
                  <a:pt x="567" y="1"/>
                  <a:pt x="0" y="908"/>
                  <a:pt x="0" y="2042"/>
                </a:cubicBezTo>
                <a:cubicBezTo>
                  <a:pt x="0" y="3177"/>
                  <a:pt x="567" y="4084"/>
                  <a:pt x="1286" y="4084"/>
                </a:cubicBezTo>
                <a:cubicBezTo>
                  <a:pt x="1966" y="4084"/>
                  <a:pt x="2533" y="3177"/>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173;p3"/>
          <p:cNvSpPr/>
          <p:nvPr/>
        </p:nvSpPr>
        <p:spPr>
          <a:xfrm>
            <a:off x="281025" y="2037909"/>
            <a:ext cx="324527" cy="8142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174;p3"/>
          <p:cNvSpPr/>
          <p:nvPr/>
        </p:nvSpPr>
        <p:spPr>
          <a:xfrm>
            <a:off x="304707" y="211929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175;p3"/>
          <p:cNvSpPr/>
          <p:nvPr/>
        </p:nvSpPr>
        <p:spPr>
          <a:xfrm>
            <a:off x="605521" y="2077364"/>
            <a:ext cx="31" cy="1272"/>
          </a:xfrm>
          <a:custGeom>
            <a:avLst/>
            <a:gdLst/>
            <a:ahLst/>
            <a:cxnLst/>
            <a:rect l="l" t="t" r="r" b="b"/>
            <a:pathLst>
              <a:path w="1" h="39" extrusionOk="0">
                <a:moveTo>
                  <a:pt x="1" y="38"/>
                </a:moveTo>
                <a:lnTo>
                  <a:pt x="1" y="38"/>
                </a:lnTo>
                <a:lnTo>
                  <a:pt x="1" y="38"/>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p3"/>
          <p:cNvSpPr/>
          <p:nvPr/>
        </p:nvSpPr>
        <p:spPr>
          <a:xfrm>
            <a:off x="282216" y="2049028"/>
            <a:ext cx="323337" cy="70302"/>
          </a:xfrm>
          <a:custGeom>
            <a:avLst/>
            <a:gdLst/>
            <a:ahLst/>
            <a:cxnLst/>
            <a:rect l="l" t="t" r="r" b="b"/>
            <a:pathLst>
              <a:path w="10322" h="2156" extrusionOk="0">
                <a:moveTo>
                  <a:pt x="10057" y="0"/>
                </a:moveTo>
                <a:cubicBezTo>
                  <a:pt x="10095" y="76"/>
                  <a:pt x="10095" y="189"/>
                  <a:pt x="10095" y="303"/>
                </a:cubicBezTo>
                <a:cubicBezTo>
                  <a:pt x="10095" y="983"/>
                  <a:pt x="9755" y="1550"/>
                  <a:pt x="9301" y="1550"/>
                </a:cubicBezTo>
                <a:lnTo>
                  <a:pt x="530" y="1550"/>
                </a:lnTo>
                <a:cubicBezTo>
                  <a:pt x="303" y="1550"/>
                  <a:pt x="114" y="1437"/>
                  <a:pt x="0" y="1210"/>
                </a:cubicBezTo>
                <a:lnTo>
                  <a:pt x="0" y="1210"/>
                </a:lnTo>
                <a:cubicBezTo>
                  <a:pt x="76" y="1739"/>
                  <a:pt x="340" y="2117"/>
                  <a:pt x="719" y="2155"/>
                </a:cubicBezTo>
                <a:lnTo>
                  <a:pt x="9528" y="2155"/>
                </a:lnTo>
                <a:cubicBezTo>
                  <a:pt x="9981" y="2155"/>
                  <a:pt x="10322" y="1588"/>
                  <a:pt x="10322" y="907"/>
                </a:cubicBezTo>
                <a:lnTo>
                  <a:pt x="10322" y="870"/>
                </a:lnTo>
                <a:cubicBezTo>
                  <a:pt x="10322" y="529"/>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3"/>
          <p:cNvSpPr/>
          <p:nvPr/>
        </p:nvSpPr>
        <p:spPr>
          <a:xfrm>
            <a:off x="546317" y="2369560"/>
            <a:ext cx="79378" cy="131930"/>
          </a:xfrm>
          <a:custGeom>
            <a:avLst/>
            <a:gdLst/>
            <a:ahLst/>
            <a:cxnLst/>
            <a:rect l="l" t="t" r="r" b="b"/>
            <a:pathLst>
              <a:path w="2534" h="4046" extrusionOk="0">
                <a:moveTo>
                  <a:pt x="1286" y="0"/>
                </a:moveTo>
                <a:cubicBezTo>
                  <a:pt x="567" y="0"/>
                  <a:pt x="0" y="907"/>
                  <a:pt x="0" y="2004"/>
                </a:cubicBezTo>
                <a:cubicBezTo>
                  <a:pt x="0" y="3138"/>
                  <a:pt x="567" y="4045"/>
                  <a:pt x="1286" y="4045"/>
                </a:cubicBezTo>
                <a:cubicBezTo>
                  <a:pt x="1966" y="4045"/>
                  <a:pt x="2533" y="3138"/>
                  <a:pt x="2533" y="2004"/>
                </a:cubicBezTo>
                <a:cubicBezTo>
                  <a:pt x="2533" y="907"/>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3"/>
          <p:cNvSpPr/>
          <p:nvPr/>
        </p:nvSpPr>
        <p:spPr>
          <a:xfrm>
            <a:off x="281025" y="2394211"/>
            <a:ext cx="324527" cy="81388"/>
          </a:xfrm>
          <a:custGeom>
            <a:avLst/>
            <a:gdLst/>
            <a:ahLst/>
            <a:cxnLst/>
            <a:rect l="l" t="t" r="r" b="b"/>
            <a:pathLst>
              <a:path w="10360" h="2496" extrusionOk="0">
                <a:moveTo>
                  <a:pt x="794" y="0"/>
                </a:moveTo>
                <a:cubicBezTo>
                  <a:pt x="341" y="0"/>
                  <a:pt x="0" y="567"/>
                  <a:pt x="0" y="1248"/>
                </a:cubicBezTo>
                <a:cubicBezTo>
                  <a:pt x="0" y="1966"/>
                  <a:pt x="341" y="2495"/>
                  <a:pt x="794" y="2495"/>
                </a:cubicBezTo>
                <a:lnTo>
                  <a:pt x="9566" y="2495"/>
                </a:lnTo>
                <a:cubicBezTo>
                  <a:pt x="10019" y="2495"/>
                  <a:pt x="10360" y="1966"/>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3"/>
          <p:cNvSpPr/>
          <p:nvPr/>
        </p:nvSpPr>
        <p:spPr>
          <a:xfrm>
            <a:off x="304707" y="247556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3"/>
          <p:cNvSpPr/>
          <p:nvPr/>
        </p:nvSpPr>
        <p:spPr>
          <a:xfrm>
            <a:off x="605521" y="2434872"/>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3"/>
          <p:cNvSpPr/>
          <p:nvPr/>
        </p:nvSpPr>
        <p:spPr>
          <a:xfrm>
            <a:off x="282216" y="2405297"/>
            <a:ext cx="323337" cy="70302"/>
          </a:xfrm>
          <a:custGeom>
            <a:avLst/>
            <a:gdLst/>
            <a:ahLst/>
            <a:cxnLst/>
            <a:rect l="l" t="t" r="r" b="b"/>
            <a:pathLst>
              <a:path w="10322" h="2156" extrusionOk="0">
                <a:moveTo>
                  <a:pt x="10057" y="0"/>
                </a:moveTo>
                <a:cubicBezTo>
                  <a:pt x="10095" y="114"/>
                  <a:pt x="10095" y="189"/>
                  <a:pt x="10095" y="303"/>
                </a:cubicBezTo>
                <a:cubicBezTo>
                  <a:pt x="10095" y="1021"/>
                  <a:pt x="9755" y="1551"/>
                  <a:pt x="9301" y="1551"/>
                </a:cubicBezTo>
                <a:lnTo>
                  <a:pt x="530" y="1551"/>
                </a:lnTo>
                <a:cubicBezTo>
                  <a:pt x="303" y="1551"/>
                  <a:pt x="114" y="1437"/>
                  <a:pt x="0" y="1248"/>
                </a:cubicBezTo>
                <a:lnTo>
                  <a:pt x="0" y="1248"/>
                </a:lnTo>
                <a:cubicBezTo>
                  <a:pt x="76" y="1777"/>
                  <a:pt x="378" y="2155"/>
                  <a:pt x="719" y="2155"/>
                </a:cubicBezTo>
                <a:lnTo>
                  <a:pt x="9528" y="2155"/>
                </a:lnTo>
                <a:cubicBezTo>
                  <a:pt x="9981" y="2155"/>
                  <a:pt x="10322" y="1626"/>
                  <a:pt x="10322" y="908"/>
                </a:cubicBezTo>
                <a:cubicBezTo>
                  <a:pt x="10322" y="530"/>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82;p3"/>
          <p:cNvSpPr/>
          <p:nvPr/>
        </p:nvSpPr>
        <p:spPr>
          <a:xfrm>
            <a:off x="546317" y="2725829"/>
            <a:ext cx="79378" cy="131930"/>
          </a:xfrm>
          <a:custGeom>
            <a:avLst/>
            <a:gdLst/>
            <a:ahLst/>
            <a:cxnLst/>
            <a:rect l="l" t="t" r="r" b="b"/>
            <a:pathLst>
              <a:path w="2534" h="4046" extrusionOk="0">
                <a:moveTo>
                  <a:pt x="1286" y="0"/>
                </a:moveTo>
                <a:cubicBezTo>
                  <a:pt x="567" y="0"/>
                  <a:pt x="0" y="908"/>
                  <a:pt x="0" y="2042"/>
                </a:cubicBezTo>
                <a:cubicBezTo>
                  <a:pt x="0" y="3138"/>
                  <a:pt x="567" y="4046"/>
                  <a:pt x="1286" y="4046"/>
                </a:cubicBezTo>
                <a:cubicBezTo>
                  <a:pt x="1966" y="4046"/>
                  <a:pt x="2533" y="3138"/>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3"/>
          <p:cNvSpPr/>
          <p:nvPr/>
        </p:nvSpPr>
        <p:spPr>
          <a:xfrm>
            <a:off x="281025" y="2751719"/>
            <a:ext cx="324527" cy="81388"/>
          </a:xfrm>
          <a:custGeom>
            <a:avLst/>
            <a:gdLst/>
            <a:ahLst/>
            <a:cxnLst/>
            <a:rect l="l" t="t" r="r" b="b"/>
            <a:pathLst>
              <a:path w="10360" h="2496" extrusionOk="0">
                <a:moveTo>
                  <a:pt x="794" y="0"/>
                </a:moveTo>
                <a:cubicBezTo>
                  <a:pt x="341" y="0"/>
                  <a:pt x="0" y="530"/>
                  <a:pt x="0" y="1248"/>
                </a:cubicBezTo>
                <a:cubicBezTo>
                  <a:pt x="0" y="1929"/>
                  <a:pt x="341" y="2496"/>
                  <a:pt x="794" y="2496"/>
                </a:cubicBezTo>
                <a:lnTo>
                  <a:pt x="9566" y="2496"/>
                </a:lnTo>
                <a:cubicBezTo>
                  <a:pt x="10019" y="2496"/>
                  <a:pt x="10360" y="1929"/>
                  <a:pt x="10360" y="1248"/>
                </a:cubicBezTo>
                <a:cubicBezTo>
                  <a:pt x="10360" y="530"/>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3"/>
          <p:cNvSpPr/>
          <p:nvPr/>
        </p:nvSpPr>
        <p:spPr>
          <a:xfrm>
            <a:off x="304707" y="2833075"/>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3"/>
          <p:cNvSpPr/>
          <p:nvPr/>
        </p:nvSpPr>
        <p:spPr>
          <a:xfrm>
            <a:off x="605521" y="2791174"/>
            <a:ext cx="31" cy="1272"/>
          </a:xfrm>
          <a:custGeom>
            <a:avLst/>
            <a:gdLst/>
            <a:ahLst/>
            <a:cxnLst/>
            <a:rect l="l" t="t" r="r" b="b"/>
            <a:pathLst>
              <a:path w="1" h="39" extrusionOk="0">
                <a:moveTo>
                  <a:pt x="1" y="38"/>
                </a:moveTo>
                <a:lnTo>
                  <a:pt x="1" y="38"/>
                </a:lnTo>
                <a:lnTo>
                  <a:pt x="1" y="38"/>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3"/>
          <p:cNvSpPr/>
          <p:nvPr/>
        </p:nvSpPr>
        <p:spPr>
          <a:xfrm>
            <a:off x="282216" y="2761567"/>
            <a:ext cx="323337" cy="71541"/>
          </a:xfrm>
          <a:custGeom>
            <a:avLst/>
            <a:gdLst/>
            <a:ahLst/>
            <a:cxnLst/>
            <a:rect l="l" t="t" r="r" b="b"/>
            <a:pathLst>
              <a:path w="10322" h="2194" extrusionOk="0">
                <a:moveTo>
                  <a:pt x="10057" y="1"/>
                </a:moveTo>
                <a:cubicBezTo>
                  <a:pt x="10095" y="114"/>
                  <a:pt x="10095" y="228"/>
                  <a:pt x="10095" y="341"/>
                </a:cubicBezTo>
                <a:cubicBezTo>
                  <a:pt x="10095" y="1022"/>
                  <a:pt x="9755" y="1589"/>
                  <a:pt x="9301" y="1589"/>
                </a:cubicBezTo>
                <a:lnTo>
                  <a:pt x="530" y="1589"/>
                </a:lnTo>
                <a:cubicBezTo>
                  <a:pt x="303" y="1589"/>
                  <a:pt x="114" y="1475"/>
                  <a:pt x="0" y="1248"/>
                </a:cubicBezTo>
                <a:lnTo>
                  <a:pt x="0" y="1248"/>
                </a:lnTo>
                <a:cubicBezTo>
                  <a:pt x="76" y="1778"/>
                  <a:pt x="340" y="2156"/>
                  <a:pt x="719" y="2194"/>
                </a:cubicBezTo>
                <a:lnTo>
                  <a:pt x="9528" y="2194"/>
                </a:lnTo>
                <a:cubicBezTo>
                  <a:pt x="9981" y="2194"/>
                  <a:pt x="10322" y="1627"/>
                  <a:pt x="10322" y="946"/>
                </a:cubicBezTo>
                <a:lnTo>
                  <a:pt x="10322" y="908"/>
                </a:lnTo>
                <a:cubicBezTo>
                  <a:pt x="10322" y="568"/>
                  <a:pt x="10208" y="228"/>
                  <a:pt x="10057" y="1"/>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3"/>
          <p:cNvSpPr/>
          <p:nvPr/>
        </p:nvSpPr>
        <p:spPr>
          <a:xfrm>
            <a:off x="546317" y="3083338"/>
            <a:ext cx="79378" cy="131963"/>
          </a:xfrm>
          <a:custGeom>
            <a:avLst/>
            <a:gdLst/>
            <a:ahLst/>
            <a:cxnLst/>
            <a:rect l="l" t="t" r="r" b="b"/>
            <a:pathLst>
              <a:path w="2534" h="4047" extrusionOk="0">
                <a:moveTo>
                  <a:pt x="1286" y="1"/>
                </a:moveTo>
                <a:cubicBezTo>
                  <a:pt x="567" y="1"/>
                  <a:pt x="0" y="908"/>
                  <a:pt x="0" y="2004"/>
                </a:cubicBezTo>
                <a:cubicBezTo>
                  <a:pt x="0" y="3139"/>
                  <a:pt x="567" y="4046"/>
                  <a:pt x="1286" y="4046"/>
                </a:cubicBezTo>
                <a:cubicBezTo>
                  <a:pt x="1966" y="4046"/>
                  <a:pt x="2533" y="3139"/>
                  <a:pt x="2533" y="2004"/>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p3"/>
          <p:cNvSpPr/>
          <p:nvPr/>
        </p:nvSpPr>
        <p:spPr>
          <a:xfrm>
            <a:off x="281025" y="3107989"/>
            <a:ext cx="324527" cy="8142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3"/>
          <p:cNvSpPr/>
          <p:nvPr/>
        </p:nvSpPr>
        <p:spPr>
          <a:xfrm>
            <a:off x="304707" y="318937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3"/>
          <p:cNvSpPr/>
          <p:nvPr/>
        </p:nvSpPr>
        <p:spPr>
          <a:xfrm>
            <a:off x="605521" y="3148683"/>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191;p3"/>
          <p:cNvSpPr/>
          <p:nvPr/>
        </p:nvSpPr>
        <p:spPr>
          <a:xfrm>
            <a:off x="282216" y="3119108"/>
            <a:ext cx="323337" cy="70302"/>
          </a:xfrm>
          <a:custGeom>
            <a:avLst/>
            <a:gdLst/>
            <a:ahLst/>
            <a:cxnLst/>
            <a:rect l="l" t="t" r="r" b="b"/>
            <a:pathLst>
              <a:path w="10322" h="2156" extrusionOk="0">
                <a:moveTo>
                  <a:pt x="10057" y="0"/>
                </a:moveTo>
                <a:cubicBezTo>
                  <a:pt x="10095" y="113"/>
                  <a:pt x="10095" y="189"/>
                  <a:pt x="10095" y="302"/>
                </a:cubicBezTo>
                <a:cubicBezTo>
                  <a:pt x="10095" y="1021"/>
                  <a:pt x="9755" y="1550"/>
                  <a:pt x="9301" y="1550"/>
                </a:cubicBezTo>
                <a:lnTo>
                  <a:pt x="530" y="1550"/>
                </a:lnTo>
                <a:cubicBezTo>
                  <a:pt x="303" y="1550"/>
                  <a:pt x="114" y="1437"/>
                  <a:pt x="0" y="1248"/>
                </a:cubicBezTo>
                <a:lnTo>
                  <a:pt x="0" y="1248"/>
                </a:lnTo>
                <a:cubicBezTo>
                  <a:pt x="76" y="1739"/>
                  <a:pt x="340" y="2155"/>
                  <a:pt x="719" y="2155"/>
                </a:cubicBezTo>
                <a:lnTo>
                  <a:pt x="9528" y="2155"/>
                </a:lnTo>
                <a:cubicBezTo>
                  <a:pt x="9981" y="2155"/>
                  <a:pt x="10322" y="1588"/>
                  <a:pt x="10322" y="907"/>
                </a:cubicBezTo>
                <a:cubicBezTo>
                  <a:pt x="10322" y="529"/>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192;p3"/>
          <p:cNvSpPr/>
          <p:nvPr/>
        </p:nvSpPr>
        <p:spPr>
          <a:xfrm>
            <a:off x="546317" y="3439640"/>
            <a:ext cx="79378" cy="131930"/>
          </a:xfrm>
          <a:custGeom>
            <a:avLst/>
            <a:gdLst/>
            <a:ahLst/>
            <a:cxnLst/>
            <a:rect l="l" t="t" r="r" b="b"/>
            <a:pathLst>
              <a:path w="2534" h="4046" extrusionOk="0">
                <a:moveTo>
                  <a:pt x="1286" y="0"/>
                </a:moveTo>
                <a:cubicBezTo>
                  <a:pt x="567" y="0"/>
                  <a:pt x="0" y="907"/>
                  <a:pt x="0" y="2042"/>
                </a:cubicBezTo>
                <a:cubicBezTo>
                  <a:pt x="0" y="3138"/>
                  <a:pt x="567" y="4045"/>
                  <a:pt x="1286" y="4045"/>
                </a:cubicBezTo>
                <a:cubicBezTo>
                  <a:pt x="1966" y="4045"/>
                  <a:pt x="2533" y="3138"/>
                  <a:pt x="2533" y="2042"/>
                </a:cubicBezTo>
                <a:cubicBezTo>
                  <a:pt x="2533" y="907"/>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3"/>
          <p:cNvSpPr/>
          <p:nvPr/>
        </p:nvSpPr>
        <p:spPr>
          <a:xfrm>
            <a:off x="281025" y="3465498"/>
            <a:ext cx="324527" cy="81421"/>
          </a:xfrm>
          <a:custGeom>
            <a:avLst/>
            <a:gdLst/>
            <a:ahLst/>
            <a:cxnLst/>
            <a:rect l="l" t="t" r="r" b="b"/>
            <a:pathLst>
              <a:path w="10360" h="2497" extrusionOk="0">
                <a:moveTo>
                  <a:pt x="794" y="1"/>
                </a:moveTo>
                <a:cubicBezTo>
                  <a:pt x="341" y="1"/>
                  <a:pt x="0" y="530"/>
                  <a:pt x="0" y="1249"/>
                </a:cubicBezTo>
                <a:cubicBezTo>
                  <a:pt x="0" y="1929"/>
                  <a:pt x="341" y="2496"/>
                  <a:pt x="794" y="2496"/>
                </a:cubicBezTo>
                <a:lnTo>
                  <a:pt x="9566" y="2496"/>
                </a:lnTo>
                <a:cubicBezTo>
                  <a:pt x="10019" y="2496"/>
                  <a:pt x="10360" y="1929"/>
                  <a:pt x="10360" y="1249"/>
                </a:cubicBezTo>
                <a:cubicBezTo>
                  <a:pt x="10360" y="530"/>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3"/>
          <p:cNvSpPr/>
          <p:nvPr/>
        </p:nvSpPr>
        <p:spPr>
          <a:xfrm>
            <a:off x="304707" y="3546886"/>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3"/>
          <p:cNvSpPr/>
          <p:nvPr/>
        </p:nvSpPr>
        <p:spPr>
          <a:xfrm>
            <a:off x="605521" y="3504953"/>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96;p3"/>
          <p:cNvSpPr/>
          <p:nvPr/>
        </p:nvSpPr>
        <p:spPr>
          <a:xfrm>
            <a:off x="282216" y="3475378"/>
            <a:ext cx="323337" cy="71541"/>
          </a:xfrm>
          <a:custGeom>
            <a:avLst/>
            <a:gdLst/>
            <a:ahLst/>
            <a:cxnLst/>
            <a:rect l="l" t="t" r="r" b="b"/>
            <a:pathLst>
              <a:path w="10322" h="2194" extrusionOk="0">
                <a:moveTo>
                  <a:pt x="10057" y="0"/>
                </a:moveTo>
                <a:lnTo>
                  <a:pt x="10057" y="0"/>
                </a:ln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6"/>
                </a:cubicBezTo>
                <a:lnTo>
                  <a:pt x="10322" y="908"/>
                </a:lnTo>
                <a:cubicBezTo>
                  <a:pt x="10322" y="568"/>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197;p3"/>
          <p:cNvSpPr/>
          <p:nvPr/>
        </p:nvSpPr>
        <p:spPr>
          <a:xfrm>
            <a:off x="546317" y="3795909"/>
            <a:ext cx="79378" cy="133169"/>
          </a:xfrm>
          <a:custGeom>
            <a:avLst/>
            <a:gdLst/>
            <a:ahLst/>
            <a:cxnLst/>
            <a:rect l="l" t="t" r="r" b="b"/>
            <a:pathLst>
              <a:path w="2534" h="4084" extrusionOk="0">
                <a:moveTo>
                  <a:pt x="1286" y="0"/>
                </a:moveTo>
                <a:cubicBezTo>
                  <a:pt x="567" y="0"/>
                  <a:pt x="0" y="908"/>
                  <a:pt x="0" y="2042"/>
                </a:cubicBezTo>
                <a:cubicBezTo>
                  <a:pt x="0" y="3176"/>
                  <a:pt x="567" y="4084"/>
                  <a:pt x="1286" y="4084"/>
                </a:cubicBezTo>
                <a:cubicBezTo>
                  <a:pt x="1966" y="4084"/>
                  <a:pt x="2533" y="3176"/>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3"/>
          <p:cNvSpPr/>
          <p:nvPr/>
        </p:nvSpPr>
        <p:spPr>
          <a:xfrm>
            <a:off x="281025" y="3821800"/>
            <a:ext cx="324527" cy="81388"/>
          </a:xfrm>
          <a:custGeom>
            <a:avLst/>
            <a:gdLst/>
            <a:ahLst/>
            <a:cxnLst/>
            <a:rect l="l" t="t" r="r" b="b"/>
            <a:pathLst>
              <a:path w="10360" h="2496" extrusionOk="0">
                <a:moveTo>
                  <a:pt x="794" y="0"/>
                </a:moveTo>
                <a:cubicBezTo>
                  <a:pt x="341" y="0"/>
                  <a:pt x="0" y="567"/>
                  <a:pt x="0" y="1248"/>
                </a:cubicBezTo>
                <a:cubicBezTo>
                  <a:pt x="0" y="1929"/>
                  <a:pt x="341" y="2496"/>
                  <a:pt x="794" y="2496"/>
                </a:cubicBezTo>
                <a:lnTo>
                  <a:pt x="9566" y="2496"/>
                </a:lnTo>
                <a:cubicBezTo>
                  <a:pt x="10019" y="2496"/>
                  <a:pt x="10360" y="1929"/>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99;p3"/>
          <p:cNvSpPr/>
          <p:nvPr/>
        </p:nvSpPr>
        <p:spPr>
          <a:xfrm>
            <a:off x="304707" y="3903155"/>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3"/>
          <p:cNvSpPr/>
          <p:nvPr/>
        </p:nvSpPr>
        <p:spPr>
          <a:xfrm>
            <a:off x="605521" y="3862494"/>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01;p3"/>
          <p:cNvSpPr/>
          <p:nvPr/>
        </p:nvSpPr>
        <p:spPr>
          <a:xfrm>
            <a:off x="282216" y="3832886"/>
            <a:ext cx="323337" cy="70302"/>
          </a:xfrm>
          <a:custGeom>
            <a:avLst/>
            <a:gdLst/>
            <a:ahLst/>
            <a:cxnLst/>
            <a:rect l="l" t="t" r="r" b="b"/>
            <a:pathLst>
              <a:path w="10322" h="2156" extrusionOk="0">
                <a:moveTo>
                  <a:pt x="10057" y="1"/>
                </a:moveTo>
                <a:lnTo>
                  <a:pt x="10057" y="1"/>
                </a:lnTo>
                <a:cubicBezTo>
                  <a:pt x="10095" y="76"/>
                  <a:pt x="10095" y="190"/>
                  <a:pt x="10095" y="303"/>
                </a:cubicBezTo>
                <a:cubicBezTo>
                  <a:pt x="10095" y="984"/>
                  <a:pt x="9755" y="1551"/>
                  <a:pt x="9301" y="1551"/>
                </a:cubicBezTo>
                <a:lnTo>
                  <a:pt x="530" y="1551"/>
                </a:lnTo>
                <a:cubicBezTo>
                  <a:pt x="303" y="1551"/>
                  <a:pt x="114" y="1437"/>
                  <a:pt x="0" y="1210"/>
                </a:cubicBezTo>
                <a:lnTo>
                  <a:pt x="0" y="1210"/>
                </a:lnTo>
                <a:cubicBezTo>
                  <a:pt x="76" y="1740"/>
                  <a:pt x="340" y="2118"/>
                  <a:pt x="719" y="2156"/>
                </a:cubicBezTo>
                <a:lnTo>
                  <a:pt x="9528" y="2156"/>
                </a:lnTo>
                <a:cubicBezTo>
                  <a:pt x="9981" y="2156"/>
                  <a:pt x="10322" y="1589"/>
                  <a:pt x="10322" y="908"/>
                </a:cubicBezTo>
                <a:cubicBezTo>
                  <a:pt x="10322" y="530"/>
                  <a:pt x="10208" y="227"/>
                  <a:pt x="10057" y="1"/>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02;p3"/>
          <p:cNvSpPr/>
          <p:nvPr/>
        </p:nvSpPr>
        <p:spPr>
          <a:xfrm>
            <a:off x="546317" y="4153418"/>
            <a:ext cx="79378" cy="131963"/>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203;p3"/>
          <p:cNvSpPr/>
          <p:nvPr/>
        </p:nvSpPr>
        <p:spPr>
          <a:xfrm>
            <a:off x="281025" y="4178069"/>
            <a:ext cx="324527" cy="82627"/>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3"/>
          <p:cNvSpPr/>
          <p:nvPr/>
        </p:nvSpPr>
        <p:spPr>
          <a:xfrm>
            <a:off x="304707" y="4260664"/>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05;p3"/>
          <p:cNvSpPr/>
          <p:nvPr/>
        </p:nvSpPr>
        <p:spPr>
          <a:xfrm>
            <a:off x="605521" y="4218763"/>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06;p3"/>
          <p:cNvSpPr/>
          <p:nvPr/>
        </p:nvSpPr>
        <p:spPr>
          <a:xfrm>
            <a:off x="282216" y="4189188"/>
            <a:ext cx="323337" cy="71508"/>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3"/>
          <p:cNvSpPr/>
          <p:nvPr/>
        </p:nvSpPr>
        <p:spPr>
          <a:xfrm>
            <a:off x="282216" y="977708"/>
            <a:ext cx="323337" cy="71541"/>
          </a:xfrm>
          <a:custGeom>
            <a:avLst/>
            <a:gdLst/>
            <a:ahLst/>
            <a:cxnLst/>
            <a:rect l="l" t="t" r="r" b="b"/>
            <a:pathLst>
              <a:path w="10322" h="2194" extrusionOk="0">
                <a:moveTo>
                  <a:pt x="10057" y="0"/>
                </a:move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5"/>
                </a:cubicBezTo>
                <a:lnTo>
                  <a:pt x="10322" y="908"/>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3"/>
          <p:cNvSpPr txBox="1">
            <a:spLocks noGrp="1"/>
          </p:cNvSpPr>
          <p:nvPr>
            <p:ph type="title"/>
          </p:nvPr>
        </p:nvSpPr>
        <p:spPr>
          <a:xfrm>
            <a:off x="2497874" y="2156593"/>
            <a:ext cx="3968100" cy="656100"/>
          </a:xfrm>
          <a:prstGeom prst="rect">
            <a:avLst/>
          </a:prstGeom>
        </p:spPr>
        <p:txBody>
          <a:bodyPr spcFirstLastPara="1" wrap="square" lIns="91425" tIns="91425" rIns="91425" bIns="91425" anchor="ctr" anchorCtr="0">
            <a:noAutofit/>
          </a:bodyPr>
          <a:lstStyle>
            <a:lvl1pPr lvl="0" algn="ctr">
              <a:spcBef>
                <a:spcPts val="0"/>
              </a:spcBef>
              <a:spcAft>
                <a:spcPts val="0"/>
              </a:spcAft>
              <a:buSzPts val="6000"/>
              <a:buNone/>
              <a:defRPr sz="5600"/>
            </a:lvl1pPr>
            <a:lvl2pPr lvl="1" algn="ctr">
              <a:spcBef>
                <a:spcPts val="0"/>
              </a:spcBef>
              <a:spcAft>
                <a:spcPts val="0"/>
              </a:spcAft>
              <a:buSzPts val="6000"/>
              <a:buNone/>
              <a:defRPr sz="6000"/>
            </a:lvl2pPr>
            <a:lvl3pPr lvl="2" algn="ctr">
              <a:spcBef>
                <a:spcPts val="0"/>
              </a:spcBef>
              <a:spcAft>
                <a:spcPts val="0"/>
              </a:spcAft>
              <a:buSzPts val="6000"/>
              <a:buNone/>
              <a:defRPr sz="6000"/>
            </a:lvl3pPr>
            <a:lvl4pPr lvl="3" algn="ctr">
              <a:spcBef>
                <a:spcPts val="0"/>
              </a:spcBef>
              <a:spcAft>
                <a:spcPts val="0"/>
              </a:spcAft>
              <a:buSzPts val="6000"/>
              <a:buNone/>
              <a:defRPr sz="6000"/>
            </a:lvl4pPr>
            <a:lvl5pPr lvl="4" algn="ctr">
              <a:spcBef>
                <a:spcPts val="0"/>
              </a:spcBef>
              <a:spcAft>
                <a:spcPts val="0"/>
              </a:spcAft>
              <a:buSzPts val="6000"/>
              <a:buNone/>
              <a:defRPr sz="6000"/>
            </a:lvl5pPr>
            <a:lvl6pPr lvl="5" algn="ctr">
              <a:spcBef>
                <a:spcPts val="0"/>
              </a:spcBef>
              <a:spcAft>
                <a:spcPts val="0"/>
              </a:spcAft>
              <a:buSzPts val="6000"/>
              <a:buNone/>
              <a:defRPr sz="6000"/>
            </a:lvl6pPr>
            <a:lvl7pPr lvl="6" algn="ctr">
              <a:spcBef>
                <a:spcPts val="0"/>
              </a:spcBef>
              <a:spcAft>
                <a:spcPts val="0"/>
              </a:spcAft>
              <a:buSzPts val="6000"/>
              <a:buNone/>
              <a:defRPr sz="6000"/>
            </a:lvl7pPr>
            <a:lvl8pPr lvl="7" algn="ctr">
              <a:spcBef>
                <a:spcPts val="0"/>
              </a:spcBef>
              <a:spcAft>
                <a:spcPts val="0"/>
              </a:spcAft>
              <a:buSzPts val="6000"/>
              <a:buNone/>
              <a:defRPr sz="6000"/>
            </a:lvl8pPr>
            <a:lvl9pPr lvl="8" algn="ctr">
              <a:spcBef>
                <a:spcPts val="0"/>
              </a:spcBef>
              <a:spcAft>
                <a:spcPts val="0"/>
              </a:spcAft>
              <a:buSzPts val="6000"/>
              <a:buNone/>
              <a:defRPr sz="6000"/>
            </a:lvl9pPr>
          </a:lstStyle>
          <a:p>
            <a:endParaRPr/>
          </a:p>
        </p:txBody>
      </p:sp>
      <p:sp>
        <p:nvSpPr>
          <p:cNvPr id="209" name="Google Shape;209;p3"/>
          <p:cNvSpPr txBox="1">
            <a:spLocks noGrp="1"/>
          </p:cNvSpPr>
          <p:nvPr>
            <p:ph type="title" idx="2" hasCustomPrompt="1"/>
          </p:nvPr>
        </p:nvSpPr>
        <p:spPr>
          <a:xfrm>
            <a:off x="3965650" y="1122450"/>
            <a:ext cx="1032600" cy="6561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1"/>
              </a:buClr>
              <a:buSzPts val="7200"/>
              <a:buNone/>
              <a:defRPr sz="4300">
                <a:solidFill>
                  <a:schemeClr val="accent1"/>
                </a:solidFill>
              </a:defRPr>
            </a:lvl1pPr>
            <a:lvl2pPr lvl="1" algn="ctr" rtl="0">
              <a:spcBef>
                <a:spcPts val="0"/>
              </a:spcBef>
              <a:spcAft>
                <a:spcPts val="0"/>
              </a:spcAft>
              <a:buClr>
                <a:schemeClr val="accent1"/>
              </a:buClr>
              <a:buSzPts val="7200"/>
              <a:buNone/>
              <a:defRPr sz="7200">
                <a:solidFill>
                  <a:schemeClr val="accent1"/>
                </a:solidFill>
              </a:defRPr>
            </a:lvl2pPr>
            <a:lvl3pPr lvl="2" algn="ctr" rtl="0">
              <a:spcBef>
                <a:spcPts val="0"/>
              </a:spcBef>
              <a:spcAft>
                <a:spcPts val="0"/>
              </a:spcAft>
              <a:buClr>
                <a:schemeClr val="accent1"/>
              </a:buClr>
              <a:buSzPts val="7200"/>
              <a:buNone/>
              <a:defRPr sz="7200">
                <a:solidFill>
                  <a:schemeClr val="accent1"/>
                </a:solidFill>
              </a:defRPr>
            </a:lvl3pPr>
            <a:lvl4pPr lvl="3" algn="ctr" rtl="0">
              <a:spcBef>
                <a:spcPts val="0"/>
              </a:spcBef>
              <a:spcAft>
                <a:spcPts val="0"/>
              </a:spcAft>
              <a:buClr>
                <a:schemeClr val="accent1"/>
              </a:buClr>
              <a:buSzPts val="7200"/>
              <a:buNone/>
              <a:defRPr sz="7200">
                <a:solidFill>
                  <a:schemeClr val="accent1"/>
                </a:solidFill>
              </a:defRPr>
            </a:lvl4pPr>
            <a:lvl5pPr lvl="4" algn="ctr" rtl="0">
              <a:spcBef>
                <a:spcPts val="0"/>
              </a:spcBef>
              <a:spcAft>
                <a:spcPts val="0"/>
              </a:spcAft>
              <a:buClr>
                <a:schemeClr val="accent1"/>
              </a:buClr>
              <a:buSzPts val="7200"/>
              <a:buNone/>
              <a:defRPr sz="7200">
                <a:solidFill>
                  <a:schemeClr val="accent1"/>
                </a:solidFill>
              </a:defRPr>
            </a:lvl5pPr>
            <a:lvl6pPr lvl="5" algn="ctr" rtl="0">
              <a:spcBef>
                <a:spcPts val="0"/>
              </a:spcBef>
              <a:spcAft>
                <a:spcPts val="0"/>
              </a:spcAft>
              <a:buClr>
                <a:schemeClr val="accent1"/>
              </a:buClr>
              <a:buSzPts val="7200"/>
              <a:buNone/>
              <a:defRPr sz="7200">
                <a:solidFill>
                  <a:schemeClr val="accent1"/>
                </a:solidFill>
              </a:defRPr>
            </a:lvl6pPr>
            <a:lvl7pPr lvl="6" algn="ctr" rtl="0">
              <a:spcBef>
                <a:spcPts val="0"/>
              </a:spcBef>
              <a:spcAft>
                <a:spcPts val="0"/>
              </a:spcAft>
              <a:buClr>
                <a:schemeClr val="accent1"/>
              </a:buClr>
              <a:buSzPts val="7200"/>
              <a:buNone/>
              <a:defRPr sz="7200">
                <a:solidFill>
                  <a:schemeClr val="accent1"/>
                </a:solidFill>
              </a:defRPr>
            </a:lvl7pPr>
            <a:lvl8pPr lvl="7" algn="ctr" rtl="0">
              <a:spcBef>
                <a:spcPts val="0"/>
              </a:spcBef>
              <a:spcAft>
                <a:spcPts val="0"/>
              </a:spcAft>
              <a:buClr>
                <a:schemeClr val="accent1"/>
              </a:buClr>
              <a:buSzPts val="7200"/>
              <a:buNone/>
              <a:defRPr sz="7200">
                <a:solidFill>
                  <a:schemeClr val="accent1"/>
                </a:solidFill>
              </a:defRPr>
            </a:lvl8pPr>
            <a:lvl9pPr lvl="8" algn="ctr" rtl="0">
              <a:spcBef>
                <a:spcPts val="0"/>
              </a:spcBef>
              <a:spcAft>
                <a:spcPts val="0"/>
              </a:spcAft>
              <a:buClr>
                <a:schemeClr val="accent1"/>
              </a:buClr>
              <a:buSzPts val="7200"/>
              <a:buNone/>
              <a:defRPr sz="7200">
                <a:solidFill>
                  <a:schemeClr val="accent1"/>
                </a:solidFill>
              </a:defRPr>
            </a:lvl9pPr>
          </a:lstStyle>
          <a:p>
            <a:r>
              <a:t>xx%</a:t>
            </a:r>
          </a:p>
        </p:txBody>
      </p:sp>
      <p:sp>
        <p:nvSpPr>
          <p:cNvPr id="210" name="Google Shape;210;p3"/>
          <p:cNvSpPr txBox="1">
            <a:spLocks noGrp="1"/>
          </p:cNvSpPr>
          <p:nvPr>
            <p:ph type="subTitle" idx="1"/>
          </p:nvPr>
        </p:nvSpPr>
        <p:spPr>
          <a:xfrm>
            <a:off x="2233575" y="3144850"/>
            <a:ext cx="4496700" cy="6561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solidFill>
                  <a:schemeClr val="dk1"/>
                </a:solidFill>
              </a:defRPr>
            </a:lvl1pPr>
            <a:lvl2pPr lvl="1" algn="ctr" rtl="0">
              <a:spcBef>
                <a:spcPts val="0"/>
              </a:spcBef>
              <a:spcAft>
                <a:spcPts val="0"/>
              </a:spcAft>
              <a:buNone/>
              <a:defRPr>
                <a:solidFill>
                  <a:schemeClr val="dk1"/>
                </a:solidFill>
              </a:defRPr>
            </a:lvl2pPr>
            <a:lvl3pPr lvl="2" algn="ctr" rtl="0">
              <a:spcBef>
                <a:spcPts val="0"/>
              </a:spcBef>
              <a:spcAft>
                <a:spcPts val="0"/>
              </a:spcAft>
              <a:buNone/>
              <a:defRPr>
                <a:solidFill>
                  <a:schemeClr val="dk1"/>
                </a:solidFill>
              </a:defRPr>
            </a:lvl3pPr>
            <a:lvl4pPr lvl="3" algn="ctr" rtl="0">
              <a:spcBef>
                <a:spcPts val="0"/>
              </a:spcBef>
              <a:spcAft>
                <a:spcPts val="0"/>
              </a:spcAft>
              <a:buNone/>
              <a:defRPr>
                <a:solidFill>
                  <a:schemeClr val="dk1"/>
                </a:solidFill>
              </a:defRPr>
            </a:lvl4pPr>
            <a:lvl5pPr lvl="4" algn="ctr" rtl="0">
              <a:spcBef>
                <a:spcPts val="0"/>
              </a:spcBef>
              <a:spcAft>
                <a:spcPts val="0"/>
              </a:spcAft>
              <a:buNone/>
              <a:defRPr>
                <a:solidFill>
                  <a:schemeClr val="dk1"/>
                </a:solidFill>
              </a:defRPr>
            </a:lvl5pPr>
            <a:lvl6pPr lvl="5" algn="ctr" rtl="0">
              <a:spcBef>
                <a:spcPts val="0"/>
              </a:spcBef>
              <a:spcAft>
                <a:spcPts val="0"/>
              </a:spcAft>
              <a:buNone/>
              <a:defRPr>
                <a:solidFill>
                  <a:schemeClr val="dk1"/>
                </a:solidFill>
              </a:defRPr>
            </a:lvl6pPr>
            <a:lvl7pPr lvl="6" algn="ctr" rtl="0">
              <a:spcBef>
                <a:spcPts val="0"/>
              </a:spcBef>
              <a:spcAft>
                <a:spcPts val="0"/>
              </a:spcAft>
              <a:buNone/>
              <a:defRPr>
                <a:solidFill>
                  <a:schemeClr val="dk1"/>
                </a:solidFill>
              </a:defRPr>
            </a:lvl7pPr>
            <a:lvl8pPr lvl="7" algn="ctr" rtl="0">
              <a:spcBef>
                <a:spcPts val="0"/>
              </a:spcBef>
              <a:spcAft>
                <a:spcPts val="0"/>
              </a:spcAft>
              <a:buNone/>
              <a:defRPr>
                <a:solidFill>
                  <a:schemeClr val="dk1"/>
                </a:solidFill>
              </a:defRPr>
            </a:lvl8pPr>
            <a:lvl9pPr lvl="8" algn="ctr" rtl="0">
              <a:spcBef>
                <a:spcPts val="0"/>
              </a:spcBef>
              <a:spcAft>
                <a:spcPts val="0"/>
              </a:spcAft>
              <a:buNone/>
              <a:defRPr>
                <a:solidFill>
                  <a:schemeClr val="dk1"/>
                </a:solidFill>
              </a:defRPr>
            </a:lvl9pPr>
          </a:lstStyle>
          <a:p>
            <a:endParaRPr/>
          </a:p>
        </p:txBody>
      </p:sp>
      <p:grpSp>
        <p:nvGrpSpPr>
          <p:cNvPr id="211" name="Google Shape;211;p3"/>
          <p:cNvGrpSpPr/>
          <p:nvPr/>
        </p:nvGrpSpPr>
        <p:grpSpPr>
          <a:xfrm>
            <a:off x="1030175" y="1581350"/>
            <a:ext cx="444275" cy="398525"/>
            <a:chOff x="2495125" y="2142250"/>
            <a:chExt cx="444275" cy="398525"/>
          </a:xfrm>
        </p:grpSpPr>
        <p:sp>
          <p:nvSpPr>
            <p:cNvPr id="212" name="Google Shape;212;p3"/>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213;p3"/>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4" name="Google Shape;214;p3"/>
          <p:cNvGrpSpPr/>
          <p:nvPr/>
        </p:nvGrpSpPr>
        <p:grpSpPr>
          <a:xfrm>
            <a:off x="7353450" y="3955275"/>
            <a:ext cx="291375" cy="281375"/>
            <a:chOff x="3243875" y="2372825"/>
            <a:chExt cx="291375" cy="281375"/>
          </a:xfrm>
        </p:grpSpPr>
        <p:sp>
          <p:nvSpPr>
            <p:cNvPr id="215" name="Google Shape;215;p3"/>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216;p3"/>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3"/>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18;p3"/>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219;p3"/>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3"/>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3"/>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222;p3"/>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3"/>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224;p3"/>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25" name="Google Shape;225;p3"/>
          <p:cNvGrpSpPr/>
          <p:nvPr/>
        </p:nvGrpSpPr>
        <p:grpSpPr>
          <a:xfrm>
            <a:off x="7510400" y="1254438"/>
            <a:ext cx="166675" cy="168575"/>
            <a:chOff x="4954425" y="2036375"/>
            <a:chExt cx="166675" cy="168575"/>
          </a:xfrm>
        </p:grpSpPr>
        <p:sp>
          <p:nvSpPr>
            <p:cNvPr id="226" name="Google Shape;226;p3"/>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3"/>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28" name="Google Shape;228;p3"/>
          <p:cNvSpPr/>
          <p:nvPr/>
        </p:nvSpPr>
        <p:spPr>
          <a:xfrm>
            <a:off x="1531350" y="3017075"/>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229;p3"/>
          <p:cNvSpPr/>
          <p:nvPr/>
        </p:nvSpPr>
        <p:spPr>
          <a:xfrm>
            <a:off x="8069225" y="2708388"/>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30" name="Google Shape;230;p3"/>
          <p:cNvGrpSpPr/>
          <p:nvPr/>
        </p:nvGrpSpPr>
        <p:grpSpPr>
          <a:xfrm>
            <a:off x="1168975" y="4065000"/>
            <a:ext cx="166675" cy="168575"/>
            <a:chOff x="4954425" y="2036375"/>
            <a:chExt cx="166675" cy="168575"/>
          </a:xfrm>
        </p:grpSpPr>
        <p:sp>
          <p:nvSpPr>
            <p:cNvPr id="231" name="Google Shape;231;p3"/>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3"/>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01971895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326"/>
        <p:cNvGrpSpPr/>
        <p:nvPr/>
      </p:nvGrpSpPr>
      <p:grpSpPr>
        <a:xfrm>
          <a:off x="0" y="0"/>
          <a:ext cx="0" cy="0"/>
          <a:chOff x="0" y="0"/>
          <a:chExt cx="0" cy="0"/>
        </a:xfrm>
      </p:grpSpPr>
      <p:grpSp>
        <p:nvGrpSpPr>
          <p:cNvPr id="327" name="Google Shape;327;p5"/>
          <p:cNvGrpSpPr/>
          <p:nvPr/>
        </p:nvGrpSpPr>
        <p:grpSpPr>
          <a:xfrm>
            <a:off x="395894" y="219519"/>
            <a:ext cx="8518865" cy="4788281"/>
            <a:chOff x="395894" y="219519"/>
            <a:chExt cx="8518865" cy="4788281"/>
          </a:xfrm>
        </p:grpSpPr>
        <p:sp>
          <p:nvSpPr>
            <p:cNvPr id="328" name="Google Shape;328;p5"/>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29" name="Google Shape;329;p5"/>
            <p:cNvGrpSpPr/>
            <p:nvPr/>
          </p:nvGrpSpPr>
          <p:grpSpPr>
            <a:xfrm>
              <a:off x="8341543" y="2282008"/>
              <a:ext cx="569676" cy="380612"/>
              <a:chOff x="8341543" y="2282008"/>
              <a:chExt cx="569676" cy="380612"/>
            </a:xfrm>
          </p:grpSpPr>
          <p:sp>
            <p:nvSpPr>
              <p:cNvPr id="330" name="Google Shape;330;p5"/>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5"/>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32" name="Google Shape;332;p5"/>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33" name="Google Shape;333;p5"/>
            <p:cNvGrpSpPr/>
            <p:nvPr/>
          </p:nvGrpSpPr>
          <p:grpSpPr>
            <a:xfrm>
              <a:off x="8341543" y="1721094"/>
              <a:ext cx="569676" cy="380612"/>
              <a:chOff x="8341543" y="1721094"/>
              <a:chExt cx="569676" cy="380612"/>
            </a:xfrm>
          </p:grpSpPr>
          <p:sp>
            <p:nvSpPr>
              <p:cNvPr id="334" name="Google Shape;334;p5"/>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335;p5"/>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36" name="Google Shape;336;p5"/>
            <p:cNvGrpSpPr/>
            <p:nvPr/>
          </p:nvGrpSpPr>
          <p:grpSpPr>
            <a:xfrm>
              <a:off x="8346273" y="1183592"/>
              <a:ext cx="568486" cy="388014"/>
              <a:chOff x="8346273" y="1183592"/>
              <a:chExt cx="568486" cy="388014"/>
            </a:xfrm>
          </p:grpSpPr>
          <p:sp>
            <p:nvSpPr>
              <p:cNvPr id="337" name="Google Shape;337;p5"/>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338;p5"/>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39" name="Google Shape;339;p5"/>
            <p:cNvGrpSpPr/>
            <p:nvPr/>
          </p:nvGrpSpPr>
          <p:grpSpPr>
            <a:xfrm>
              <a:off x="8341543" y="606635"/>
              <a:ext cx="569676" cy="388014"/>
              <a:chOff x="8341543" y="606635"/>
              <a:chExt cx="569676" cy="388014"/>
            </a:xfrm>
          </p:grpSpPr>
          <p:sp>
            <p:nvSpPr>
              <p:cNvPr id="340" name="Google Shape;340;p5"/>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341;p5"/>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42" name="Google Shape;342;p5"/>
            <p:cNvGrpSpPr/>
            <p:nvPr/>
          </p:nvGrpSpPr>
          <p:grpSpPr>
            <a:xfrm>
              <a:off x="8341543" y="2842933"/>
              <a:ext cx="569676" cy="380612"/>
              <a:chOff x="8341543" y="2282008"/>
              <a:chExt cx="569676" cy="380612"/>
            </a:xfrm>
          </p:grpSpPr>
          <p:sp>
            <p:nvSpPr>
              <p:cNvPr id="343" name="Google Shape;343;p5"/>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 name="Google Shape;344;p5"/>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45" name="Google Shape;345;p5"/>
            <p:cNvGrpSpPr/>
            <p:nvPr/>
          </p:nvGrpSpPr>
          <p:grpSpPr>
            <a:xfrm>
              <a:off x="8341543" y="3403858"/>
              <a:ext cx="569676" cy="380612"/>
              <a:chOff x="8341543" y="2282008"/>
              <a:chExt cx="569676" cy="380612"/>
            </a:xfrm>
          </p:grpSpPr>
          <p:sp>
            <p:nvSpPr>
              <p:cNvPr id="346" name="Google Shape;346;p5"/>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347;p5"/>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48" name="Google Shape;348;p5"/>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 name="Google Shape;349;p5"/>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50" name="Google Shape;350;p5"/>
          <p:cNvSpPr txBox="1">
            <a:spLocks noGrp="1"/>
          </p:cNvSpPr>
          <p:nvPr>
            <p:ph type="title"/>
          </p:nvPr>
        </p:nvSpPr>
        <p:spPr>
          <a:xfrm>
            <a:off x="726225" y="441350"/>
            <a:ext cx="7691400" cy="572700"/>
          </a:xfrm>
          <a:prstGeom prst="rect">
            <a:avLst/>
          </a:prstGeom>
        </p:spPr>
        <p:txBody>
          <a:bodyPr spcFirstLastPara="1" wrap="square" lIns="91425" tIns="91425" rIns="91425" bIns="91425" anchor="t" anchorCtr="0">
            <a:noAutofit/>
          </a:bodyPr>
          <a:lstStyle>
            <a:lvl1pPr lvl="0" algn="ctr">
              <a:spcBef>
                <a:spcPts val="0"/>
              </a:spcBef>
              <a:spcAft>
                <a:spcPts val="0"/>
              </a:spcAft>
              <a:buSzPts val="2800"/>
              <a:buNone/>
              <a:defRPr/>
            </a:lvl1pPr>
            <a:lvl2pPr lvl="1" algn="ctr">
              <a:spcBef>
                <a:spcPts val="0"/>
              </a:spcBef>
              <a:spcAft>
                <a:spcPts val="0"/>
              </a:spcAft>
              <a:buSzPts val="2800"/>
              <a:buNone/>
              <a:defRPr/>
            </a:lvl2pPr>
            <a:lvl3pPr lvl="2" algn="ctr">
              <a:spcBef>
                <a:spcPts val="0"/>
              </a:spcBef>
              <a:spcAft>
                <a:spcPts val="0"/>
              </a:spcAft>
              <a:buSzPts val="2800"/>
              <a:buNone/>
              <a:defRPr/>
            </a:lvl3pPr>
            <a:lvl4pPr lvl="3" algn="ctr">
              <a:spcBef>
                <a:spcPts val="0"/>
              </a:spcBef>
              <a:spcAft>
                <a:spcPts val="0"/>
              </a:spcAft>
              <a:buSzPts val="2800"/>
              <a:buNone/>
              <a:defRPr/>
            </a:lvl4pPr>
            <a:lvl5pPr lvl="4" algn="ctr">
              <a:spcBef>
                <a:spcPts val="0"/>
              </a:spcBef>
              <a:spcAft>
                <a:spcPts val="0"/>
              </a:spcAft>
              <a:buSzPts val="2800"/>
              <a:buNone/>
              <a:defRPr/>
            </a:lvl5pPr>
            <a:lvl6pPr lvl="5" algn="ctr">
              <a:spcBef>
                <a:spcPts val="0"/>
              </a:spcBef>
              <a:spcAft>
                <a:spcPts val="0"/>
              </a:spcAft>
              <a:buSzPts val="2800"/>
              <a:buNone/>
              <a:defRPr/>
            </a:lvl6pPr>
            <a:lvl7pPr lvl="6" algn="ctr">
              <a:spcBef>
                <a:spcPts val="0"/>
              </a:spcBef>
              <a:spcAft>
                <a:spcPts val="0"/>
              </a:spcAft>
              <a:buSzPts val="2800"/>
              <a:buNone/>
              <a:defRPr/>
            </a:lvl7pPr>
            <a:lvl8pPr lvl="7" algn="ctr">
              <a:spcBef>
                <a:spcPts val="0"/>
              </a:spcBef>
              <a:spcAft>
                <a:spcPts val="0"/>
              </a:spcAft>
              <a:buSzPts val="2800"/>
              <a:buNone/>
              <a:defRPr/>
            </a:lvl8pPr>
            <a:lvl9pPr lvl="8" algn="ctr">
              <a:spcBef>
                <a:spcPts val="0"/>
              </a:spcBef>
              <a:spcAft>
                <a:spcPts val="0"/>
              </a:spcAft>
              <a:buSzPts val="2800"/>
              <a:buNone/>
              <a:defRPr/>
            </a:lvl9pPr>
          </a:lstStyle>
          <a:p>
            <a:endParaRPr/>
          </a:p>
        </p:txBody>
      </p:sp>
      <p:sp>
        <p:nvSpPr>
          <p:cNvPr id="351" name="Google Shape;351;p5"/>
          <p:cNvSpPr txBox="1">
            <a:spLocks noGrp="1"/>
          </p:cNvSpPr>
          <p:nvPr>
            <p:ph type="subTitle" idx="1"/>
          </p:nvPr>
        </p:nvSpPr>
        <p:spPr>
          <a:xfrm>
            <a:off x="1979838" y="2245525"/>
            <a:ext cx="2342700" cy="3969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800" b="1">
                <a:solidFill>
                  <a:schemeClr val="accent1"/>
                </a:solidFill>
              </a:defRPr>
            </a:lvl1pPr>
            <a:lvl2pPr lvl="1" algn="ctr" rtl="0">
              <a:spcBef>
                <a:spcPts val="0"/>
              </a:spcBef>
              <a:spcAft>
                <a:spcPts val="0"/>
              </a:spcAft>
              <a:buNone/>
              <a:defRPr sz="1800">
                <a:solidFill>
                  <a:schemeClr val="accent1"/>
                </a:solidFill>
              </a:defRPr>
            </a:lvl2pPr>
            <a:lvl3pPr lvl="2" algn="ctr" rtl="0">
              <a:spcBef>
                <a:spcPts val="0"/>
              </a:spcBef>
              <a:spcAft>
                <a:spcPts val="0"/>
              </a:spcAft>
              <a:buNone/>
              <a:defRPr sz="1800">
                <a:solidFill>
                  <a:schemeClr val="accent1"/>
                </a:solidFill>
              </a:defRPr>
            </a:lvl3pPr>
            <a:lvl4pPr lvl="3" algn="ctr" rtl="0">
              <a:spcBef>
                <a:spcPts val="0"/>
              </a:spcBef>
              <a:spcAft>
                <a:spcPts val="0"/>
              </a:spcAft>
              <a:buNone/>
              <a:defRPr sz="1800">
                <a:solidFill>
                  <a:schemeClr val="accent1"/>
                </a:solidFill>
              </a:defRPr>
            </a:lvl4pPr>
            <a:lvl5pPr lvl="4" algn="ctr" rtl="0">
              <a:spcBef>
                <a:spcPts val="0"/>
              </a:spcBef>
              <a:spcAft>
                <a:spcPts val="0"/>
              </a:spcAft>
              <a:buNone/>
              <a:defRPr sz="1800">
                <a:solidFill>
                  <a:schemeClr val="accent1"/>
                </a:solidFill>
              </a:defRPr>
            </a:lvl5pPr>
            <a:lvl6pPr lvl="5" algn="ctr" rtl="0">
              <a:spcBef>
                <a:spcPts val="0"/>
              </a:spcBef>
              <a:spcAft>
                <a:spcPts val="0"/>
              </a:spcAft>
              <a:buNone/>
              <a:defRPr sz="1800">
                <a:solidFill>
                  <a:schemeClr val="accent1"/>
                </a:solidFill>
              </a:defRPr>
            </a:lvl6pPr>
            <a:lvl7pPr lvl="6" algn="ctr" rtl="0">
              <a:spcBef>
                <a:spcPts val="0"/>
              </a:spcBef>
              <a:spcAft>
                <a:spcPts val="0"/>
              </a:spcAft>
              <a:buNone/>
              <a:defRPr sz="1800">
                <a:solidFill>
                  <a:schemeClr val="accent1"/>
                </a:solidFill>
              </a:defRPr>
            </a:lvl7pPr>
            <a:lvl8pPr lvl="7" algn="ctr" rtl="0">
              <a:spcBef>
                <a:spcPts val="0"/>
              </a:spcBef>
              <a:spcAft>
                <a:spcPts val="0"/>
              </a:spcAft>
              <a:buNone/>
              <a:defRPr sz="1800">
                <a:solidFill>
                  <a:schemeClr val="accent1"/>
                </a:solidFill>
              </a:defRPr>
            </a:lvl8pPr>
            <a:lvl9pPr lvl="8" algn="ctr" rtl="0">
              <a:spcBef>
                <a:spcPts val="0"/>
              </a:spcBef>
              <a:spcAft>
                <a:spcPts val="0"/>
              </a:spcAft>
              <a:buNone/>
              <a:defRPr sz="1800">
                <a:solidFill>
                  <a:schemeClr val="accent1"/>
                </a:solidFill>
              </a:defRPr>
            </a:lvl9pPr>
          </a:lstStyle>
          <a:p>
            <a:endParaRPr/>
          </a:p>
        </p:txBody>
      </p:sp>
      <p:sp>
        <p:nvSpPr>
          <p:cNvPr id="352" name="Google Shape;352;p5"/>
          <p:cNvSpPr txBox="1">
            <a:spLocks noGrp="1"/>
          </p:cNvSpPr>
          <p:nvPr>
            <p:ph type="subTitle" idx="2"/>
          </p:nvPr>
        </p:nvSpPr>
        <p:spPr>
          <a:xfrm>
            <a:off x="1979838" y="2603400"/>
            <a:ext cx="2342700" cy="9855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353" name="Google Shape;353;p5"/>
          <p:cNvSpPr txBox="1">
            <a:spLocks noGrp="1"/>
          </p:cNvSpPr>
          <p:nvPr>
            <p:ph type="subTitle" idx="3"/>
          </p:nvPr>
        </p:nvSpPr>
        <p:spPr>
          <a:xfrm>
            <a:off x="4821463" y="2245525"/>
            <a:ext cx="2342700" cy="3969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800" b="1">
                <a:solidFill>
                  <a:schemeClr val="accent1"/>
                </a:solidFill>
              </a:defRPr>
            </a:lvl1pPr>
            <a:lvl2pPr lvl="1" algn="ctr" rtl="0">
              <a:spcBef>
                <a:spcPts val="0"/>
              </a:spcBef>
              <a:spcAft>
                <a:spcPts val="0"/>
              </a:spcAft>
              <a:buNone/>
              <a:defRPr sz="1800">
                <a:solidFill>
                  <a:schemeClr val="accent1"/>
                </a:solidFill>
              </a:defRPr>
            </a:lvl2pPr>
            <a:lvl3pPr lvl="2" algn="ctr" rtl="0">
              <a:spcBef>
                <a:spcPts val="0"/>
              </a:spcBef>
              <a:spcAft>
                <a:spcPts val="0"/>
              </a:spcAft>
              <a:buNone/>
              <a:defRPr sz="1800">
                <a:solidFill>
                  <a:schemeClr val="accent1"/>
                </a:solidFill>
              </a:defRPr>
            </a:lvl3pPr>
            <a:lvl4pPr lvl="3" algn="ctr" rtl="0">
              <a:spcBef>
                <a:spcPts val="0"/>
              </a:spcBef>
              <a:spcAft>
                <a:spcPts val="0"/>
              </a:spcAft>
              <a:buNone/>
              <a:defRPr sz="1800">
                <a:solidFill>
                  <a:schemeClr val="accent1"/>
                </a:solidFill>
              </a:defRPr>
            </a:lvl4pPr>
            <a:lvl5pPr lvl="4" algn="ctr" rtl="0">
              <a:spcBef>
                <a:spcPts val="0"/>
              </a:spcBef>
              <a:spcAft>
                <a:spcPts val="0"/>
              </a:spcAft>
              <a:buNone/>
              <a:defRPr sz="1800">
                <a:solidFill>
                  <a:schemeClr val="accent1"/>
                </a:solidFill>
              </a:defRPr>
            </a:lvl5pPr>
            <a:lvl6pPr lvl="5" algn="ctr" rtl="0">
              <a:spcBef>
                <a:spcPts val="0"/>
              </a:spcBef>
              <a:spcAft>
                <a:spcPts val="0"/>
              </a:spcAft>
              <a:buNone/>
              <a:defRPr sz="1800">
                <a:solidFill>
                  <a:schemeClr val="accent1"/>
                </a:solidFill>
              </a:defRPr>
            </a:lvl6pPr>
            <a:lvl7pPr lvl="6" algn="ctr" rtl="0">
              <a:spcBef>
                <a:spcPts val="0"/>
              </a:spcBef>
              <a:spcAft>
                <a:spcPts val="0"/>
              </a:spcAft>
              <a:buNone/>
              <a:defRPr sz="1800">
                <a:solidFill>
                  <a:schemeClr val="accent1"/>
                </a:solidFill>
              </a:defRPr>
            </a:lvl7pPr>
            <a:lvl8pPr lvl="7" algn="ctr" rtl="0">
              <a:spcBef>
                <a:spcPts val="0"/>
              </a:spcBef>
              <a:spcAft>
                <a:spcPts val="0"/>
              </a:spcAft>
              <a:buNone/>
              <a:defRPr sz="1800">
                <a:solidFill>
                  <a:schemeClr val="accent1"/>
                </a:solidFill>
              </a:defRPr>
            </a:lvl8pPr>
            <a:lvl9pPr lvl="8" algn="ctr" rtl="0">
              <a:spcBef>
                <a:spcPts val="0"/>
              </a:spcBef>
              <a:spcAft>
                <a:spcPts val="0"/>
              </a:spcAft>
              <a:buNone/>
              <a:defRPr sz="1800">
                <a:solidFill>
                  <a:schemeClr val="accent1"/>
                </a:solidFill>
              </a:defRPr>
            </a:lvl9pPr>
          </a:lstStyle>
          <a:p>
            <a:endParaRPr/>
          </a:p>
        </p:txBody>
      </p:sp>
      <p:sp>
        <p:nvSpPr>
          <p:cNvPr id="354" name="Google Shape;354;p5"/>
          <p:cNvSpPr txBox="1">
            <a:spLocks noGrp="1"/>
          </p:cNvSpPr>
          <p:nvPr>
            <p:ph type="subTitle" idx="4"/>
          </p:nvPr>
        </p:nvSpPr>
        <p:spPr>
          <a:xfrm>
            <a:off x="4821463" y="2603404"/>
            <a:ext cx="2342700" cy="9855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355" name="Google Shape;355;p5"/>
          <p:cNvSpPr/>
          <p:nvPr/>
        </p:nvSpPr>
        <p:spPr>
          <a:xfrm>
            <a:off x="546317" y="941938"/>
            <a:ext cx="79378" cy="131963"/>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356;p5"/>
          <p:cNvSpPr/>
          <p:nvPr/>
        </p:nvSpPr>
        <p:spPr>
          <a:xfrm>
            <a:off x="281025" y="966589"/>
            <a:ext cx="324527" cy="82660"/>
          </a:xfrm>
          <a:custGeom>
            <a:avLst/>
            <a:gdLst/>
            <a:ahLst/>
            <a:cxnLst/>
            <a:rect l="l" t="t" r="r" b="b"/>
            <a:pathLst>
              <a:path w="10360" h="2535"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 name="Google Shape;357;p5"/>
          <p:cNvSpPr/>
          <p:nvPr/>
        </p:nvSpPr>
        <p:spPr>
          <a:xfrm>
            <a:off x="304707" y="104921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 name="Google Shape;358;p5"/>
          <p:cNvSpPr/>
          <p:nvPr/>
        </p:nvSpPr>
        <p:spPr>
          <a:xfrm>
            <a:off x="605521" y="1007283"/>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359;p5"/>
          <p:cNvSpPr/>
          <p:nvPr/>
        </p:nvSpPr>
        <p:spPr>
          <a:xfrm>
            <a:off x="546317" y="1298240"/>
            <a:ext cx="79378" cy="133169"/>
          </a:xfrm>
          <a:custGeom>
            <a:avLst/>
            <a:gdLst/>
            <a:ahLst/>
            <a:cxnLst/>
            <a:rect l="l" t="t" r="r" b="b"/>
            <a:pathLst>
              <a:path w="2534" h="4084" extrusionOk="0">
                <a:moveTo>
                  <a:pt x="1286" y="0"/>
                </a:moveTo>
                <a:cubicBezTo>
                  <a:pt x="567" y="0"/>
                  <a:pt x="0" y="908"/>
                  <a:pt x="0" y="2042"/>
                </a:cubicBezTo>
                <a:cubicBezTo>
                  <a:pt x="0" y="3176"/>
                  <a:pt x="567" y="4083"/>
                  <a:pt x="1286" y="4083"/>
                </a:cubicBezTo>
                <a:cubicBezTo>
                  <a:pt x="1966" y="4083"/>
                  <a:pt x="2533" y="3176"/>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 name="Google Shape;360;p5"/>
          <p:cNvSpPr/>
          <p:nvPr/>
        </p:nvSpPr>
        <p:spPr>
          <a:xfrm>
            <a:off x="281025" y="1324130"/>
            <a:ext cx="324527" cy="81388"/>
          </a:xfrm>
          <a:custGeom>
            <a:avLst/>
            <a:gdLst/>
            <a:ahLst/>
            <a:cxnLst/>
            <a:rect l="l" t="t" r="r" b="b"/>
            <a:pathLst>
              <a:path w="10360" h="2496" extrusionOk="0">
                <a:moveTo>
                  <a:pt x="794" y="0"/>
                </a:moveTo>
                <a:cubicBezTo>
                  <a:pt x="341" y="0"/>
                  <a:pt x="0" y="567"/>
                  <a:pt x="0" y="1248"/>
                </a:cubicBezTo>
                <a:cubicBezTo>
                  <a:pt x="0" y="1928"/>
                  <a:pt x="341" y="2495"/>
                  <a:pt x="794" y="2495"/>
                </a:cubicBezTo>
                <a:lnTo>
                  <a:pt x="9566" y="2495"/>
                </a:lnTo>
                <a:cubicBezTo>
                  <a:pt x="10019" y="2495"/>
                  <a:pt x="10360" y="1928"/>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 name="Google Shape;361;p5"/>
          <p:cNvSpPr/>
          <p:nvPr/>
        </p:nvSpPr>
        <p:spPr>
          <a:xfrm>
            <a:off x="304707" y="1405486"/>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 name="Google Shape;362;p5"/>
          <p:cNvSpPr/>
          <p:nvPr/>
        </p:nvSpPr>
        <p:spPr>
          <a:xfrm>
            <a:off x="605521" y="1364792"/>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 name="Google Shape;363;p5"/>
          <p:cNvSpPr/>
          <p:nvPr/>
        </p:nvSpPr>
        <p:spPr>
          <a:xfrm>
            <a:off x="282216" y="1335217"/>
            <a:ext cx="323337" cy="70302"/>
          </a:xfrm>
          <a:custGeom>
            <a:avLst/>
            <a:gdLst/>
            <a:ahLst/>
            <a:cxnLst/>
            <a:rect l="l" t="t" r="r" b="b"/>
            <a:pathLst>
              <a:path w="10322" h="2156" extrusionOk="0">
                <a:moveTo>
                  <a:pt x="10057" y="0"/>
                </a:moveTo>
                <a:lnTo>
                  <a:pt x="10057" y="0"/>
                </a:lnTo>
                <a:cubicBezTo>
                  <a:pt x="10095" y="76"/>
                  <a:pt x="10095" y="190"/>
                  <a:pt x="10095" y="303"/>
                </a:cubicBezTo>
                <a:cubicBezTo>
                  <a:pt x="10095" y="983"/>
                  <a:pt x="9755" y="1551"/>
                  <a:pt x="9301" y="1551"/>
                </a:cubicBezTo>
                <a:lnTo>
                  <a:pt x="530" y="1551"/>
                </a:lnTo>
                <a:cubicBezTo>
                  <a:pt x="303" y="1551"/>
                  <a:pt x="114" y="1437"/>
                  <a:pt x="0" y="1210"/>
                </a:cubicBezTo>
                <a:lnTo>
                  <a:pt x="0" y="1210"/>
                </a:lnTo>
                <a:cubicBezTo>
                  <a:pt x="76" y="1740"/>
                  <a:pt x="378" y="2118"/>
                  <a:pt x="719" y="2155"/>
                </a:cubicBezTo>
                <a:lnTo>
                  <a:pt x="9528" y="2155"/>
                </a:lnTo>
                <a:cubicBezTo>
                  <a:pt x="9981" y="2155"/>
                  <a:pt x="10322" y="1588"/>
                  <a:pt x="10322" y="908"/>
                </a:cubicBezTo>
                <a:cubicBezTo>
                  <a:pt x="10322" y="530"/>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 name="Google Shape;364;p5"/>
          <p:cNvSpPr/>
          <p:nvPr/>
        </p:nvSpPr>
        <p:spPr>
          <a:xfrm>
            <a:off x="546317" y="1655749"/>
            <a:ext cx="79378" cy="131930"/>
          </a:xfrm>
          <a:custGeom>
            <a:avLst/>
            <a:gdLst/>
            <a:ahLst/>
            <a:cxnLst/>
            <a:rect l="l" t="t" r="r" b="b"/>
            <a:pathLst>
              <a:path w="2534" h="4046" extrusionOk="0">
                <a:moveTo>
                  <a:pt x="1286" y="0"/>
                </a:moveTo>
                <a:cubicBezTo>
                  <a:pt x="567" y="0"/>
                  <a:pt x="0" y="908"/>
                  <a:pt x="0" y="2004"/>
                </a:cubicBezTo>
                <a:cubicBezTo>
                  <a:pt x="0" y="3138"/>
                  <a:pt x="567" y="4046"/>
                  <a:pt x="1286" y="4046"/>
                </a:cubicBezTo>
                <a:cubicBezTo>
                  <a:pt x="1966" y="4046"/>
                  <a:pt x="2533" y="3138"/>
                  <a:pt x="2533" y="2004"/>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 name="Google Shape;365;p5"/>
          <p:cNvSpPr/>
          <p:nvPr/>
        </p:nvSpPr>
        <p:spPr>
          <a:xfrm>
            <a:off x="281025" y="1680400"/>
            <a:ext cx="324527" cy="82627"/>
          </a:xfrm>
          <a:custGeom>
            <a:avLst/>
            <a:gdLst/>
            <a:ahLst/>
            <a:cxnLst/>
            <a:rect l="l" t="t" r="r" b="b"/>
            <a:pathLst>
              <a:path w="10360" h="2534" extrusionOk="0">
                <a:moveTo>
                  <a:pt x="794" y="1"/>
                </a:moveTo>
                <a:cubicBezTo>
                  <a:pt x="341" y="1"/>
                  <a:pt x="0" y="568"/>
                  <a:pt x="0" y="1248"/>
                </a:cubicBezTo>
                <a:cubicBezTo>
                  <a:pt x="0" y="1967"/>
                  <a:pt x="341" y="2534"/>
                  <a:pt x="794" y="2534"/>
                </a:cubicBezTo>
                <a:lnTo>
                  <a:pt x="9566" y="2534"/>
                </a:lnTo>
                <a:cubicBezTo>
                  <a:pt x="10019" y="2534"/>
                  <a:pt x="10360" y="1967"/>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 name="Google Shape;366;p5"/>
          <p:cNvSpPr/>
          <p:nvPr/>
        </p:nvSpPr>
        <p:spPr>
          <a:xfrm>
            <a:off x="304707" y="1761756"/>
            <a:ext cx="32014" cy="1272"/>
          </a:xfrm>
          <a:custGeom>
            <a:avLst/>
            <a:gdLst/>
            <a:ahLst/>
            <a:cxnLst/>
            <a:rect l="l" t="t" r="r" b="b"/>
            <a:pathLst>
              <a:path w="1022" h="39" extrusionOk="0">
                <a:moveTo>
                  <a:pt x="1021" y="39"/>
                </a:moveTo>
                <a:lnTo>
                  <a:pt x="38" y="39"/>
                </a:lnTo>
                <a:cubicBezTo>
                  <a:pt x="38" y="39"/>
                  <a:pt x="38" y="39"/>
                  <a:pt x="38" y="39"/>
                </a:cubicBezTo>
                <a:cubicBezTo>
                  <a:pt x="38" y="39"/>
                  <a:pt x="38" y="39"/>
                  <a:pt x="38" y="39"/>
                </a:cubicBezTo>
                <a:lnTo>
                  <a:pt x="1021" y="39"/>
                </a:lnTo>
                <a:lnTo>
                  <a:pt x="1021" y="39"/>
                </a:lnTo>
                <a:close/>
                <a:moveTo>
                  <a:pt x="1" y="39"/>
                </a:moveTo>
                <a:lnTo>
                  <a:pt x="1" y="39"/>
                </a:lnTo>
                <a:lnTo>
                  <a:pt x="1" y="39"/>
                </a:lnTo>
                <a:close/>
                <a:moveTo>
                  <a:pt x="1" y="39"/>
                </a:moveTo>
                <a:lnTo>
                  <a:pt x="1" y="39"/>
                </a:lnTo>
                <a:lnTo>
                  <a:pt x="1" y="39"/>
                </a:lnTo>
                <a:close/>
                <a:moveTo>
                  <a:pt x="1" y="39"/>
                </a:moveTo>
                <a:lnTo>
                  <a:pt x="1" y="39"/>
                </a:lnTo>
                <a:lnTo>
                  <a:pt x="1" y="39"/>
                </a:lnTo>
                <a:close/>
                <a:moveTo>
                  <a:pt x="1" y="39"/>
                </a:moveTo>
                <a:cubicBezTo>
                  <a:pt x="1" y="39"/>
                  <a:pt x="1" y="39"/>
                  <a:pt x="1" y="1"/>
                </a:cubicBezTo>
                <a:cubicBezTo>
                  <a:pt x="1" y="39"/>
                  <a:pt x="1" y="39"/>
                  <a:pt x="1" y="39"/>
                </a:cubicBez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 name="Google Shape;367;p5"/>
          <p:cNvSpPr/>
          <p:nvPr/>
        </p:nvSpPr>
        <p:spPr>
          <a:xfrm>
            <a:off x="605521" y="1721094"/>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 name="Google Shape;368;p5"/>
          <p:cNvSpPr/>
          <p:nvPr/>
        </p:nvSpPr>
        <p:spPr>
          <a:xfrm>
            <a:off x="282216" y="1691487"/>
            <a:ext cx="323337" cy="71541"/>
          </a:xfrm>
          <a:custGeom>
            <a:avLst/>
            <a:gdLst/>
            <a:ahLst/>
            <a:cxnLst/>
            <a:rect l="l" t="t" r="r" b="b"/>
            <a:pathLst>
              <a:path w="10322" h="2194" extrusionOk="0">
                <a:moveTo>
                  <a:pt x="10057" y="1"/>
                </a:moveTo>
                <a:cubicBezTo>
                  <a:pt x="10095" y="114"/>
                  <a:pt x="10095" y="228"/>
                  <a:pt x="10095" y="303"/>
                </a:cubicBezTo>
                <a:cubicBezTo>
                  <a:pt x="10095" y="1022"/>
                  <a:pt x="9755" y="1589"/>
                  <a:pt x="9301" y="1589"/>
                </a:cubicBezTo>
                <a:lnTo>
                  <a:pt x="530" y="1589"/>
                </a:lnTo>
                <a:cubicBezTo>
                  <a:pt x="303" y="1589"/>
                  <a:pt x="114" y="1438"/>
                  <a:pt x="0" y="1249"/>
                </a:cubicBezTo>
                <a:lnTo>
                  <a:pt x="0" y="1249"/>
                </a:lnTo>
                <a:cubicBezTo>
                  <a:pt x="76" y="1740"/>
                  <a:pt x="340" y="2156"/>
                  <a:pt x="719" y="2156"/>
                </a:cubicBezTo>
                <a:cubicBezTo>
                  <a:pt x="719" y="2194"/>
                  <a:pt x="719" y="2194"/>
                  <a:pt x="719" y="2194"/>
                </a:cubicBezTo>
                <a:lnTo>
                  <a:pt x="9528" y="2194"/>
                </a:lnTo>
                <a:cubicBezTo>
                  <a:pt x="9981" y="2194"/>
                  <a:pt x="10322" y="1627"/>
                  <a:pt x="10322" y="908"/>
                </a:cubicBezTo>
                <a:cubicBezTo>
                  <a:pt x="10322" y="568"/>
                  <a:pt x="10208" y="228"/>
                  <a:pt x="10057" y="1"/>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 name="Google Shape;369;p5"/>
          <p:cNvSpPr/>
          <p:nvPr/>
        </p:nvSpPr>
        <p:spPr>
          <a:xfrm>
            <a:off x="546317" y="2012018"/>
            <a:ext cx="79378" cy="133202"/>
          </a:xfrm>
          <a:custGeom>
            <a:avLst/>
            <a:gdLst/>
            <a:ahLst/>
            <a:cxnLst/>
            <a:rect l="l" t="t" r="r" b="b"/>
            <a:pathLst>
              <a:path w="2534" h="4085" extrusionOk="0">
                <a:moveTo>
                  <a:pt x="1286" y="1"/>
                </a:moveTo>
                <a:cubicBezTo>
                  <a:pt x="567" y="1"/>
                  <a:pt x="0" y="908"/>
                  <a:pt x="0" y="2042"/>
                </a:cubicBezTo>
                <a:cubicBezTo>
                  <a:pt x="0" y="3177"/>
                  <a:pt x="567" y="4084"/>
                  <a:pt x="1286" y="4084"/>
                </a:cubicBezTo>
                <a:cubicBezTo>
                  <a:pt x="1966" y="4084"/>
                  <a:pt x="2533" y="3177"/>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 name="Google Shape;370;p5"/>
          <p:cNvSpPr/>
          <p:nvPr/>
        </p:nvSpPr>
        <p:spPr>
          <a:xfrm>
            <a:off x="281025" y="2037909"/>
            <a:ext cx="324527" cy="8142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 name="Google Shape;371;p5"/>
          <p:cNvSpPr/>
          <p:nvPr/>
        </p:nvSpPr>
        <p:spPr>
          <a:xfrm>
            <a:off x="304707" y="211929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 name="Google Shape;372;p5"/>
          <p:cNvSpPr/>
          <p:nvPr/>
        </p:nvSpPr>
        <p:spPr>
          <a:xfrm>
            <a:off x="605521" y="2077364"/>
            <a:ext cx="31" cy="1272"/>
          </a:xfrm>
          <a:custGeom>
            <a:avLst/>
            <a:gdLst/>
            <a:ahLst/>
            <a:cxnLst/>
            <a:rect l="l" t="t" r="r" b="b"/>
            <a:pathLst>
              <a:path w="1" h="39" extrusionOk="0">
                <a:moveTo>
                  <a:pt x="1" y="38"/>
                </a:moveTo>
                <a:lnTo>
                  <a:pt x="1" y="38"/>
                </a:lnTo>
                <a:lnTo>
                  <a:pt x="1" y="38"/>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 name="Google Shape;373;p5"/>
          <p:cNvSpPr/>
          <p:nvPr/>
        </p:nvSpPr>
        <p:spPr>
          <a:xfrm>
            <a:off x="282216" y="2049028"/>
            <a:ext cx="323337" cy="70302"/>
          </a:xfrm>
          <a:custGeom>
            <a:avLst/>
            <a:gdLst/>
            <a:ahLst/>
            <a:cxnLst/>
            <a:rect l="l" t="t" r="r" b="b"/>
            <a:pathLst>
              <a:path w="10322" h="2156" extrusionOk="0">
                <a:moveTo>
                  <a:pt x="10057" y="0"/>
                </a:moveTo>
                <a:cubicBezTo>
                  <a:pt x="10095" y="76"/>
                  <a:pt x="10095" y="189"/>
                  <a:pt x="10095" y="303"/>
                </a:cubicBezTo>
                <a:cubicBezTo>
                  <a:pt x="10095" y="983"/>
                  <a:pt x="9755" y="1550"/>
                  <a:pt x="9301" y="1550"/>
                </a:cubicBezTo>
                <a:lnTo>
                  <a:pt x="530" y="1550"/>
                </a:lnTo>
                <a:cubicBezTo>
                  <a:pt x="303" y="1550"/>
                  <a:pt x="114" y="1437"/>
                  <a:pt x="0" y="1210"/>
                </a:cubicBezTo>
                <a:lnTo>
                  <a:pt x="0" y="1210"/>
                </a:lnTo>
                <a:cubicBezTo>
                  <a:pt x="76" y="1739"/>
                  <a:pt x="340" y="2117"/>
                  <a:pt x="719" y="2155"/>
                </a:cubicBezTo>
                <a:lnTo>
                  <a:pt x="9528" y="2155"/>
                </a:lnTo>
                <a:cubicBezTo>
                  <a:pt x="9981" y="2155"/>
                  <a:pt x="10322" y="1588"/>
                  <a:pt x="10322" y="907"/>
                </a:cubicBezTo>
                <a:lnTo>
                  <a:pt x="10322" y="870"/>
                </a:lnTo>
                <a:cubicBezTo>
                  <a:pt x="10322" y="529"/>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 name="Google Shape;374;p5"/>
          <p:cNvSpPr/>
          <p:nvPr/>
        </p:nvSpPr>
        <p:spPr>
          <a:xfrm>
            <a:off x="546317" y="2369560"/>
            <a:ext cx="79378" cy="131930"/>
          </a:xfrm>
          <a:custGeom>
            <a:avLst/>
            <a:gdLst/>
            <a:ahLst/>
            <a:cxnLst/>
            <a:rect l="l" t="t" r="r" b="b"/>
            <a:pathLst>
              <a:path w="2534" h="4046" extrusionOk="0">
                <a:moveTo>
                  <a:pt x="1286" y="0"/>
                </a:moveTo>
                <a:cubicBezTo>
                  <a:pt x="567" y="0"/>
                  <a:pt x="0" y="907"/>
                  <a:pt x="0" y="2004"/>
                </a:cubicBezTo>
                <a:cubicBezTo>
                  <a:pt x="0" y="3138"/>
                  <a:pt x="567" y="4045"/>
                  <a:pt x="1286" y="4045"/>
                </a:cubicBezTo>
                <a:cubicBezTo>
                  <a:pt x="1966" y="4045"/>
                  <a:pt x="2533" y="3138"/>
                  <a:pt x="2533" y="2004"/>
                </a:cubicBezTo>
                <a:cubicBezTo>
                  <a:pt x="2533" y="907"/>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 name="Google Shape;375;p5"/>
          <p:cNvSpPr/>
          <p:nvPr/>
        </p:nvSpPr>
        <p:spPr>
          <a:xfrm>
            <a:off x="281025" y="2394211"/>
            <a:ext cx="324527" cy="81388"/>
          </a:xfrm>
          <a:custGeom>
            <a:avLst/>
            <a:gdLst/>
            <a:ahLst/>
            <a:cxnLst/>
            <a:rect l="l" t="t" r="r" b="b"/>
            <a:pathLst>
              <a:path w="10360" h="2496" extrusionOk="0">
                <a:moveTo>
                  <a:pt x="794" y="0"/>
                </a:moveTo>
                <a:cubicBezTo>
                  <a:pt x="341" y="0"/>
                  <a:pt x="0" y="567"/>
                  <a:pt x="0" y="1248"/>
                </a:cubicBezTo>
                <a:cubicBezTo>
                  <a:pt x="0" y="1966"/>
                  <a:pt x="341" y="2495"/>
                  <a:pt x="794" y="2495"/>
                </a:cubicBezTo>
                <a:lnTo>
                  <a:pt x="9566" y="2495"/>
                </a:lnTo>
                <a:cubicBezTo>
                  <a:pt x="10019" y="2495"/>
                  <a:pt x="10360" y="1966"/>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 name="Google Shape;376;p5"/>
          <p:cNvSpPr/>
          <p:nvPr/>
        </p:nvSpPr>
        <p:spPr>
          <a:xfrm>
            <a:off x="304707" y="247556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 name="Google Shape;377;p5"/>
          <p:cNvSpPr/>
          <p:nvPr/>
        </p:nvSpPr>
        <p:spPr>
          <a:xfrm>
            <a:off x="605521" y="2434872"/>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 name="Google Shape;378;p5"/>
          <p:cNvSpPr/>
          <p:nvPr/>
        </p:nvSpPr>
        <p:spPr>
          <a:xfrm>
            <a:off x="282216" y="2405297"/>
            <a:ext cx="323337" cy="70302"/>
          </a:xfrm>
          <a:custGeom>
            <a:avLst/>
            <a:gdLst/>
            <a:ahLst/>
            <a:cxnLst/>
            <a:rect l="l" t="t" r="r" b="b"/>
            <a:pathLst>
              <a:path w="10322" h="2156" extrusionOk="0">
                <a:moveTo>
                  <a:pt x="10057" y="0"/>
                </a:moveTo>
                <a:cubicBezTo>
                  <a:pt x="10095" y="114"/>
                  <a:pt x="10095" y="189"/>
                  <a:pt x="10095" y="303"/>
                </a:cubicBezTo>
                <a:cubicBezTo>
                  <a:pt x="10095" y="1021"/>
                  <a:pt x="9755" y="1551"/>
                  <a:pt x="9301" y="1551"/>
                </a:cubicBezTo>
                <a:lnTo>
                  <a:pt x="530" y="1551"/>
                </a:lnTo>
                <a:cubicBezTo>
                  <a:pt x="303" y="1551"/>
                  <a:pt x="114" y="1437"/>
                  <a:pt x="0" y="1248"/>
                </a:cubicBezTo>
                <a:lnTo>
                  <a:pt x="0" y="1248"/>
                </a:lnTo>
                <a:cubicBezTo>
                  <a:pt x="76" y="1777"/>
                  <a:pt x="378" y="2155"/>
                  <a:pt x="719" y="2155"/>
                </a:cubicBezTo>
                <a:lnTo>
                  <a:pt x="9528" y="2155"/>
                </a:lnTo>
                <a:cubicBezTo>
                  <a:pt x="9981" y="2155"/>
                  <a:pt x="10322" y="1626"/>
                  <a:pt x="10322" y="908"/>
                </a:cubicBezTo>
                <a:cubicBezTo>
                  <a:pt x="10322" y="530"/>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 name="Google Shape;379;p5"/>
          <p:cNvSpPr/>
          <p:nvPr/>
        </p:nvSpPr>
        <p:spPr>
          <a:xfrm>
            <a:off x="546317" y="2725829"/>
            <a:ext cx="79378" cy="131930"/>
          </a:xfrm>
          <a:custGeom>
            <a:avLst/>
            <a:gdLst/>
            <a:ahLst/>
            <a:cxnLst/>
            <a:rect l="l" t="t" r="r" b="b"/>
            <a:pathLst>
              <a:path w="2534" h="4046" extrusionOk="0">
                <a:moveTo>
                  <a:pt x="1286" y="0"/>
                </a:moveTo>
                <a:cubicBezTo>
                  <a:pt x="567" y="0"/>
                  <a:pt x="0" y="908"/>
                  <a:pt x="0" y="2042"/>
                </a:cubicBezTo>
                <a:cubicBezTo>
                  <a:pt x="0" y="3138"/>
                  <a:pt x="567" y="4046"/>
                  <a:pt x="1286" y="4046"/>
                </a:cubicBezTo>
                <a:cubicBezTo>
                  <a:pt x="1966" y="4046"/>
                  <a:pt x="2533" y="3138"/>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 name="Google Shape;380;p5"/>
          <p:cNvSpPr/>
          <p:nvPr/>
        </p:nvSpPr>
        <p:spPr>
          <a:xfrm>
            <a:off x="281025" y="2751719"/>
            <a:ext cx="324527" cy="81388"/>
          </a:xfrm>
          <a:custGeom>
            <a:avLst/>
            <a:gdLst/>
            <a:ahLst/>
            <a:cxnLst/>
            <a:rect l="l" t="t" r="r" b="b"/>
            <a:pathLst>
              <a:path w="10360" h="2496" extrusionOk="0">
                <a:moveTo>
                  <a:pt x="794" y="0"/>
                </a:moveTo>
                <a:cubicBezTo>
                  <a:pt x="341" y="0"/>
                  <a:pt x="0" y="530"/>
                  <a:pt x="0" y="1248"/>
                </a:cubicBezTo>
                <a:cubicBezTo>
                  <a:pt x="0" y="1929"/>
                  <a:pt x="341" y="2496"/>
                  <a:pt x="794" y="2496"/>
                </a:cubicBezTo>
                <a:lnTo>
                  <a:pt x="9566" y="2496"/>
                </a:lnTo>
                <a:cubicBezTo>
                  <a:pt x="10019" y="2496"/>
                  <a:pt x="10360" y="1929"/>
                  <a:pt x="10360" y="1248"/>
                </a:cubicBezTo>
                <a:cubicBezTo>
                  <a:pt x="10360" y="530"/>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 name="Google Shape;381;p5"/>
          <p:cNvSpPr/>
          <p:nvPr/>
        </p:nvSpPr>
        <p:spPr>
          <a:xfrm>
            <a:off x="304707" y="2833075"/>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 name="Google Shape;382;p5"/>
          <p:cNvSpPr/>
          <p:nvPr/>
        </p:nvSpPr>
        <p:spPr>
          <a:xfrm>
            <a:off x="605521" y="2791174"/>
            <a:ext cx="31" cy="1272"/>
          </a:xfrm>
          <a:custGeom>
            <a:avLst/>
            <a:gdLst/>
            <a:ahLst/>
            <a:cxnLst/>
            <a:rect l="l" t="t" r="r" b="b"/>
            <a:pathLst>
              <a:path w="1" h="39" extrusionOk="0">
                <a:moveTo>
                  <a:pt x="1" y="38"/>
                </a:moveTo>
                <a:lnTo>
                  <a:pt x="1" y="38"/>
                </a:lnTo>
                <a:lnTo>
                  <a:pt x="1" y="38"/>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 name="Google Shape;383;p5"/>
          <p:cNvSpPr/>
          <p:nvPr/>
        </p:nvSpPr>
        <p:spPr>
          <a:xfrm>
            <a:off x="282216" y="2761567"/>
            <a:ext cx="323337" cy="71541"/>
          </a:xfrm>
          <a:custGeom>
            <a:avLst/>
            <a:gdLst/>
            <a:ahLst/>
            <a:cxnLst/>
            <a:rect l="l" t="t" r="r" b="b"/>
            <a:pathLst>
              <a:path w="10322" h="2194" extrusionOk="0">
                <a:moveTo>
                  <a:pt x="10057" y="1"/>
                </a:moveTo>
                <a:cubicBezTo>
                  <a:pt x="10095" y="114"/>
                  <a:pt x="10095" y="228"/>
                  <a:pt x="10095" y="341"/>
                </a:cubicBezTo>
                <a:cubicBezTo>
                  <a:pt x="10095" y="1022"/>
                  <a:pt x="9755" y="1589"/>
                  <a:pt x="9301" y="1589"/>
                </a:cubicBezTo>
                <a:lnTo>
                  <a:pt x="530" y="1589"/>
                </a:lnTo>
                <a:cubicBezTo>
                  <a:pt x="303" y="1589"/>
                  <a:pt x="114" y="1475"/>
                  <a:pt x="0" y="1248"/>
                </a:cubicBezTo>
                <a:lnTo>
                  <a:pt x="0" y="1248"/>
                </a:lnTo>
                <a:cubicBezTo>
                  <a:pt x="76" y="1778"/>
                  <a:pt x="340" y="2156"/>
                  <a:pt x="719" y="2194"/>
                </a:cubicBezTo>
                <a:lnTo>
                  <a:pt x="9528" y="2194"/>
                </a:lnTo>
                <a:cubicBezTo>
                  <a:pt x="9981" y="2194"/>
                  <a:pt x="10322" y="1627"/>
                  <a:pt x="10322" y="946"/>
                </a:cubicBezTo>
                <a:lnTo>
                  <a:pt x="10322" y="908"/>
                </a:lnTo>
                <a:cubicBezTo>
                  <a:pt x="10322" y="568"/>
                  <a:pt x="10208" y="228"/>
                  <a:pt x="10057" y="1"/>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384;p5"/>
          <p:cNvSpPr/>
          <p:nvPr/>
        </p:nvSpPr>
        <p:spPr>
          <a:xfrm>
            <a:off x="546317" y="3083338"/>
            <a:ext cx="79378" cy="131963"/>
          </a:xfrm>
          <a:custGeom>
            <a:avLst/>
            <a:gdLst/>
            <a:ahLst/>
            <a:cxnLst/>
            <a:rect l="l" t="t" r="r" b="b"/>
            <a:pathLst>
              <a:path w="2534" h="4047" extrusionOk="0">
                <a:moveTo>
                  <a:pt x="1286" y="1"/>
                </a:moveTo>
                <a:cubicBezTo>
                  <a:pt x="567" y="1"/>
                  <a:pt x="0" y="908"/>
                  <a:pt x="0" y="2004"/>
                </a:cubicBezTo>
                <a:cubicBezTo>
                  <a:pt x="0" y="3139"/>
                  <a:pt x="567" y="4046"/>
                  <a:pt x="1286" y="4046"/>
                </a:cubicBezTo>
                <a:cubicBezTo>
                  <a:pt x="1966" y="4046"/>
                  <a:pt x="2533" y="3139"/>
                  <a:pt x="2533" y="2004"/>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 name="Google Shape;385;p5"/>
          <p:cNvSpPr/>
          <p:nvPr/>
        </p:nvSpPr>
        <p:spPr>
          <a:xfrm>
            <a:off x="281025" y="3107989"/>
            <a:ext cx="324527" cy="8142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386;p5"/>
          <p:cNvSpPr/>
          <p:nvPr/>
        </p:nvSpPr>
        <p:spPr>
          <a:xfrm>
            <a:off x="304707" y="318937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p5"/>
          <p:cNvSpPr/>
          <p:nvPr/>
        </p:nvSpPr>
        <p:spPr>
          <a:xfrm>
            <a:off x="605521" y="3148683"/>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5"/>
          <p:cNvSpPr/>
          <p:nvPr/>
        </p:nvSpPr>
        <p:spPr>
          <a:xfrm>
            <a:off x="282216" y="3119108"/>
            <a:ext cx="323337" cy="70302"/>
          </a:xfrm>
          <a:custGeom>
            <a:avLst/>
            <a:gdLst/>
            <a:ahLst/>
            <a:cxnLst/>
            <a:rect l="l" t="t" r="r" b="b"/>
            <a:pathLst>
              <a:path w="10322" h="2156" extrusionOk="0">
                <a:moveTo>
                  <a:pt x="10057" y="0"/>
                </a:moveTo>
                <a:cubicBezTo>
                  <a:pt x="10095" y="113"/>
                  <a:pt x="10095" y="189"/>
                  <a:pt x="10095" y="302"/>
                </a:cubicBezTo>
                <a:cubicBezTo>
                  <a:pt x="10095" y="1021"/>
                  <a:pt x="9755" y="1550"/>
                  <a:pt x="9301" y="1550"/>
                </a:cubicBezTo>
                <a:lnTo>
                  <a:pt x="530" y="1550"/>
                </a:lnTo>
                <a:cubicBezTo>
                  <a:pt x="303" y="1550"/>
                  <a:pt x="114" y="1437"/>
                  <a:pt x="0" y="1248"/>
                </a:cubicBezTo>
                <a:lnTo>
                  <a:pt x="0" y="1248"/>
                </a:lnTo>
                <a:cubicBezTo>
                  <a:pt x="76" y="1739"/>
                  <a:pt x="340" y="2155"/>
                  <a:pt x="719" y="2155"/>
                </a:cubicBezTo>
                <a:lnTo>
                  <a:pt x="9528" y="2155"/>
                </a:lnTo>
                <a:cubicBezTo>
                  <a:pt x="9981" y="2155"/>
                  <a:pt x="10322" y="1588"/>
                  <a:pt x="10322" y="907"/>
                </a:cubicBezTo>
                <a:cubicBezTo>
                  <a:pt x="10322" y="529"/>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389;p5"/>
          <p:cNvSpPr/>
          <p:nvPr/>
        </p:nvSpPr>
        <p:spPr>
          <a:xfrm>
            <a:off x="546317" y="3439640"/>
            <a:ext cx="79378" cy="131930"/>
          </a:xfrm>
          <a:custGeom>
            <a:avLst/>
            <a:gdLst/>
            <a:ahLst/>
            <a:cxnLst/>
            <a:rect l="l" t="t" r="r" b="b"/>
            <a:pathLst>
              <a:path w="2534" h="4046" extrusionOk="0">
                <a:moveTo>
                  <a:pt x="1286" y="0"/>
                </a:moveTo>
                <a:cubicBezTo>
                  <a:pt x="567" y="0"/>
                  <a:pt x="0" y="907"/>
                  <a:pt x="0" y="2042"/>
                </a:cubicBezTo>
                <a:cubicBezTo>
                  <a:pt x="0" y="3138"/>
                  <a:pt x="567" y="4045"/>
                  <a:pt x="1286" y="4045"/>
                </a:cubicBezTo>
                <a:cubicBezTo>
                  <a:pt x="1966" y="4045"/>
                  <a:pt x="2533" y="3138"/>
                  <a:pt x="2533" y="2042"/>
                </a:cubicBezTo>
                <a:cubicBezTo>
                  <a:pt x="2533" y="907"/>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5"/>
          <p:cNvSpPr/>
          <p:nvPr/>
        </p:nvSpPr>
        <p:spPr>
          <a:xfrm>
            <a:off x="281025" y="3465498"/>
            <a:ext cx="324527" cy="81421"/>
          </a:xfrm>
          <a:custGeom>
            <a:avLst/>
            <a:gdLst/>
            <a:ahLst/>
            <a:cxnLst/>
            <a:rect l="l" t="t" r="r" b="b"/>
            <a:pathLst>
              <a:path w="10360" h="2497" extrusionOk="0">
                <a:moveTo>
                  <a:pt x="794" y="1"/>
                </a:moveTo>
                <a:cubicBezTo>
                  <a:pt x="341" y="1"/>
                  <a:pt x="0" y="530"/>
                  <a:pt x="0" y="1249"/>
                </a:cubicBezTo>
                <a:cubicBezTo>
                  <a:pt x="0" y="1929"/>
                  <a:pt x="341" y="2496"/>
                  <a:pt x="794" y="2496"/>
                </a:cubicBezTo>
                <a:lnTo>
                  <a:pt x="9566" y="2496"/>
                </a:lnTo>
                <a:cubicBezTo>
                  <a:pt x="10019" y="2496"/>
                  <a:pt x="10360" y="1929"/>
                  <a:pt x="10360" y="1249"/>
                </a:cubicBezTo>
                <a:cubicBezTo>
                  <a:pt x="10360" y="530"/>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391;p5"/>
          <p:cNvSpPr/>
          <p:nvPr/>
        </p:nvSpPr>
        <p:spPr>
          <a:xfrm>
            <a:off x="304707" y="3546886"/>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392;p5"/>
          <p:cNvSpPr/>
          <p:nvPr/>
        </p:nvSpPr>
        <p:spPr>
          <a:xfrm>
            <a:off x="605521" y="3504953"/>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 name="Google Shape;393;p5"/>
          <p:cNvSpPr/>
          <p:nvPr/>
        </p:nvSpPr>
        <p:spPr>
          <a:xfrm>
            <a:off x="282216" y="3475378"/>
            <a:ext cx="323337" cy="71541"/>
          </a:xfrm>
          <a:custGeom>
            <a:avLst/>
            <a:gdLst/>
            <a:ahLst/>
            <a:cxnLst/>
            <a:rect l="l" t="t" r="r" b="b"/>
            <a:pathLst>
              <a:path w="10322" h="2194" extrusionOk="0">
                <a:moveTo>
                  <a:pt x="10057" y="0"/>
                </a:moveTo>
                <a:lnTo>
                  <a:pt x="10057" y="0"/>
                </a:ln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6"/>
                </a:cubicBezTo>
                <a:lnTo>
                  <a:pt x="10322" y="908"/>
                </a:lnTo>
                <a:cubicBezTo>
                  <a:pt x="10322" y="568"/>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 name="Google Shape;394;p5"/>
          <p:cNvSpPr/>
          <p:nvPr/>
        </p:nvSpPr>
        <p:spPr>
          <a:xfrm>
            <a:off x="546317" y="3795909"/>
            <a:ext cx="79378" cy="133169"/>
          </a:xfrm>
          <a:custGeom>
            <a:avLst/>
            <a:gdLst/>
            <a:ahLst/>
            <a:cxnLst/>
            <a:rect l="l" t="t" r="r" b="b"/>
            <a:pathLst>
              <a:path w="2534" h="4084" extrusionOk="0">
                <a:moveTo>
                  <a:pt x="1286" y="0"/>
                </a:moveTo>
                <a:cubicBezTo>
                  <a:pt x="567" y="0"/>
                  <a:pt x="0" y="908"/>
                  <a:pt x="0" y="2042"/>
                </a:cubicBezTo>
                <a:cubicBezTo>
                  <a:pt x="0" y="3176"/>
                  <a:pt x="567" y="4084"/>
                  <a:pt x="1286" y="4084"/>
                </a:cubicBezTo>
                <a:cubicBezTo>
                  <a:pt x="1966" y="4084"/>
                  <a:pt x="2533" y="3176"/>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395;p5"/>
          <p:cNvSpPr/>
          <p:nvPr/>
        </p:nvSpPr>
        <p:spPr>
          <a:xfrm>
            <a:off x="281025" y="3821800"/>
            <a:ext cx="324527" cy="81388"/>
          </a:xfrm>
          <a:custGeom>
            <a:avLst/>
            <a:gdLst/>
            <a:ahLst/>
            <a:cxnLst/>
            <a:rect l="l" t="t" r="r" b="b"/>
            <a:pathLst>
              <a:path w="10360" h="2496" extrusionOk="0">
                <a:moveTo>
                  <a:pt x="794" y="0"/>
                </a:moveTo>
                <a:cubicBezTo>
                  <a:pt x="341" y="0"/>
                  <a:pt x="0" y="567"/>
                  <a:pt x="0" y="1248"/>
                </a:cubicBezTo>
                <a:cubicBezTo>
                  <a:pt x="0" y="1929"/>
                  <a:pt x="341" y="2496"/>
                  <a:pt x="794" y="2496"/>
                </a:cubicBezTo>
                <a:lnTo>
                  <a:pt x="9566" y="2496"/>
                </a:lnTo>
                <a:cubicBezTo>
                  <a:pt x="10019" y="2496"/>
                  <a:pt x="10360" y="1929"/>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 name="Google Shape;396;p5"/>
          <p:cNvSpPr/>
          <p:nvPr/>
        </p:nvSpPr>
        <p:spPr>
          <a:xfrm>
            <a:off x="304707" y="3903155"/>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397;p5"/>
          <p:cNvSpPr/>
          <p:nvPr/>
        </p:nvSpPr>
        <p:spPr>
          <a:xfrm>
            <a:off x="605521" y="3862494"/>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398;p5"/>
          <p:cNvSpPr/>
          <p:nvPr/>
        </p:nvSpPr>
        <p:spPr>
          <a:xfrm>
            <a:off x="282216" y="3832886"/>
            <a:ext cx="323337" cy="70302"/>
          </a:xfrm>
          <a:custGeom>
            <a:avLst/>
            <a:gdLst/>
            <a:ahLst/>
            <a:cxnLst/>
            <a:rect l="l" t="t" r="r" b="b"/>
            <a:pathLst>
              <a:path w="10322" h="2156" extrusionOk="0">
                <a:moveTo>
                  <a:pt x="10057" y="1"/>
                </a:moveTo>
                <a:lnTo>
                  <a:pt x="10057" y="1"/>
                </a:lnTo>
                <a:cubicBezTo>
                  <a:pt x="10095" y="76"/>
                  <a:pt x="10095" y="190"/>
                  <a:pt x="10095" y="303"/>
                </a:cubicBezTo>
                <a:cubicBezTo>
                  <a:pt x="10095" y="984"/>
                  <a:pt x="9755" y="1551"/>
                  <a:pt x="9301" y="1551"/>
                </a:cubicBezTo>
                <a:lnTo>
                  <a:pt x="530" y="1551"/>
                </a:lnTo>
                <a:cubicBezTo>
                  <a:pt x="303" y="1551"/>
                  <a:pt x="114" y="1437"/>
                  <a:pt x="0" y="1210"/>
                </a:cubicBezTo>
                <a:lnTo>
                  <a:pt x="0" y="1210"/>
                </a:lnTo>
                <a:cubicBezTo>
                  <a:pt x="76" y="1740"/>
                  <a:pt x="340" y="2118"/>
                  <a:pt x="719" y="2156"/>
                </a:cubicBezTo>
                <a:lnTo>
                  <a:pt x="9528" y="2156"/>
                </a:lnTo>
                <a:cubicBezTo>
                  <a:pt x="9981" y="2156"/>
                  <a:pt x="10322" y="1589"/>
                  <a:pt x="10322" y="908"/>
                </a:cubicBezTo>
                <a:cubicBezTo>
                  <a:pt x="10322" y="530"/>
                  <a:pt x="10208" y="227"/>
                  <a:pt x="10057" y="1"/>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399;p5"/>
          <p:cNvSpPr/>
          <p:nvPr/>
        </p:nvSpPr>
        <p:spPr>
          <a:xfrm>
            <a:off x="546317" y="4153418"/>
            <a:ext cx="79378" cy="131963"/>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400;p5"/>
          <p:cNvSpPr/>
          <p:nvPr/>
        </p:nvSpPr>
        <p:spPr>
          <a:xfrm>
            <a:off x="281025" y="4178069"/>
            <a:ext cx="324527" cy="82627"/>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401;p5"/>
          <p:cNvSpPr/>
          <p:nvPr/>
        </p:nvSpPr>
        <p:spPr>
          <a:xfrm>
            <a:off x="304707" y="4260664"/>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402;p5"/>
          <p:cNvSpPr/>
          <p:nvPr/>
        </p:nvSpPr>
        <p:spPr>
          <a:xfrm>
            <a:off x="605521" y="4218763"/>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5"/>
          <p:cNvSpPr/>
          <p:nvPr/>
        </p:nvSpPr>
        <p:spPr>
          <a:xfrm>
            <a:off x="282216" y="4189188"/>
            <a:ext cx="323337" cy="71508"/>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5"/>
          <p:cNvSpPr/>
          <p:nvPr/>
        </p:nvSpPr>
        <p:spPr>
          <a:xfrm>
            <a:off x="282216" y="977708"/>
            <a:ext cx="323337" cy="71541"/>
          </a:xfrm>
          <a:custGeom>
            <a:avLst/>
            <a:gdLst/>
            <a:ahLst/>
            <a:cxnLst/>
            <a:rect l="l" t="t" r="r" b="b"/>
            <a:pathLst>
              <a:path w="10322" h="2194" extrusionOk="0">
                <a:moveTo>
                  <a:pt x="10057" y="0"/>
                </a:move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5"/>
                </a:cubicBezTo>
                <a:lnTo>
                  <a:pt x="10322" y="908"/>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3686137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405"/>
        <p:cNvGrpSpPr/>
        <p:nvPr/>
      </p:nvGrpSpPr>
      <p:grpSpPr>
        <a:xfrm>
          <a:off x="0" y="0"/>
          <a:ext cx="0" cy="0"/>
          <a:chOff x="0" y="0"/>
          <a:chExt cx="0" cy="0"/>
        </a:xfrm>
      </p:grpSpPr>
      <p:sp>
        <p:nvSpPr>
          <p:cNvPr id="406" name="Google Shape;406;p6"/>
          <p:cNvSpPr/>
          <p:nvPr/>
        </p:nvSpPr>
        <p:spPr>
          <a:xfrm>
            <a:off x="395925" y="291324"/>
            <a:ext cx="8336062"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407;p6"/>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6"/>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09" name="Google Shape;409;p6"/>
          <p:cNvGrpSpPr/>
          <p:nvPr/>
        </p:nvGrpSpPr>
        <p:grpSpPr>
          <a:xfrm>
            <a:off x="8341543" y="2282008"/>
            <a:ext cx="569676" cy="380612"/>
            <a:chOff x="8341543" y="2282008"/>
            <a:chExt cx="569676" cy="380612"/>
          </a:xfrm>
        </p:grpSpPr>
        <p:sp>
          <p:nvSpPr>
            <p:cNvPr id="410" name="Google Shape;410;p6"/>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6"/>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12" name="Google Shape;412;p6"/>
          <p:cNvGrpSpPr/>
          <p:nvPr/>
        </p:nvGrpSpPr>
        <p:grpSpPr>
          <a:xfrm>
            <a:off x="8341543" y="1721094"/>
            <a:ext cx="569676" cy="380612"/>
            <a:chOff x="8341543" y="1721094"/>
            <a:chExt cx="569676" cy="380612"/>
          </a:xfrm>
        </p:grpSpPr>
        <p:sp>
          <p:nvSpPr>
            <p:cNvPr id="413" name="Google Shape;413;p6"/>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6"/>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15" name="Google Shape;415;p6"/>
          <p:cNvGrpSpPr/>
          <p:nvPr/>
        </p:nvGrpSpPr>
        <p:grpSpPr>
          <a:xfrm>
            <a:off x="8346273" y="1183592"/>
            <a:ext cx="568486" cy="388014"/>
            <a:chOff x="8346273" y="1183592"/>
            <a:chExt cx="568486" cy="388014"/>
          </a:xfrm>
        </p:grpSpPr>
        <p:sp>
          <p:nvSpPr>
            <p:cNvPr id="416" name="Google Shape;416;p6"/>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 name="Google Shape;417;p6"/>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18" name="Google Shape;418;p6"/>
          <p:cNvGrpSpPr/>
          <p:nvPr/>
        </p:nvGrpSpPr>
        <p:grpSpPr>
          <a:xfrm>
            <a:off x="8341543" y="606635"/>
            <a:ext cx="569676" cy="388014"/>
            <a:chOff x="8341543" y="606635"/>
            <a:chExt cx="569676" cy="388014"/>
          </a:xfrm>
        </p:grpSpPr>
        <p:sp>
          <p:nvSpPr>
            <p:cNvPr id="419" name="Google Shape;419;p6"/>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 name="Google Shape;420;p6"/>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21" name="Google Shape;421;p6"/>
          <p:cNvGrpSpPr/>
          <p:nvPr/>
        </p:nvGrpSpPr>
        <p:grpSpPr>
          <a:xfrm>
            <a:off x="8341543" y="2842933"/>
            <a:ext cx="569676" cy="380612"/>
            <a:chOff x="8341543" y="2282008"/>
            <a:chExt cx="569676" cy="380612"/>
          </a:xfrm>
        </p:grpSpPr>
        <p:sp>
          <p:nvSpPr>
            <p:cNvPr id="422" name="Google Shape;422;p6"/>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423;p6"/>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24" name="Google Shape;424;p6"/>
          <p:cNvGrpSpPr/>
          <p:nvPr/>
        </p:nvGrpSpPr>
        <p:grpSpPr>
          <a:xfrm>
            <a:off x="8341543" y="3403858"/>
            <a:ext cx="569676" cy="380612"/>
            <a:chOff x="8341543" y="2282008"/>
            <a:chExt cx="569676" cy="380612"/>
          </a:xfrm>
        </p:grpSpPr>
        <p:sp>
          <p:nvSpPr>
            <p:cNvPr id="425" name="Google Shape;425;p6"/>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6"/>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27" name="Google Shape;427;p6"/>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6"/>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429;p6"/>
          <p:cNvSpPr/>
          <p:nvPr/>
        </p:nvSpPr>
        <p:spPr>
          <a:xfrm>
            <a:off x="546317" y="941938"/>
            <a:ext cx="79378" cy="131963"/>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6"/>
          <p:cNvSpPr/>
          <p:nvPr/>
        </p:nvSpPr>
        <p:spPr>
          <a:xfrm>
            <a:off x="281025" y="966589"/>
            <a:ext cx="324527" cy="82660"/>
          </a:xfrm>
          <a:custGeom>
            <a:avLst/>
            <a:gdLst/>
            <a:ahLst/>
            <a:cxnLst/>
            <a:rect l="l" t="t" r="r" b="b"/>
            <a:pathLst>
              <a:path w="10360" h="2535"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6"/>
          <p:cNvSpPr/>
          <p:nvPr/>
        </p:nvSpPr>
        <p:spPr>
          <a:xfrm>
            <a:off x="304707" y="104921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6"/>
          <p:cNvSpPr/>
          <p:nvPr/>
        </p:nvSpPr>
        <p:spPr>
          <a:xfrm>
            <a:off x="605521" y="1007283"/>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 name="Google Shape;433;p6"/>
          <p:cNvSpPr/>
          <p:nvPr/>
        </p:nvSpPr>
        <p:spPr>
          <a:xfrm>
            <a:off x="546317" y="1298240"/>
            <a:ext cx="79378" cy="133169"/>
          </a:xfrm>
          <a:custGeom>
            <a:avLst/>
            <a:gdLst/>
            <a:ahLst/>
            <a:cxnLst/>
            <a:rect l="l" t="t" r="r" b="b"/>
            <a:pathLst>
              <a:path w="2534" h="4084" extrusionOk="0">
                <a:moveTo>
                  <a:pt x="1286" y="0"/>
                </a:moveTo>
                <a:cubicBezTo>
                  <a:pt x="567" y="0"/>
                  <a:pt x="0" y="908"/>
                  <a:pt x="0" y="2042"/>
                </a:cubicBezTo>
                <a:cubicBezTo>
                  <a:pt x="0" y="3176"/>
                  <a:pt x="567" y="4083"/>
                  <a:pt x="1286" y="4083"/>
                </a:cubicBezTo>
                <a:cubicBezTo>
                  <a:pt x="1966" y="4083"/>
                  <a:pt x="2533" y="3176"/>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 name="Google Shape;434;p6"/>
          <p:cNvSpPr/>
          <p:nvPr/>
        </p:nvSpPr>
        <p:spPr>
          <a:xfrm>
            <a:off x="281025" y="1324130"/>
            <a:ext cx="324527" cy="81388"/>
          </a:xfrm>
          <a:custGeom>
            <a:avLst/>
            <a:gdLst/>
            <a:ahLst/>
            <a:cxnLst/>
            <a:rect l="l" t="t" r="r" b="b"/>
            <a:pathLst>
              <a:path w="10360" h="2496" extrusionOk="0">
                <a:moveTo>
                  <a:pt x="794" y="0"/>
                </a:moveTo>
                <a:cubicBezTo>
                  <a:pt x="341" y="0"/>
                  <a:pt x="0" y="567"/>
                  <a:pt x="0" y="1248"/>
                </a:cubicBezTo>
                <a:cubicBezTo>
                  <a:pt x="0" y="1928"/>
                  <a:pt x="341" y="2495"/>
                  <a:pt x="794" y="2495"/>
                </a:cubicBezTo>
                <a:lnTo>
                  <a:pt x="9566" y="2495"/>
                </a:lnTo>
                <a:cubicBezTo>
                  <a:pt x="10019" y="2495"/>
                  <a:pt x="10360" y="1928"/>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 name="Google Shape;435;p6"/>
          <p:cNvSpPr/>
          <p:nvPr/>
        </p:nvSpPr>
        <p:spPr>
          <a:xfrm>
            <a:off x="304707" y="1405486"/>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 name="Google Shape;436;p6"/>
          <p:cNvSpPr/>
          <p:nvPr/>
        </p:nvSpPr>
        <p:spPr>
          <a:xfrm>
            <a:off x="605521" y="1364792"/>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 name="Google Shape;437;p6"/>
          <p:cNvSpPr/>
          <p:nvPr/>
        </p:nvSpPr>
        <p:spPr>
          <a:xfrm>
            <a:off x="282216" y="1335217"/>
            <a:ext cx="323337" cy="70302"/>
          </a:xfrm>
          <a:custGeom>
            <a:avLst/>
            <a:gdLst/>
            <a:ahLst/>
            <a:cxnLst/>
            <a:rect l="l" t="t" r="r" b="b"/>
            <a:pathLst>
              <a:path w="10322" h="2156" extrusionOk="0">
                <a:moveTo>
                  <a:pt x="10057" y="0"/>
                </a:moveTo>
                <a:lnTo>
                  <a:pt x="10057" y="0"/>
                </a:lnTo>
                <a:cubicBezTo>
                  <a:pt x="10095" y="76"/>
                  <a:pt x="10095" y="190"/>
                  <a:pt x="10095" y="303"/>
                </a:cubicBezTo>
                <a:cubicBezTo>
                  <a:pt x="10095" y="983"/>
                  <a:pt x="9755" y="1551"/>
                  <a:pt x="9301" y="1551"/>
                </a:cubicBezTo>
                <a:lnTo>
                  <a:pt x="530" y="1551"/>
                </a:lnTo>
                <a:cubicBezTo>
                  <a:pt x="303" y="1551"/>
                  <a:pt x="114" y="1437"/>
                  <a:pt x="0" y="1210"/>
                </a:cubicBezTo>
                <a:lnTo>
                  <a:pt x="0" y="1210"/>
                </a:lnTo>
                <a:cubicBezTo>
                  <a:pt x="76" y="1740"/>
                  <a:pt x="378" y="2118"/>
                  <a:pt x="719" y="2155"/>
                </a:cubicBezTo>
                <a:lnTo>
                  <a:pt x="9528" y="2155"/>
                </a:lnTo>
                <a:cubicBezTo>
                  <a:pt x="9981" y="2155"/>
                  <a:pt x="10322" y="1588"/>
                  <a:pt x="10322" y="908"/>
                </a:cubicBezTo>
                <a:cubicBezTo>
                  <a:pt x="10322" y="530"/>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 name="Google Shape;438;p6"/>
          <p:cNvSpPr/>
          <p:nvPr/>
        </p:nvSpPr>
        <p:spPr>
          <a:xfrm>
            <a:off x="546317" y="1655749"/>
            <a:ext cx="79378" cy="131930"/>
          </a:xfrm>
          <a:custGeom>
            <a:avLst/>
            <a:gdLst/>
            <a:ahLst/>
            <a:cxnLst/>
            <a:rect l="l" t="t" r="r" b="b"/>
            <a:pathLst>
              <a:path w="2534" h="4046" extrusionOk="0">
                <a:moveTo>
                  <a:pt x="1286" y="0"/>
                </a:moveTo>
                <a:cubicBezTo>
                  <a:pt x="567" y="0"/>
                  <a:pt x="0" y="908"/>
                  <a:pt x="0" y="2004"/>
                </a:cubicBezTo>
                <a:cubicBezTo>
                  <a:pt x="0" y="3138"/>
                  <a:pt x="567" y="4046"/>
                  <a:pt x="1286" y="4046"/>
                </a:cubicBezTo>
                <a:cubicBezTo>
                  <a:pt x="1966" y="4046"/>
                  <a:pt x="2533" y="3138"/>
                  <a:pt x="2533" y="2004"/>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 name="Google Shape;439;p6"/>
          <p:cNvSpPr/>
          <p:nvPr/>
        </p:nvSpPr>
        <p:spPr>
          <a:xfrm>
            <a:off x="281025" y="1680400"/>
            <a:ext cx="324527" cy="82627"/>
          </a:xfrm>
          <a:custGeom>
            <a:avLst/>
            <a:gdLst/>
            <a:ahLst/>
            <a:cxnLst/>
            <a:rect l="l" t="t" r="r" b="b"/>
            <a:pathLst>
              <a:path w="10360" h="2534" extrusionOk="0">
                <a:moveTo>
                  <a:pt x="794" y="1"/>
                </a:moveTo>
                <a:cubicBezTo>
                  <a:pt x="341" y="1"/>
                  <a:pt x="0" y="568"/>
                  <a:pt x="0" y="1248"/>
                </a:cubicBezTo>
                <a:cubicBezTo>
                  <a:pt x="0" y="1967"/>
                  <a:pt x="341" y="2534"/>
                  <a:pt x="794" y="2534"/>
                </a:cubicBezTo>
                <a:lnTo>
                  <a:pt x="9566" y="2534"/>
                </a:lnTo>
                <a:cubicBezTo>
                  <a:pt x="10019" y="2534"/>
                  <a:pt x="10360" y="1967"/>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 name="Google Shape;440;p6"/>
          <p:cNvSpPr/>
          <p:nvPr/>
        </p:nvSpPr>
        <p:spPr>
          <a:xfrm>
            <a:off x="304707" y="1761756"/>
            <a:ext cx="32014" cy="1272"/>
          </a:xfrm>
          <a:custGeom>
            <a:avLst/>
            <a:gdLst/>
            <a:ahLst/>
            <a:cxnLst/>
            <a:rect l="l" t="t" r="r" b="b"/>
            <a:pathLst>
              <a:path w="1022" h="39" extrusionOk="0">
                <a:moveTo>
                  <a:pt x="1021" y="39"/>
                </a:moveTo>
                <a:lnTo>
                  <a:pt x="38" y="39"/>
                </a:lnTo>
                <a:cubicBezTo>
                  <a:pt x="38" y="39"/>
                  <a:pt x="38" y="39"/>
                  <a:pt x="38" y="39"/>
                </a:cubicBezTo>
                <a:cubicBezTo>
                  <a:pt x="38" y="39"/>
                  <a:pt x="38" y="39"/>
                  <a:pt x="38" y="39"/>
                </a:cubicBezTo>
                <a:lnTo>
                  <a:pt x="1021" y="39"/>
                </a:lnTo>
                <a:lnTo>
                  <a:pt x="1021" y="39"/>
                </a:lnTo>
                <a:close/>
                <a:moveTo>
                  <a:pt x="1" y="39"/>
                </a:moveTo>
                <a:lnTo>
                  <a:pt x="1" y="39"/>
                </a:lnTo>
                <a:lnTo>
                  <a:pt x="1" y="39"/>
                </a:lnTo>
                <a:close/>
                <a:moveTo>
                  <a:pt x="1" y="39"/>
                </a:moveTo>
                <a:lnTo>
                  <a:pt x="1" y="39"/>
                </a:lnTo>
                <a:lnTo>
                  <a:pt x="1" y="39"/>
                </a:lnTo>
                <a:close/>
                <a:moveTo>
                  <a:pt x="1" y="39"/>
                </a:moveTo>
                <a:lnTo>
                  <a:pt x="1" y="39"/>
                </a:lnTo>
                <a:lnTo>
                  <a:pt x="1" y="39"/>
                </a:lnTo>
                <a:close/>
                <a:moveTo>
                  <a:pt x="1" y="39"/>
                </a:moveTo>
                <a:cubicBezTo>
                  <a:pt x="1" y="39"/>
                  <a:pt x="1" y="39"/>
                  <a:pt x="1" y="1"/>
                </a:cubicBezTo>
                <a:cubicBezTo>
                  <a:pt x="1" y="39"/>
                  <a:pt x="1" y="39"/>
                  <a:pt x="1" y="39"/>
                </a:cubicBez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 name="Google Shape;441;p6"/>
          <p:cNvSpPr/>
          <p:nvPr/>
        </p:nvSpPr>
        <p:spPr>
          <a:xfrm>
            <a:off x="605521" y="1721094"/>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442;p6"/>
          <p:cNvSpPr/>
          <p:nvPr/>
        </p:nvSpPr>
        <p:spPr>
          <a:xfrm>
            <a:off x="282216" y="1691487"/>
            <a:ext cx="323337" cy="71541"/>
          </a:xfrm>
          <a:custGeom>
            <a:avLst/>
            <a:gdLst/>
            <a:ahLst/>
            <a:cxnLst/>
            <a:rect l="l" t="t" r="r" b="b"/>
            <a:pathLst>
              <a:path w="10322" h="2194" extrusionOk="0">
                <a:moveTo>
                  <a:pt x="10057" y="1"/>
                </a:moveTo>
                <a:cubicBezTo>
                  <a:pt x="10095" y="114"/>
                  <a:pt x="10095" y="228"/>
                  <a:pt x="10095" y="303"/>
                </a:cubicBezTo>
                <a:cubicBezTo>
                  <a:pt x="10095" y="1022"/>
                  <a:pt x="9755" y="1589"/>
                  <a:pt x="9301" y="1589"/>
                </a:cubicBezTo>
                <a:lnTo>
                  <a:pt x="530" y="1589"/>
                </a:lnTo>
                <a:cubicBezTo>
                  <a:pt x="303" y="1589"/>
                  <a:pt x="114" y="1438"/>
                  <a:pt x="0" y="1249"/>
                </a:cubicBezTo>
                <a:lnTo>
                  <a:pt x="0" y="1249"/>
                </a:lnTo>
                <a:cubicBezTo>
                  <a:pt x="76" y="1740"/>
                  <a:pt x="340" y="2156"/>
                  <a:pt x="719" y="2156"/>
                </a:cubicBezTo>
                <a:cubicBezTo>
                  <a:pt x="719" y="2194"/>
                  <a:pt x="719" y="2194"/>
                  <a:pt x="719" y="2194"/>
                </a:cubicBezTo>
                <a:lnTo>
                  <a:pt x="9528" y="2194"/>
                </a:lnTo>
                <a:cubicBezTo>
                  <a:pt x="9981" y="2194"/>
                  <a:pt x="10322" y="1627"/>
                  <a:pt x="10322" y="908"/>
                </a:cubicBezTo>
                <a:cubicBezTo>
                  <a:pt x="10322" y="568"/>
                  <a:pt x="10208" y="228"/>
                  <a:pt x="10057" y="1"/>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 name="Google Shape;443;p6"/>
          <p:cNvSpPr/>
          <p:nvPr/>
        </p:nvSpPr>
        <p:spPr>
          <a:xfrm>
            <a:off x="546317" y="2012018"/>
            <a:ext cx="79378" cy="133202"/>
          </a:xfrm>
          <a:custGeom>
            <a:avLst/>
            <a:gdLst/>
            <a:ahLst/>
            <a:cxnLst/>
            <a:rect l="l" t="t" r="r" b="b"/>
            <a:pathLst>
              <a:path w="2534" h="4085" extrusionOk="0">
                <a:moveTo>
                  <a:pt x="1286" y="1"/>
                </a:moveTo>
                <a:cubicBezTo>
                  <a:pt x="567" y="1"/>
                  <a:pt x="0" y="908"/>
                  <a:pt x="0" y="2042"/>
                </a:cubicBezTo>
                <a:cubicBezTo>
                  <a:pt x="0" y="3177"/>
                  <a:pt x="567" y="4084"/>
                  <a:pt x="1286" y="4084"/>
                </a:cubicBezTo>
                <a:cubicBezTo>
                  <a:pt x="1966" y="4084"/>
                  <a:pt x="2533" y="3177"/>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 name="Google Shape;444;p6"/>
          <p:cNvSpPr/>
          <p:nvPr/>
        </p:nvSpPr>
        <p:spPr>
          <a:xfrm>
            <a:off x="281025" y="2037909"/>
            <a:ext cx="324527" cy="8142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 name="Google Shape;445;p6"/>
          <p:cNvSpPr/>
          <p:nvPr/>
        </p:nvSpPr>
        <p:spPr>
          <a:xfrm>
            <a:off x="304707" y="211929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 name="Google Shape;446;p6"/>
          <p:cNvSpPr/>
          <p:nvPr/>
        </p:nvSpPr>
        <p:spPr>
          <a:xfrm>
            <a:off x="605521" y="2077364"/>
            <a:ext cx="31" cy="1272"/>
          </a:xfrm>
          <a:custGeom>
            <a:avLst/>
            <a:gdLst/>
            <a:ahLst/>
            <a:cxnLst/>
            <a:rect l="l" t="t" r="r" b="b"/>
            <a:pathLst>
              <a:path w="1" h="39" extrusionOk="0">
                <a:moveTo>
                  <a:pt x="1" y="38"/>
                </a:moveTo>
                <a:lnTo>
                  <a:pt x="1" y="38"/>
                </a:lnTo>
                <a:lnTo>
                  <a:pt x="1" y="38"/>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 name="Google Shape;447;p6"/>
          <p:cNvSpPr/>
          <p:nvPr/>
        </p:nvSpPr>
        <p:spPr>
          <a:xfrm>
            <a:off x="282216" y="2049028"/>
            <a:ext cx="323337" cy="70302"/>
          </a:xfrm>
          <a:custGeom>
            <a:avLst/>
            <a:gdLst/>
            <a:ahLst/>
            <a:cxnLst/>
            <a:rect l="l" t="t" r="r" b="b"/>
            <a:pathLst>
              <a:path w="10322" h="2156" extrusionOk="0">
                <a:moveTo>
                  <a:pt x="10057" y="0"/>
                </a:moveTo>
                <a:cubicBezTo>
                  <a:pt x="10095" y="76"/>
                  <a:pt x="10095" y="189"/>
                  <a:pt x="10095" y="303"/>
                </a:cubicBezTo>
                <a:cubicBezTo>
                  <a:pt x="10095" y="983"/>
                  <a:pt x="9755" y="1550"/>
                  <a:pt x="9301" y="1550"/>
                </a:cubicBezTo>
                <a:lnTo>
                  <a:pt x="530" y="1550"/>
                </a:lnTo>
                <a:cubicBezTo>
                  <a:pt x="303" y="1550"/>
                  <a:pt x="114" y="1437"/>
                  <a:pt x="0" y="1210"/>
                </a:cubicBezTo>
                <a:lnTo>
                  <a:pt x="0" y="1210"/>
                </a:lnTo>
                <a:cubicBezTo>
                  <a:pt x="76" y="1739"/>
                  <a:pt x="340" y="2117"/>
                  <a:pt x="719" y="2155"/>
                </a:cubicBezTo>
                <a:lnTo>
                  <a:pt x="9528" y="2155"/>
                </a:lnTo>
                <a:cubicBezTo>
                  <a:pt x="9981" y="2155"/>
                  <a:pt x="10322" y="1588"/>
                  <a:pt x="10322" y="907"/>
                </a:cubicBezTo>
                <a:lnTo>
                  <a:pt x="10322" y="870"/>
                </a:lnTo>
                <a:cubicBezTo>
                  <a:pt x="10322" y="529"/>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 name="Google Shape;448;p6"/>
          <p:cNvSpPr/>
          <p:nvPr/>
        </p:nvSpPr>
        <p:spPr>
          <a:xfrm>
            <a:off x="546317" y="2369560"/>
            <a:ext cx="79378" cy="131930"/>
          </a:xfrm>
          <a:custGeom>
            <a:avLst/>
            <a:gdLst/>
            <a:ahLst/>
            <a:cxnLst/>
            <a:rect l="l" t="t" r="r" b="b"/>
            <a:pathLst>
              <a:path w="2534" h="4046" extrusionOk="0">
                <a:moveTo>
                  <a:pt x="1286" y="0"/>
                </a:moveTo>
                <a:cubicBezTo>
                  <a:pt x="567" y="0"/>
                  <a:pt x="0" y="907"/>
                  <a:pt x="0" y="2004"/>
                </a:cubicBezTo>
                <a:cubicBezTo>
                  <a:pt x="0" y="3138"/>
                  <a:pt x="567" y="4045"/>
                  <a:pt x="1286" y="4045"/>
                </a:cubicBezTo>
                <a:cubicBezTo>
                  <a:pt x="1966" y="4045"/>
                  <a:pt x="2533" y="3138"/>
                  <a:pt x="2533" y="2004"/>
                </a:cubicBezTo>
                <a:cubicBezTo>
                  <a:pt x="2533" y="907"/>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 name="Google Shape;449;p6"/>
          <p:cNvSpPr/>
          <p:nvPr/>
        </p:nvSpPr>
        <p:spPr>
          <a:xfrm>
            <a:off x="281025" y="2394211"/>
            <a:ext cx="324527" cy="81388"/>
          </a:xfrm>
          <a:custGeom>
            <a:avLst/>
            <a:gdLst/>
            <a:ahLst/>
            <a:cxnLst/>
            <a:rect l="l" t="t" r="r" b="b"/>
            <a:pathLst>
              <a:path w="10360" h="2496" extrusionOk="0">
                <a:moveTo>
                  <a:pt x="794" y="0"/>
                </a:moveTo>
                <a:cubicBezTo>
                  <a:pt x="341" y="0"/>
                  <a:pt x="0" y="567"/>
                  <a:pt x="0" y="1248"/>
                </a:cubicBezTo>
                <a:cubicBezTo>
                  <a:pt x="0" y="1966"/>
                  <a:pt x="341" y="2495"/>
                  <a:pt x="794" y="2495"/>
                </a:cubicBezTo>
                <a:lnTo>
                  <a:pt x="9566" y="2495"/>
                </a:lnTo>
                <a:cubicBezTo>
                  <a:pt x="10019" y="2495"/>
                  <a:pt x="10360" y="1966"/>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 name="Google Shape;450;p6"/>
          <p:cNvSpPr/>
          <p:nvPr/>
        </p:nvSpPr>
        <p:spPr>
          <a:xfrm>
            <a:off x="304707" y="247556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 name="Google Shape;451;p6"/>
          <p:cNvSpPr/>
          <p:nvPr/>
        </p:nvSpPr>
        <p:spPr>
          <a:xfrm>
            <a:off x="605521" y="2434872"/>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 name="Google Shape;452;p6"/>
          <p:cNvSpPr/>
          <p:nvPr/>
        </p:nvSpPr>
        <p:spPr>
          <a:xfrm>
            <a:off x="282216" y="2405297"/>
            <a:ext cx="323337" cy="70302"/>
          </a:xfrm>
          <a:custGeom>
            <a:avLst/>
            <a:gdLst/>
            <a:ahLst/>
            <a:cxnLst/>
            <a:rect l="l" t="t" r="r" b="b"/>
            <a:pathLst>
              <a:path w="10322" h="2156" extrusionOk="0">
                <a:moveTo>
                  <a:pt x="10057" y="0"/>
                </a:moveTo>
                <a:cubicBezTo>
                  <a:pt x="10095" y="114"/>
                  <a:pt x="10095" y="189"/>
                  <a:pt x="10095" y="303"/>
                </a:cubicBezTo>
                <a:cubicBezTo>
                  <a:pt x="10095" y="1021"/>
                  <a:pt x="9755" y="1551"/>
                  <a:pt x="9301" y="1551"/>
                </a:cubicBezTo>
                <a:lnTo>
                  <a:pt x="530" y="1551"/>
                </a:lnTo>
                <a:cubicBezTo>
                  <a:pt x="303" y="1551"/>
                  <a:pt x="114" y="1437"/>
                  <a:pt x="0" y="1248"/>
                </a:cubicBezTo>
                <a:lnTo>
                  <a:pt x="0" y="1248"/>
                </a:lnTo>
                <a:cubicBezTo>
                  <a:pt x="76" y="1777"/>
                  <a:pt x="378" y="2155"/>
                  <a:pt x="719" y="2155"/>
                </a:cubicBezTo>
                <a:lnTo>
                  <a:pt x="9528" y="2155"/>
                </a:lnTo>
                <a:cubicBezTo>
                  <a:pt x="9981" y="2155"/>
                  <a:pt x="10322" y="1626"/>
                  <a:pt x="10322" y="908"/>
                </a:cubicBezTo>
                <a:cubicBezTo>
                  <a:pt x="10322" y="530"/>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6"/>
          <p:cNvSpPr/>
          <p:nvPr/>
        </p:nvSpPr>
        <p:spPr>
          <a:xfrm>
            <a:off x="546317" y="2725829"/>
            <a:ext cx="79378" cy="131930"/>
          </a:xfrm>
          <a:custGeom>
            <a:avLst/>
            <a:gdLst/>
            <a:ahLst/>
            <a:cxnLst/>
            <a:rect l="l" t="t" r="r" b="b"/>
            <a:pathLst>
              <a:path w="2534" h="4046" extrusionOk="0">
                <a:moveTo>
                  <a:pt x="1286" y="0"/>
                </a:moveTo>
                <a:cubicBezTo>
                  <a:pt x="567" y="0"/>
                  <a:pt x="0" y="908"/>
                  <a:pt x="0" y="2042"/>
                </a:cubicBezTo>
                <a:cubicBezTo>
                  <a:pt x="0" y="3138"/>
                  <a:pt x="567" y="4046"/>
                  <a:pt x="1286" y="4046"/>
                </a:cubicBezTo>
                <a:cubicBezTo>
                  <a:pt x="1966" y="4046"/>
                  <a:pt x="2533" y="3138"/>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454;p6"/>
          <p:cNvSpPr/>
          <p:nvPr/>
        </p:nvSpPr>
        <p:spPr>
          <a:xfrm>
            <a:off x="281025" y="2751719"/>
            <a:ext cx="324527" cy="81388"/>
          </a:xfrm>
          <a:custGeom>
            <a:avLst/>
            <a:gdLst/>
            <a:ahLst/>
            <a:cxnLst/>
            <a:rect l="l" t="t" r="r" b="b"/>
            <a:pathLst>
              <a:path w="10360" h="2496" extrusionOk="0">
                <a:moveTo>
                  <a:pt x="794" y="0"/>
                </a:moveTo>
                <a:cubicBezTo>
                  <a:pt x="341" y="0"/>
                  <a:pt x="0" y="530"/>
                  <a:pt x="0" y="1248"/>
                </a:cubicBezTo>
                <a:cubicBezTo>
                  <a:pt x="0" y="1929"/>
                  <a:pt x="341" y="2496"/>
                  <a:pt x="794" y="2496"/>
                </a:cubicBezTo>
                <a:lnTo>
                  <a:pt x="9566" y="2496"/>
                </a:lnTo>
                <a:cubicBezTo>
                  <a:pt x="10019" y="2496"/>
                  <a:pt x="10360" y="1929"/>
                  <a:pt x="10360" y="1248"/>
                </a:cubicBezTo>
                <a:cubicBezTo>
                  <a:pt x="10360" y="530"/>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6"/>
          <p:cNvSpPr/>
          <p:nvPr/>
        </p:nvSpPr>
        <p:spPr>
          <a:xfrm>
            <a:off x="304707" y="2833075"/>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 name="Google Shape;456;p6"/>
          <p:cNvSpPr/>
          <p:nvPr/>
        </p:nvSpPr>
        <p:spPr>
          <a:xfrm>
            <a:off x="605521" y="2791174"/>
            <a:ext cx="31" cy="1272"/>
          </a:xfrm>
          <a:custGeom>
            <a:avLst/>
            <a:gdLst/>
            <a:ahLst/>
            <a:cxnLst/>
            <a:rect l="l" t="t" r="r" b="b"/>
            <a:pathLst>
              <a:path w="1" h="39" extrusionOk="0">
                <a:moveTo>
                  <a:pt x="1" y="38"/>
                </a:moveTo>
                <a:lnTo>
                  <a:pt x="1" y="38"/>
                </a:lnTo>
                <a:lnTo>
                  <a:pt x="1" y="38"/>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 name="Google Shape;457;p6"/>
          <p:cNvSpPr/>
          <p:nvPr/>
        </p:nvSpPr>
        <p:spPr>
          <a:xfrm>
            <a:off x="282216" y="2761567"/>
            <a:ext cx="323337" cy="71541"/>
          </a:xfrm>
          <a:custGeom>
            <a:avLst/>
            <a:gdLst/>
            <a:ahLst/>
            <a:cxnLst/>
            <a:rect l="l" t="t" r="r" b="b"/>
            <a:pathLst>
              <a:path w="10322" h="2194" extrusionOk="0">
                <a:moveTo>
                  <a:pt x="10057" y="1"/>
                </a:moveTo>
                <a:cubicBezTo>
                  <a:pt x="10095" y="114"/>
                  <a:pt x="10095" y="228"/>
                  <a:pt x="10095" y="341"/>
                </a:cubicBezTo>
                <a:cubicBezTo>
                  <a:pt x="10095" y="1022"/>
                  <a:pt x="9755" y="1589"/>
                  <a:pt x="9301" y="1589"/>
                </a:cubicBezTo>
                <a:lnTo>
                  <a:pt x="530" y="1589"/>
                </a:lnTo>
                <a:cubicBezTo>
                  <a:pt x="303" y="1589"/>
                  <a:pt x="114" y="1475"/>
                  <a:pt x="0" y="1248"/>
                </a:cubicBezTo>
                <a:lnTo>
                  <a:pt x="0" y="1248"/>
                </a:lnTo>
                <a:cubicBezTo>
                  <a:pt x="76" y="1778"/>
                  <a:pt x="340" y="2156"/>
                  <a:pt x="719" y="2194"/>
                </a:cubicBezTo>
                <a:lnTo>
                  <a:pt x="9528" y="2194"/>
                </a:lnTo>
                <a:cubicBezTo>
                  <a:pt x="9981" y="2194"/>
                  <a:pt x="10322" y="1627"/>
                  <a:pt x="10322" y="946"/>
                </a:cubicBezTo>
                <a:lnTo>
                  <a:pt x="10322" y="908"/>
                </a:lnTo>
                <a:cubicBezTo>
                  <a:pt x="10322" y="568"/>
                  <a:pt x="10208" y="228"/>
                  <a:pt x="10057" y="1"/>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 name="Google Shape;458;p6"/>
          <p:cNvSpPr/>
          <p:nvPr/>
        </p:nvSpPr>
        <p:spPr>
          <a:xfrm>
            <a:off x="546317" y="3083338"/>
            <a:ext cx="79378" cy="131963"/>
          </a:xfrm>
          <a:custGeom>
            <a:avLst/>
            <a:gdLst/>
            <a:ahLst/>
            <a:cxnLst/>
            <a:rect l="l" t="t" r="r" b="b"/>
            <a:pathLst>
              <a:path w="2534" h="4047" extrusionOk="0">
                <a:moveTo>
                  <a:pt x="1286" y="1"/>
                </a:moveTo>
                <a:cubicBezTo>
                  <a:pt x="567" y="1"/>
                  <a:pt x="0" y="908"/>
                  <a:pt x="0" y="2004"/>
                </a:cubicBezTo>
                <a:cubicBezTo>
                  <a:pt x="0" y="3139"/>
                  <a:pt x="567" y="4046"/>
                  <a:pt x="1286" y="4046"/>
                </a:cubicBezTo>
                <a:cubicBezTo>
                  <a:pt x="1966" y="4046"/>
                  <a:pt x="2533" y="3139"/>
                  <a:pt x="2533" y="2004"/>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459;p6"/>
          <p:cNvSpPr/>
          <p:nvPr/>
        </p:nvSpPr>
        <p:spPr>
          <a:xfrm>
            <a:off x="281025" y="3107989"/>
            <a:ext cx="324527" cy="8142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 name="Google Shape;460;p6"/>
          <p:cNvSpPr/>
          <p:nvPr/>
        </p:nvSpPr>
        <p:spPr>
          <a:xfrm>
            <a:off x="304707" y="318937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 name="Google Shape;461;p6"/>
          <p:cNvSpPr/>
          <p:nvPr/>
        </p:nvSpPr>
        <p:spPr>
          <a:xfrm>
            <a:off x="605521" y="3148683"/>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 name="Google Shape;462;p6"/>
          <p:cNvSpPr/>
          <p:nvPr/>
        </p:nvSpPr>
        <p:spPr>
          <a:xfrm>
            <a:off x="282216" y="3119108"/>
            <a:ext cx="323337" cy="70302"/>
          </a:xfrm>
          <a:custGeom>
            <a:avLst/>
            <a:gdLst/>
            <a:ahLst/>
            <a:cxnLst/>
            <a:rect l="l" t="t" r="r" b="b"/>
            <a:pathLst>
              <a:path w="10322" h="2156" extrusionOk="0">
                <a:moveTo>
                  <a:pt x="10057" y="0"/>
                </a:moveTo>
                <a:cubicBezTo>
                  <a:pt x="10095" y="113"/>
                  <a:pt x="10095" y="189"/>
                  <a:pt x="10095" y="302"/>
                </a:cubicBezTo>
                <a:cubicBezTo>
                  <a:pt x="10095" y="1021"/>
                  <a:pt x="9755" y="1550"/>
                  <a:pt x="9301" y="1550"/>
                </a:cubicBezTo>
                <a:lnTo>
                  <a:pt x="530" y="1550"/>
                </a:lnTo>
                <a:cubicBezTo>
                  <a:pt x="303" y="1550"/>
                  <a:pt x="114" y="1437"/>
                  <a:pt x="0" y="1248"/>
                </a:cubicBezTo>
                <a:lnTo>
                  <a:pt x="0" y="1248"/>
                </a:lnTo>
                <a:cubicBezTo>
                  <a:pt x="76" y="1739"/>
                  <a:pt x="340" y="2155"/>
                  <a:pt x="719" y="2155"/>
                </a:cubicBezTo>
                <a:lnTo>
                  <a:pt x="9528" y="2155"/>
                </a:lnTo>
                <a:cubicBezTo>
                  <a:pt x="9981" y="2155"/>
                  <a:pt x="10322" y="1588"/>
                  <a:pt x="10322" y="907"/>
                </a:cubicBezTo>
                <a:cubicBezTo>
                  <a:pt x="10322" y="529"/>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 name="Google Shape;463;p6"/>
          <p:cNvSpPr/>
          <p:nvPr/>
        </p:nvSpPr>
        <p:spPr>
          <a:xfrm>
            <a:off x="546317" y="3439640"/>
            <a:ext cx="79378" cy="131930"/>
          </a:xfrm>
          <a:custGeom>
            <a:avLst/>
            <a:gdLst/>
            <a:ahLst/>
            <a:cxnLst/>
            <a:rect l="l" t="t" r="r" b="b"/>
            <a:pathLst>
              <a:path w="2534" h="4046" extrusionOk="0">
                <a:moveTo>
                  <a:pt x="1286" y="0"/>
                </a:moveTo>
                <a:cubicBezTo>
                  <a:pt x="567" y="0"/>
                  <a:pt x="0" y="907"/>
                  <a:pt x="0" y="2042"/>
                </a:cubicBezTo>
                <a:cubicBezTo>
                  <a:pt x="0" y="3138"/>
                  <a:pt x="567" y="4045"/>
                  <a:pt x="1286" y="4045"/>
                </a:cubicBezTo>
                <a:cubicBezTo>
                  <a:pt x="1966" y="4045"/>
                  <a:pt x="2533" y="3138"/>
                  <a:pt x="2533" y="2042"/>
                </a:cubicBezTo>
                <a:cubicBezTo>
                  <a:pt x="2533" y="907"/>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 name="Google Shape;464;p6"/>
          <p:cNvSpPr/>
          <p:nvPr/>
        </p:nvSpPr>
        <p:spPr>
          <a:xfrm>
            <a:off x="281025" y="3465498"/>
            <a:ext cx="324527" cy="81421"/>
          </a:xfrm>
          <a:custGeom>
            <a:avLst/>
            <a:gdLst/>
            <a:ahLst/>
            <a:cxnLst/>
            <a:rect l="l" t="t" r="r" b="b"/>
            <a:pathLst>
              <a:path w="10360" h="2497" extrusionOk="0">
                <a:moveTo>
                  <a:pt x="794" y="1"/>
                </a:moveTo>
                <a:cubicBezTo>
                  <a:pt x="341" y="1"/>
                  <a:pt x="0" y="530"/>
                  <a:pt x="0" y="1249"/>
                </a:cubicBezTo>
                <a:cubicBezTo>
                  <a:pt x="0" y="1929"/>
                  <a:pt x="341" y="2496"/>
                  <a:pt x="794" y="2496"/>
                </a:cubicBezTo>
                <a:lnTo>
                  <a:pt x="9566" y="2496"/>
                </a:lnTo>
                <a:cubicBezTo>
                  <a:pt x="10019" y="2496"/>
                  <a:pt x="10360" y="1929"/>
                  <a:pt x="10360" y="1249"/>
                </a:cubicBezTo>
                <a:cubicBezTo>
                  <a:pt x="10360" y="530"/>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 name="Google Shape;465;p6"/>
          <p:cNvSpPr/>
          <p:nvPr/>
        </p:nvSpPr>
        <p:spPr>
          <a:xfrm>
            <a:off x="304707" y="3546886"/>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6"/>
          <p:cNvSpPr/>
          <p:nvPr/>
        </p:nvSpPr>
        <p:spPr>
          <a:xfrm>
            <a:off x="605521" y="3504953"/>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6"/>
          <p:cNvSpPr/>
          <p:nvPr/>
        </p:nvSpPr>
        <p:spPr>
          <a:xfrm>
            <a:off x="282216" y="3475378"/>
            <a:ext cx="323337" cy="71541"/>
          </a:xfrm>
          <a:custGeom>
            <a:avLst/>
            <a:gdLst/>
            <a:ahLst/>
            <a:cxnLst/>
            <a:rect l="l" t="t" r="r" b="b"/>
            <a:pathLst>
              <a:path w="10322" h="2194" extrusionOk="0">
                <a:moveTo>
                  <a:pt x="10057" y="0"/>
                </a:moveTo>
                <a:lnTo>
                  <a:pt x="10057" y="0"/>
                </a:ln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6"/>
                </a:cubicBezTo>
                <a:lnTo>
                  <a:pt x="10322" y="908"/>
                </a:lnTo>
                <a:cubicBezTo>
                  <a:pt x="10322" y="568"/>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468;p6"/>
          <p:cNvSpPr/>
          <p:nvPr/>
        </p:nvSpPr>
        <p:spPr>
          <a:xfrm>
            <a:off x="546317" y="3795909"/>
            <a:ext cx="79378" cy="133169"/>
          </a:xfrm>
          <a:custGeom>
            <a:avLst/>
            <a:gdLst/>
            <a:ahLst/>
            <a:cxnLst/>
            <a:rect l="l" t="t" r="r" b="b"/>
            <a:pathLst>
              <a:path w="2534" h="4084" extrusionOk="0">
                <a:moveTo>
                  <a:pt x="1286" y="0"/>
                </a:moveTo>
                <a:cubicBezTo>
                  <a:pt x="567" y="0"/>
                  <a:pt x="0" y="908"/>
                  <a:pt x="0" y="2042"/>
                </a:cubicBezTo>
                <a:cubicBezTo>
                  <a:pt x="0" y="3176"/>
                  <a:pt x="567" y="4084"/>
                  <a:pt x="1286" y="4084"/>
                </a:cubicBezTo>
                <a:cubicBezTo>
                  <a:pt x="1966" y="4084"/>
                  <a:pt x="2533" y="3176"/>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 name="Google Shape;469;p6"/>
          <p:cNvSpPr/>
          <p:nvPr/>
        </p:nvSpPr>
        <p:spPr>
          <a:xfrm>
            <a:off x="281025" y="3821800"/>
            <a:ext cx="324527" cy="81388"/>
          </a:xfrm>
          <a:custGeom>
            <a:avLst/>
            <a:gdLst/>
            <a:ahLst/>
            <a:cxnLst/>
            <a:rect l="l" t="t" r="r" b="b"/>
            <a:pathLst>
              <a:path w="10360" h="2496" extrusionOk="0">
                <a:moveTo>
                  <a:pt x="794" y="0"/>
                </a:moveTo>
                <a:cubicBezTo>
                  <a:pt x="341" y="0"/>
                  <a:pt x="0" y="567"/>
                  <a:pt x="0" y="1248"/>
                </a:cubicBezTo>
                <a:cubicBezTo>
                  <a:pt x="0" y="1929"/>
                  <a:pt x="341" y="2496"/>
                  <a:pt x="794" y="2496"/>
                </a:cubicBezTo>
                <a:lnTo>
                  <a:pt x="9566" y="2496"/>
                </a:lnTo>
                <a:cubicBezTo>
                  <a:pt x="10019" y="2496"/>
                  <a:pt x="10360" y="1929"/>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6"/>
          <p:cNvSpPr/>
          <p:nvPr/>
        </p:nvSpPr>
        <p:spPr>
          <a:xfrm>
            <a:off x="304707" y="3903155"/>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471;p6"/>
          <p:cNvSpPr/>
          <p:nvPr/>
        </p:nvSpPr>
        <p:spPr>
          <a:xfrm>
            <a:off x="605521" y="3862494"/>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472;p6"/>
          <p:cNvSpPr/>
          <p:nvPr/>
        </p:nvSpPr>
        <p:spPr>
          <a:xfrm>
            <a:off x="282216" y="3832886"/>
            <a:ext cx="323337" cy="70302"/>
          </a:xfrm>
          <a:custGeom>
            <a:avLst/>
            <a:gdLst/>
            <a:ahLst/>
            <a:cxnLst/>
            <a:rect l="l" t="t" r="r" b="b"/>
            <a:pathLst>
              <a:path w="10322" h="2156" extrusionOk="0">
                <a:moveTo>
                  <a:pt x="10057" y="1"/>
                </a:moveTo>
                <a:lnTo>
                  <a:pt x="10057" y="1"/>
                </a:lnTo>
                <a:cubicBezTo>
                  <a:pt x="10095" y="76"/>
                  <a:pt x="10095" y="190"/>
                  <a:pt x="10095" y="303"/>
                </a:cubicBezTo>
                <a:cubicBezTo>
                  <a:pt x="10095" y="984"/>
                  <a:pt x="9755" y="1551"/>
                  <a:pt x="9301" y="1551"/>
                </a:cubicBezTo>
                <a:lnTo>
                  <a:pt x="530" y="1551"/>
                </a:lnTo>
                <a:cubicBezTo>
                  <a:pt x="303" y="1551"/>
                  <a:pt x="114" y="1437"/>
                  <a:pt x="0" y="1210"/>
                </a:cubicBezTo>
                <a:lnTo>
                  <a:pt x="0" y="1210"/>
                </a:lnTo>
                <a:cubicBezTo>
                  <a:pt x="76" y="1740"/>
                  <a:pt x="340" y="2118"/>
                  <a:pt x="719" y="2156"/>
                </a:cubicBezTo>
                <a:lnTo>
                  <a:pt x="9528" y="2156"/>
                </a:lnTo>
                <a:cubicBezTo>
                  <a:pt x="9981" y="2156"/>
                  <a:pt x="10322" y="1589"/>
                  <a:pt x="10322" y="908"/>
                </a:cubicBezTo>
                <a:cubicBezTo>
                  <a:pt x="10322" y="530"/>
                  <a:pt x="10208" y="227"/>
                  <a:pt x="10057" y="1"/>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3" name="Google Shape;473;p6"/>
          <p:cNvSpPr/>
          <p:nvPr/>
        </p:nvSpPr>
        <p:spPr>
          <a:xfrm>
            <a:off x="546317" y="4153418"/>
            <a:ext cx="79378" cy="131963"/>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474;p6"/>
          <p:cNvSpPr/>
          <p:nvPr/>
        </p:nvSpPr>
        <p:spPr>
          <a:xfrm>
            <a:off x="281025" y="4178069"/>
            <a:ext cx="324527" cy="82627"/>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5" name="Google Shape;475;p6"/>
          <p:cNvSpPr/>
          <p:nvPr/>
        </p:nvSpPr>
        <p:spPr>
          <a:xfrm>
            <a:off x="304707" y="4260664"/>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6" name="Google Shape;476;p6"/>
          <p:cNvSpPr/>
          <p:nvPr/>
        </p:nvSpPr>
        <p:spPr>
          <a:xfrm>
            <a:off x="605521" y="4218763"/>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7" name="Google Shape;477;p6"/>
          <p:cNvSpPr/>
          <p:nvPr/>
        </p:nvSpPr>
        <p:spPr>
          <a:xfrm>
            <a:off x="282216" y="4189188"/>
            <a:ext cx="323337" cy="71508"/>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8" name="Google Shape;478;p6"/>
          <p:cNvSpPr/>
          <p:nvPr/>
        </p:nvSpPr>
        <p:spPr>
          <a:xfrm>
            <a:off x="228900" y="135685"/>
            <a:ext cx="794715" cy="68671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9" name="Google Shape;479;p6"/>
          <p:cNvSpPr/>
          <p:nvPr/>
        </p:nvSpPr>
        <p:spPr>
          <a:xfrm>
            <a:off x="282216" y="977708"/>
            <a:ext cx="323337" cy="71541"/>
          </a:xfrm>
          <a:custGeom>
            <a:avLst/>
            <a:gdLst/>
            <a:ahLst/>
            <a:cxnLst/>
            <a:rect l="l" t="t" r="r" b="b"/>
            <a:pathLst>
              <a:path w="10322" h="2194" extrusionOk="0">
                <a:moveTo>
                  <a:pt x="10057" y="0"/>
                </a:move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5"/>
                </a:cubicBezTo>
                <a:lnTo>
                  <a:pt x="10322" y="908"/>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6"/>
          <p:cNvSpPr txBox="1">
            <a:spLocks noGrp="1"/>
          </p:cNvSpPr>
          <p:nvPr>
            <p:ph type="title"/>
          </p:nvPr>
        </p:nvSpPr>
        <p:spPr>
          <a:xfrm>
            <a:off x="726225" y="441350"/>
            <a:ext cx="7691400" cy="572700"/>
          </a:xfrm>
          <a:prstGeom prst="rect">
            <a:avLst/>
          </a:prstGeom>
        </p:spPr>
        <p:txBody>
          <a:bodyPr spcFirstLastPara="1" wrap="square" lIns="91425" tIns="91425" rIns="91425" bIns="91425" anchor="t" anchorCtr="0">
            <a:noAutofit/>
          </a:bodyPr>
          <a:lstStyle>
            <a:lvl1pPr lvl="0" algn="ctr">
              <a:spcBef>
                <a:spcPts val="0"/>
              </a:spcBef>
              <a:spcAft>
                <a:spcPts val="0"/>
              </a:spcAft>
              <a:buSzPts val="2800"/>
              <a:buNone/>
              <a:defRPr/>
            </a:lvl1pPr>
            <a:lvl2pPr lvl="1" algn="ctr">
              <a:spcBef>
                <a:spcPts val="0"/>
              </a:spcBef>
              <a:spcAft>
                <a:spcPts val="0"/>
              </a:spcAft>
              <a:buSzPts val="2800"/>
              <a:buNone/>
              <a:defRPr/>
            </a:lvl2pPr>
            <a:lvl3pPr lvl="2" algn="ctr">
              <a:spcBef>
                <a:spcPts val="0"/>
              </a:spcBef>
              <a:spcAft>
                <a:spcPts val="0"/>
              </a:spcAft>
              <a:buSzPts val="2800"/>
              <a:buNone/>
              <a:defRPr/>
            </a:lvl3pPr>
            <a:lvl4pPr lvl="3" algn="ctr">
              <a:spcBef>
                <a:spcPts val="0"/>
              </a:spcBef>
              <a:spcAft>
                <a:spcPts val="0"/>
              </a:spcAft>
              <a:buSzPts val="2800"/>
              <a:buNone/>
              <a:defRPr/>
            </a:lvl4pPr>
            <a:lvl5pPr lvl="4" algn="ctr">
              <a:spcBef>
                <a:spcPts val="0"/>
              </a:spcBef>
              <a:spcAft>
                <a:spcPts val="0"/>
              </a:spcAft>
              <a:buSzPts val="2800"/>
              <a:buNone/>
              <a:defRPr/>
            </a:lvl5pPr>
            <a:lvl6pPr lvl="5" algn="ctr">
              <a:spcBef>
                <a:spcPts val="0"/>
              </a:spcBef>
              <a:spcAft>
                <a:spcPts val="0"/>
              </a:spcAft>
              <a:buSzPts val="2800"/>
              <a:buNone/>
              <a:defRPr/>
            </a:lvl6pPr>
            <a:lvl7pPr lvl="6" algn="ctr">
              <a:spcBef>
                <a:spcPts val="0"/>
              </a:spcBef>
              <a:spcAft>
                <a:spcPts val="0"/>
              </a:spcAft>
              <a:buSzPts val="2800"/>
              <a:buNone/>
              <a:defRPr/>
            </a:lvl7pPr>
            <a:lvl8pPr lvl="7" algn="ctr">
              <a:spcBef>
                <a:spcPts val="0"/>
              </a:spcBef>
              <a:spcAft>
                <a:spcPts val="0"/>
              </a:spcAft>
              <a:buSzPts val="2800"/>
              <a:buNone/>
              <a:defRPr/>
            </a:lvl8pPr>
            <a:lvl9pPr lvl="8" algn="ctr">
              <a:spcBef>
                <a:spcPts val="0"/>
              </a:spcBef>
              <a:spcAft>
                <a:spcPts val="0"/>
              </a:spcAft>
              <a:buSzPts val="2800"/>
              <a:buNone/>
              <a:defRPr/>
            </a:lvl9pPr>
          </a:lstStyle>
          <a:p>
            <a:endParaRPr/>
          </a:p>
        </p:txBody>
      </p:sp>
      <p:grpSp>
        <p:nvGrpSpPr>
          <p:cNvPr id="481" name="Google Shape;481;p6"/>
          <p:cNvGrpSpPr/>
          <p:nvPr/>
        </p:nvGrpSpPr>
        <p:grpSpPr>
          <a:xfrm>
            <a:off x="726213" y="4500425"/>
            <a:ext cx="291375" cy="281375"/>
            <a:chOff x="3243875" y="2372825"/>
            <a:chExt cx="291375" cy="281375"/>
          </a:xfrm>
        </p:grpSpPr>
        <p:sp>
          <p:nvSpPr>
            <p:cNvPr id="482" name="Google Shape;482;p6"/>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3" name="Google Shape;483;p6"/>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4" name="Google Shape;484;p6"/>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 name="Google Shape;485;p6"/>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486;p6"/>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7" name="Google Shape;487;p6"/>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 name="Google Shape;488;p6"/>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 name="Google Shape;489;p6"/>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0" name="Google Shape;490;p6"/>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1" name="Google Shape;491;p6"/>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2" name="Google Shape;492;p6"/>
          <p:cNvSpPr/>
          <p:nvPr/>
        </p:nvSpPr>
        <p:spPr>
          <a:xfrm>
            <a:off x="7335600" y="508075"/>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93" name="Google Shape;493;p6"/>
          <p:cNvGrpSpPr/>
          <p:nvPr/>
        </p:nvGrpSpPr>
        <p:grpSpPr>
          <a:xfrm>
            <a:off x="1514950" y="454750"/>
            <a:ext cx="166675" cy="168575"/>
            <a:chOff x="4954425" y="2036375"/>
            <a:chExt cx="166675" cy="168575"/>
          </a:xfrm>
        </p:grpSpPr>
        <p:sp>
          <p:nvSpPr>
            <p:cNvPr id="494" name="Google Shape;494;p6"/>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5" name="Google Shape;495;p6"/>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6" name="Google Shape;496;p6"/>
          <p:cNvSpPr/>
          <p:nvPr/>
        </p:nvSpPr>
        <p:spPr>
          <a:xfrm>
            <a:off x="1427950" y="4781788"/>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342094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497"/>
        <p:cNvGrpSpPr/>
        <p:nvPr/>
      </p:nvGrpSpPr>
      <p:grpSpPr>
        <a:xfrm>
          <a:off x="0" y="0"/>
          <a:ext cx="0" cy="0"/>
          <a:chOff x="0" y="0"/>
          <a:chExt cx="0" cy="0"/>
        </a:xfrm>
      </p:grpSpPr>
      <p:grpSp>
        <p:nvGrpSpPr>
          <p:cNvPr id="498" name="Google Shape;498;p7"/>
          <p:cNvGrpSpPr/>
          <p:nvPr/>
        </p:nvGrpSpPr>
        <p:grpSpPr>
          <a:xfrm>
            <a:off x="395894" y="219519"/>
            <a:ext cx="8518865" cy="4788281"/>
            <a:chOff x="395894" y="219519"/>
            <a:chExt cx="8518865" cy="4788281"/>
          </a:xfrm>
        </p:grpSpPr>
        <p:sp>
          <p:nvSpPr>
            <p:cNvPr id="499" name="Google Shape;499;p7"/>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00" name="Google Shape;500;p7"/>
            <p:cNvGrpSpPr/>
            <p:nvPr/>
          </p:nvGrpSpPr>
          <p:grpSpPr>
            <a:xfrm>
              <a:off x="8341543" y="2282008"/>
              <a:ext cx="569676" cy="380612"/>
              <a:chOff x="8341543" y="2282008"/>
              <a:chExt cx="569676" cy="380612"/>
            </a:xfrm>
          </p:grpSpPr>
          <p:sp>
            <p:nvSpPr>
              <p:cNvPr id="501" name="Google Shape;501;p7"/>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2" name="Google Shape;502;p7"/>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03" name="Google Shape;503;p7"/>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04" name="Google Shape;504;p7"/>
            <p:cNvGrpSpPr/>
            <p:nvPr/>
          </p:nvGrpSpPr>
          <p:grpSpPr>
            <a:xfrm>
              <a:off x="8341543" y="1721094"/>
              <a:ext cx="569676" cy="380612"/>
              <a:chOff x="8341543" y="1721094"/>
              <a:chExt cx="569676" cy="380612"/>
            </a:xfrm>
          </p:grpSpPr>
          <p:sp>
            <p:nvSpPr>
              <p:cNvPr id="505" name="Google Shape;505;p7"/>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 name="Google Shape;506;p7"/>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7" name="Google Shape;507;p7"/>
            <p:cNvGrpSpPr/>
            <p:nvPr/>
          </p:nvGrpSpPr>
          <p:grpSpPr>
            <a:xfrm>
              <a:off x="8346273" y="1183592"/>
              <a:ext cx="568486" cy="388014"/>
              <a:chOff x="8346273" y="1183592"/>
              <a:chExt cx="568486" cy="388014"/>
            </a:xfrm>
          </p:grpSpPr>
          <p:sp>
            <p:nvSpPr>
              <p:cNvPr id="508" name="Google Shape;508;p7"/>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 name="Google Shape;509;p7"/>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10" name="Google Shape;510;p7"/>
            <p:cNvGrpSpPr/>
            <p:nvPr/>
          </p:nvGrpSpPr>
          <p:grpSpPr>
            <a:xfrm>
              <a:off x="8341543" y="606635"/>
              <a:ext cx="569676" cy="388014"/>
              <a:chOff x="8341543" y="606635"/>
              <a:chExt cx="569676" cy="388014"/>
            </a:xfrm>
          </p:grpSpPr>
          <p:sp>
            <p:nvSpPr>
              <p:cNvPr id="511" name="Google Shape;511;p7"/>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 name="Google Shape;512;p7"/>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13" name="Google Shape;513;p7"/>
            <p:cNvGrpSpPr/>
            <p:nvPr/>
          </p:nvGrpSpPr>
          <p:grpSpPr>
            <a:xfrm>
              <a:off x="8341543" y="2842933"/>
              <a:ext cx="569676" cy="380612"/>
              <a:chOff x="8341543" y="2282008"/>
              <a:chExt cx="569676" cy="380612"/>
            </a:xfrm>
          </p:grpSpPr>
          <p:sp>
            <p:nvSpPr>
              <p:cNvPr id="514" name="Google Shape;514;p7"/>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 name="Google Shape;515;p7"/>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16" name="Google Shape;516;p7"/>
            <p:cNvGrpSpPr/>
            <p:nvPr/>
          </p:nvGrpSpPr>
          <p:grpSpPr>
            <a:xfrm>
              <a:off x="8341543" y="3403858"/>
              <a:ext cx="569676" cy="380612"/>
              <a:chOff x="8341543" y="2282008"/>
              <a:chExt cx="569676" cy="380612"/>
            </a:xfrm>
          </p:grpSpPr>
          <p:sp>
            <p:nvSpPr>
              <p:cNvPr id="517" name="Google Shape;517;p7"/>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 name="Google Shape;518;p7"/>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19" name="Google Shape;519;p7"/>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0" name="Google Shape;520;p7"/>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1" name="Google Shape;521;p7"/>
          <p:cNvSpPr txBox="1">
            <a:spLocks noGrp="1"/>
          </p:cNvSpPr>
          <p:nvPr>
            <p:ph type="title"/>
          </p:nvPr>
        </p:nvSpPr>
        <p:spPr>
          <a:xfrm>
            <a:off x="726225" y="441350"/>
            <a:ext cx="76914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522" name="Google Shape;522;p7"/>
          <p:cNvSpPr txBox="1">
            <a:spLocks noGrp="1"/>
          </p:cNvSpPr>
          <p:nvPr>
            <p:ph type="subTitle" idx="1"/>
          </p:nvPr>
        </p:nvSpPr>
        <p:spPr>
          <a:xfrm>
            <a:off x="5558685" y="2109350"/>
            <a:ext cx="2417400" cy="396900"/>
          </a:xfrm>
          <a:prstGeom prst="rect">
            <a:avLst/>
          </a:prstGeom>
        </p:spPr>
        <p:txBody>
          <a:bodyPr spcFirstLastPara="1" wrap="square" lIns="91425" tIns="91425" rIns="91425" bIns="91425" anchor="t" anchorCtr="0">
            <a:noAutofit/>
          </a:bodyPr>
          <a:lstStyle>
            <a:lvl1pPr lvl="0" rtl="0">
              <a:spcBef>
                <a:spcPts val="0"/>
              </a:spcBef>
              <a:spcAft>
                <a:spcPts val="0"/>
              </a:spcAft>
              <a:buNone/>
              <a:defRPr sz="2000" b="1">
                <a:solidFill>
                  <a:schemeClr val="accent1"/>
                </a:solidFill>
              </a:defRPr>
            </a:lvl1pPr>
            <a:lvl2pPr lvl="1" rtl="0">
              <a:spcBef>
                <a:spcPts val="0"/>
              </a:spcBef>
              <a:spcAft>
                <a:spcPts val="0"/>
              </a:spcAft>
              <a:buNone/>
              <a:defRPr sz="2000" b="1">
                <a:solidFill>
                  <a:schemeClr val="accent1"/>
                </a:solidFill>
              </a:defRPr>
            </a:lvl2pPr>
            <a:lvl3pPr lvl="2" rtl="0">
              <a:spcBef>
                <a:spcPts val="0"/>
              </a:spcBef>
              <a:spcAft>
                <a:spcPts val="0"/>
              </a:spcAft>
              <a:buNone/>
              <a:defRPr sz="2000" b="1">
                <a:solidFill>
                  <a:schemeClr val="accent1"/>
                </a:solidFill>
              </a:defRPr>
            </a:lvl3pPr>
            <a:lvl4pPr lvl="3" rtl="0">
              <a:spcBef>
                <a:spcPts val="0"/>
              </a:spcBef>
              <a:spcAft>
                <a:spcPts val="0"/>
              </a:spcAft>
              <a:buNone/>
              <a:defRPr sz="2000" b="1">
                <a:solidFill>
                  <a:schemeClr val="accent1"/>
                </a:solidFill>
              </a:defRPr>
            </a:lvl4pPr>
            <a:lvl5pPr lvl="4" rtl="0">
              <a:spcBef>
                <a:spcPts val="0"/>
              </a:spcBef>
              <a:spcAft>
                <a:spcPts val="0"/>
              </a:spcAft>
              <a:buNone/>
              <a:defRPr sz="2000" b="1">
                <a:solidFill>
                  <a:schemeClr val="accent1"/>
                </a:solidFill>
              </a:defRPr>
            </a:lvl5pPr>
            <a:lvl6pPr lvl="5" rtl="0">
              <a:spcBef>
                <a:spcPts val="0"/>
              </a:spcBef>
              <a:spcAft>
                <a:spcPts val="0"/>
              </a:spcAft>
              <a:buNone/>
              <a:defRPr sz="2000" b="1">
                <a:solidFill>
                  <a:schemeClr val="accent1"/>
                </a:solidFill>
              </a:defRPr>
            </a:lvl6pPr>
            <a:lvl7pPr lvl="6" rtl="0">
              <a:spcBef>
                <a:spcPts val="0"/>
              </a:spcBef>
              <a:spcAft>
                <a:spcPts val="0"/>
              </a:spcAft>
              <a:buNone/>
              <a:defRPr sz="2000" b="1">
                <a:solidFill>
                  <a:schemeClr val="accent1"/>
                </a:solidFill>
              </a:defRPr>
            </a:lvl7pPr>
            <a:lvl8pPr lvl="7" rtl="0">
              <a:spcBef>
                <a:spcPts val="0"/>
              </a:spcBef>
              <a:spcAft>
                <a:spcPts val="0"/>
              </a:spcAft>
              <a:buNone/>
              <a:defRPr sz="2000" b="1">
                <a:solidFill>
                  <a:schemeClr val="accent1"/>
                </a:solidFill>
              </a:defRPr>
            </a:lvl8pPr>
            <a:lvl9pPr lvl="8" rtl="0">
              <a:spcBef>
                <a:spcPts val="0"/>
              </a:spcBef>
              <a:spcAft>
                <a:spcPts val="0"/>
              </a:spcAft>
              <a:buNone/>
              <a:defRPr sz="2000" b="1">
                <a:solidFill>
                  <a:schemeClr val="accent1"/>
                </a:solidFill>
              </a:defRPr>
            </a:lvl9pPr>
          </a:lstStyle>
          <a:p>
            <a:endParaRPr/>
          </a:p>
        </p:txBody>
      </p:sp>
      <p:sp>
        <p:nvSpPr>
          <p:cNvPr id="523" name="Google Shape;523;p7"/>
          <p:cNvSpPr txBox="1">
            <a:spLocks noGrp="1"/>
          </p:cNvSpPr>
          <p:nvPr>
            <p:ph type="subTitle" idx="2"/>
          </p:nvPr>
        </p:nvSpPr>
        <p:spPr>
          <a:xfrm>
            <a:off x="5556263" y="2463297"/>
            <a:ext cx="2417400" cy="1326300"/>
          </a:xfrm>
          <a:prstGeom prst="rect">
            <a:avLst/>
          </a:prstGeom>
        </p:spPr>
        <p:txBody>
          <a:bodyPr spcFirstLastPara="1" wrap="square" lIns="91425" tIns="91425" rIns="91425" bIns="91425" anchor="t" anchorCtr="0">
            <a:noAutofit/>
          </a:bodyPr>
          <a:lstStyle>
            <a:lvl1pPr lvl="0" rtl="0">
              <a:spcBef>
                <a:spcPts val="0"/>
              </a:spcBef>
              <a:spcAft>
                <a:spcPts val="0"/>
              </a:spcAft>
              <a:buNone/>
              <a:defRPr sz="1800"/>
            </a:lvl1pPr>
            <a:lvl2pPr lvl="1" rtl="0">
              <a:spcBef>
                <a:spcPts val="0"/>
              </a:spcBef>
              <a:spcAft>
                <a:spcPts val="0"/>
              </a:spcAft>
              <a:buNone/>
              <a:defRPr sz="1800"/>
            </a:lvl2pPr>
            <a:lvl3pPr lvl="2" rtl="0">
              <a:spcBef>
                <a:spcPts val="0"/>
              </a:spcBef>
              <a:spcAft>
                <a:spcPts val="0"/>
              </a:spcAft>
              <a:buNone/>
              <a:defRPr sz="1800"/>
            </a:lvl3pPr>
            <a:lvl4pPr lvl="3" rtl="0">
              <a:spcBef>
                <a:spcPts val="0"/>
              </a:spcBef>
              <a:spcAft>
                <a:spcPts val="0"/>
              </a:spcAft>
              <a:buNone/>
              <a:defRPr sz="1800"/>
            </a:lvl4pPr>
            <a:lvl5pPr lvl="4" rtl="0">
              <a:spcBef>
                <a:spcPts val="0"/>
              </a:spcBef>
              <a:spcAft>
                <a:spcPts val="0"/>
              </a:spcAft>
              <a:buNone/>
              <a:defRPr sz="1800"/>
            </a:lvl5pPr>
            <a:lvl6pPr lvl="5" rtl="0">
              <a:spcBef>
                <a:spcPts val="0"/>
              </a:spcBef>
              <a:spcAft>
                <a:spcPts val="0"/>
              </a:spcAft>
              <a:buNone/>
              <a:defRPr sz="1800"/>
            </a:lvl6pPr>
            <a:lvl7pPr lvl="6" rtl="0">
              <a:spcBef>
                <a:spcPts val="0"/>
              </a:spcBef>
              <a:spcAft>
                <a:spcPts val="0"/>
              </a:spcAft>
              <a:buNone/>
              <a:defRPr sz="1800"/>
            </a:lvl7pPr>
            <a:lvl8pPr lvl="7" rtl="0">
              <a:spcBef>
                <a:spcPts val="0"/>
              </a:spcBef>
              <a:spcAft>
                <a:spcPts val="0"/>
              </a:spcAft>
              <a:buNone/>
              <a:defRPr sz="1800"/>
            </a:lvl8pPr>
            <a:lvl9pPr lvl="8" rtl="0">
              <a:spcBef>
                <a:spcPts val="0"/>
              </a:spcBef>
              <a:spcAft>
                <a:spcPts val="0"/>
              </a:spcAft>
              <a:buNone/>
              <a:defRPr sz="1800"/>
            </a:lvl9pPr>
          </a:lstStyle>
          <a:p>
            <a:endParaRPr/>
          </a:p>
        </p:txBody>
      </p:sp>
      <p:sp>
        <p:nvSpPr>
          <p:cNvPr id="524" name="Google Shape;524;p7"/>
          <p:cNvSpPr/>
          <p:nvPr/>
        </p:nvSpPr>
        <p:spPr>
          <a:xfrm>
            <a:off x="546317" y="941938"/>
            <a:ext cx="79378" cy="131963"/>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5" name="Google Shape;525;p7"/>
          <p:cNvSpPr/>
          <p:nvPr/>
        </p:nvSpPr>
        <p:spPr>
          <a:xfrm>
            <a:off x="281025" y="966589"/>
            <a:ext cx="324527" cy="82660"/>
          </a:xfrm>
          <a:custGeom>
            <a:avLst/>
            <a:gdLst/>
            <a:ahLst/>
            <a:cxnLst/>
            <a:rect l="l" t="t" r="r" b="b"/>
            <a:pathLst>
              <a:path w="10360" h="2535"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 name="Google Shape;526;p7"/>
          <p:cNvSpPr/>
          <p:nvPr/>
        </p:nvSpPr>
        <p:spPr>
          <a:xfrm>
            <a:off x="304707" y="104921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 name="Google Shape;527;p7"/>
          <p:cNvSpPr/>
          <p:nvPr/>
        </p:nvSpPr>
        <p:spPr>
          <a:xfrm>
            <a:off x="605521" y="1007283"/>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8" name="Google Shape;528;p7"/>
          <p:cNvSpPr/>
          <p:nvPr/>
        </p:nvSpPr>
        <p:spPr>
          <a:xfrm>
            <a:off x="546317" y="1298240"/>
            <a:ext cx="79378" cy="133169"/>
          </a:xfrm>
          <a:custGeom>
            <a:avLst/>
            <a:gdLst/>
            <a:ahLst/>
            <a:cxnLst/>
            <a:rect l="l" t="t" r="r" b="b"/>
            <a:pathLst>
              <a:path w="2534" h="4084" extrusionOk="0">
                <a:moveTo>
                  <a:pt x="1286" y="0"/>
                </a:moveTo>
                <a:cubicBezTo>
                  <a:pt x="567" y="0"/>
                  <a:pt x="0" y="908"/>
                  <a:pt x="0" y="2042"/>
                </a:cubicBezTo>
                <a:cubicBezTo>
                  <a:pt x="0" y="3176"/>
                  <a:pt x="567" y="4083"/>
                  <a:pt x="1286" y="4083"/>
                </a:cubicBezTo>
                <a:cubicBezTo>
                  <a:pt x="1966" y="4083"/>
                  <a:pt x="2533" y="3176"/>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 name="Google Shape;529;p7"/>
          <p:cNvSpPr/>
          <p:nvPr/>
        </p:nvSpPr>
        <p:spPr>
          <a:xfrm>
            <a:off x="281025" y="1324130"/>
            <a:ext cx="324527" cy="81388"/>
          </a:xfrm>
          <a:custGeom>
            <a:avLst/>
            <a:gdLst/>
            <a:ahLst/>
            <a:cxnLst/>
            <a:rect l="l" t="t" r="r" b="b"/>
            <a:pathLst>
              <a:path w="10360" h="2496" extrusionOk="0">
                <a:moveTo>
                  <a:pt x="794" y="0"/>
                </a:moveTo>
                <a:cubicBezTo>
                  <a:pt x="341" y="0"/>
                  <a:pt x="0" y="567"/>
                  <a:pt x="0" y="1248"/>
                </a:cubicBezTo>
                <a:cubicBezTo>
                  <a:pt x="0" y="1928"/>
                  <a:pt x="341" y="2495"/>
                  <a:pt x="794" y="2495"/>
                </a:cubicBezTo>
                <a:lnTo>
                  <a:pt x="9566" y="2495"/>
                </a:lnTo>
                <a:cubicBezTo>
                  <a:pt x="10019" y="2495"/>
                  <a:pt x="10360" y="1928"/>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0" name="Google Shape;530;p7"/>
          <p:cNvSpPr/>
          <p:nvPr/>
        </p:nvSpPr>
        <p:spPr>
          <a:xfrm>
            <a:off x="304707" y="1405486"/>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 name="Google Shape;531;p7"/>
          <p:cNvSpPr/>
          <p:nvPr/>
        </p:nvSpPr>
        <p:spPr>
          <a:xfrm>
            <a:off x="605521" y="1364792"/>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 name="Google Shape;532;p7"/>
          <p:cNvSpPr/>
          <p:nvPr/>
        </p:nvSpPr>
        <p:spPr>
          <a:xfrm>
            <a:off x="282216" y="1335217"/>
            <a:ext cx="323337" cy="70302"/>
          </a:xfrm>
          <a:custGeom>
            <a:avLst/>
            <a:gdLst/>
            <a:ahLst/>
            <a:cxnLst/>
            <a:rect l="l" t="t" r="r" b="b"/>
            <a:pathLst>
              <a:path w="10322" h="2156" extrusionOk="0">
                <a:moveTo>
                  <a:pt x="10057" y="0"/>
                </a:moveTo>
                <a:lnTo>
                  <a:pt x="10057" y="0"/>
                </a:lnTo>
                <a:cubicBezTo>
                  <a:pt x="10095" y="76"/>
                  <a:pt x="10095" y="190"/>
                  <a:pt x="10095" y="303"/>
                </a:cubicBezTo>
                <a:cubicBezTo>
                  <a:pt x="10095" y="983"/>
                  <a:pt x="9755" y="1551"/>
                  <a:pt x="9301" y="1551"/>
                </a:cubicBezTo>
                <a:lnTo>
                  <a:pt x="530" y="1551"/>
                </a:lnTo>
                <a:cubicBezTo>
                  <a:pt x="303" y="1551"/>
                  <a:pt x="114" y="1437"/>
                  <a:pt x="0" y="1210"/>
                </a:cubicBezTo>
                <a:lnTo>
                  <a:pt x="0" y="1210"/>
                </a:lnTo>
                <a:cubicBezTo>
                  <a:pt x="76" y="1740"/>
                  <a:pt x="378" y="2118"/>
                  <a:pt x="719" y="2155"/>
                </a:cubicBezTo>
                <a:lnTo>
                  <a:pt x="9528" y="2155"/>
                </a:lnTo>
                <a:cubicBezTo>
                  <a:pt x="9981" y="2155"/>
                  <a:pt x="10322" y="1588"/>
                  <a:pt x="10322" y="908"/>
                </a:cubicBezTo>
                <a:cubicBezTo>
                  <a:pt x="10322" y="530"/>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3" name="Google Shape;533;p7"/>
          <p:cNvSpPr/>
          <p:nvPr/>
        </p:nvSpPr>
        <p:spPr>
          <a:xfrm>
            <a:off x="546317" y="1655749"/>
            <a:ext cx="79378" cy="131930"/>
          </a:xfrm>
          <a:custGeom>
            <a:avLst/>
            <a:gdLst/>
            <a:ahLst/>
            <a:cxnLst/>
            <a:rect l="l" t="t" r="r" b="b"/>
            <a:pathLst>
              <a:path w="2534" h="4046" extrusionOk="0">
                <a:moveTo>
                  <a:pt x="1286" y="0"/>
                </a:moveTo>
                <a:cubicBezTo>
                  <a:pt x="567" y="0"/>
                  <a:pt x="0" y="908"/>
                  <a:pt x="0" y="2004"/>
                </a:cubicBezTo>
                <a:cubicBezTo>
                  <a:pt x="0" y="3138"/>
                  <a:pt x="567" y="4046"/>
                  <a:pt x="1286" y="4046"/>
                </a:cubicBezTo>
                <a:cubicBezTo>
                  <a:pt x="1966" y="4046"/>
                  <a:pt x="2533" y="3138"/>
                  <a:pt x="2533" y="2004"/>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4" name="Google Shape;534;p7"/>
          <p:cNvSpPr/>
          <p:nvPr/>
        </p:nvSpPr>
        <p:spPr>
          <a:xfrm>
            <a:off x="281025" y="1680400"/>
            <a:ext cx="324527" cy="82627"/>
          </a:xfrm>
          <a:custGeom>
            <a:avLst/>
            <a:gdLst/>
            <a:ahLst/>
            <a:cxnLst/>
            <a:rect l="l" t="t" r="r" b="b"/>
            <a:pathLst>
              <a:path w="10360" h="2534" extrusionOk="0">
                <a:moveTo>
                  <a:pt x="794" y="1"/>
                </a:moveTo>
                <a:cubicBezTo>
                  <a:pt x="341" y="1"/>
                  <a:pt x="0" y="568"/>
                  <a:pt x="0" y="1248"/>
                </a:cubicBezTo>
                <a:cubicBezTo>
                  <a:pt x="0" y="1967"/>
                  <a:pt x="341" y="2534"/>
                  <a:pt x="794" y="2534"/>
                </a:cubicBezTo>
                <a:lnTo>
                  <a:pt x="9566" y="2534"/>
                </a:lnTo>
                <a:cubicBezTo>
                  <a:pt x="10019" y="2534"/>
                  <a:pt x="10360" y="1967"/>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5" name="Google Shape;535;p7"/>
          <p:cNvSpPr/>
          <p:nvPr/>
        </p:nvSpPr>
        <p:spPr>
          <a:xfrm>
            <a:off x="304707" y="1761756"/>
            <a:ext cx="32014" cy="1272"/>
          </a:xfrm>
          <a:custGeom>
            <a:avLst/>
            <a:gdLst/>
            <a:ahLst/>
            <a:cxnLst/>
            <a:rect l="l" t="t" r="r" b="b"/>
            <a:pathLst>
              <a:path w="1022" h="39" extrusionOk="0">
                <a:moveTo>
                  <a:pt x="1021" y="39"/>
                </a:moveTo>
                <a:lnTo>
                  <a:pt x="38" y="39"/>
                </a:lnTo>
                <a:cubicBezTo>
                  <a:pt x="38" y="39"/>
                  <a:pt x="38" y="39"/>
                  <a:pt x="38" y="39"/>
                </a:cubicBezTo>
                <a:cubicBezTo>
                  <a:pt x="38" y="39"/>
                  <a:pt x="38" y="39"/>
                  <a:pt x="38" y="39"/>
                </a:cubicBezTo>
                <a:lnTo>
                  <a:pt x="1021" y="39"/>
                </a:lnTo>
                <a:lnTo>
                  <a:pt x="1021" y="39"/>
                </a:lnTo>
                <a:close/>
                <a:moveTo>
                  <a:pt x="1" y="39"/>
                </a:moveTo>
                <a:lnTo>
                  <a:pt x="1" y="39"/>
                </a:lnTo>
                <a:lnTo>
                  <a:pt x="1" y="39"/>
                </a:lnTo>
                <a:close/>
                <a:moveTo>
                  <a:pt x="1" y="39"/>
                </a:moveTo>
                <a:lnTo>
                  <a:pt x="1" y="39"/>
                </a:lnTo>
                <a:lnTo>
                  <a:pt x="1" y="39"/>
                </a:lnTo>
                <a:close/>
                <a:moveTo>
                  <a:pt x="1" y="39"/>
                </a:moveTo>
                <a:lnTo>
                  <a:pt x="1" y="39"/>
                </a:lnTo>
                <a:lnTo>
                  <a:pt x="1" y="39"/>
                </a:lnTo>
                <a:close/>
                <a:moveTo>
                  <a:pt x="1" y="39"/>
                </a:moveTo>
                <a:cubicBezTo>
                  <a:pt x="1" y="39"/>
                  <a:pt x="1" y="39"/>
                  <a:pt x="1" y="1"/>
                </a:cubicBezTo>
                <a:cubicBezTo>
                  <a:pt x="1" y="39"/>
                  <a:pt x="1" y="39"/>
                  <a:pt x="1" y="39"/>
                </a:cubicBez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6" name="Google Shape;536;p7"/>
          <p:cNvSpPr/>
          <p:nvPr/>
        </p:nvSpPr>
        <p:spPr>
          <a:xfrm>
            <a:off x="605521" y="1721094"/>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7" name="Google Shape;537;p7"/>
          <p:cNvSpPr/>
          <p:nvPr/>
        </p:nvSpPr>
        <p:spPr>
          <a:xfrm>
            <a:off x="282216" y="1691487"/>
            <a:ext cx="323337" cy="71541"/>
          </a:xfrm>
          <a:custGeom>
            <a:avLst/>
            <a:gdLst/>
            <a:ahLst/>
            <a:cxnLst/>
            <a:rect l="l" t="t" r="r" b="b"/>
            <a:pathLst>
              <a:path w="10322" h="2194" extrusionOk="0">
                <a:moveTo>
                  <a:pt x="10057" y="1"/>
                </a:moveTo>
                <a:cubicBezTo>
                  <a:pt x="10095" y="114"/>
                  <a:pt x="10095" y="228"/>
                  <a:pt x="10095" y="303"/>
                </a:cubicBezTo>
                <a:cubicBezTo>
                  <a:pt x="10095" y="1022"/>
                  <a:pt x="9755" y="1589"/>
                  <a:pt x="9301" y="1589"/>
                </a:cubicBezTo>
                <a:lnTo>
                  <a:pt x="530" y="1589"/>
                </a:lnTo>
                <a:cubicBezTo>
                  <a:pt x="303" y="1589"/>
                  <a:pt x="114" y="1438"/>
                  <a:pt x="0" y="1249"/>
                </a:cubicBezTo>
                <a:lnTo>
                  <a:pt x="0" y="1249"/>
                </a:lnTo>
                <a:cubicBezTo>
                  <a:pt x="76" y="1740"/>
                  <a:pt x="340" y="2156"/>
                  <a:pt x="719" y="2156"/>
                </a:cubicBezTo>
                <a:cubicBezTo>
                  <a:pt x="719" y="2194"/>
                  <a:pt x="719" y="2194"/>
                  <a:pt x="719" y="2194"/>
                </a:cubicBezTo>
                <a:lnTo>
                  <a:pt x="9528" y="2194"/>
                </a:lnTo>
                <a:cubicBezTo>
                  <a:pt x="9981" y="2194"/>
                  <a:pt x="10322" y="1627"/>
                  <a:pt x="10322" y="908"/>
                </a:cubicBezTo>
                <a:cubicBezTo>
                  <a:pt x="10322" y="568"/>
                  <a:pt x="10208" y="228"/>
                  <a:pt x="10057" y="1"/>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 name="Google Shape;538;p7"/>
          <p:cNvSpPr/>
          <p:nvPr/>
        </p:nvSpPr>
        <p:spPr>
          <a:xfrm>
            <a:off x="546317" y="2012018"/>
            <a:ext cx="79378" cy="133202"/>
          </a:xfrm>
          <a:custGeom>
            <a:avLst/>
            <a:gdLst/>
            <a:ahLst/>
            <a:cxnLst/>
            <a:rect l="l" t="t" r="r" b="b"/>
            <a:pathLst>
              <a:path w="2534" h="4085" extrusionOk="0">
                <a:moveTo>
                  <a:pt x="1286" y="1"/>
                </a:moveTo>
                <a:cubicBezTo>
                  <a:pt x="567" y="1"/>
                  <a:pt x="0" y="908"/>
                  <a:pt x="0" y="2042"/>
                </a:cubicBezTo>
                <a:cubicBezTo>
                  <a:pt x="0" y="3177"/>
                  <a:pt x="567" y="4084"/>
                  <a:pt x="1286" y="4084"/>
                </a:cubicBezTo>
                <a:cubicBezTo>
                  <a:pt x="1966" y="4084"/>
                  <a:pt x="2533" y="3177"/>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 name="Google Shape;539;p7"/>
          <p:cNvSpPr/>
          <p:nvPr/>
        </p:nvSpPr>
        <p:spPr>
          <a:xfrm>
            <a:off x="281025" y="2037909"/>
            <a:ext cx="324527" cy="8142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0" name="Google Shape;540;p7"/>
          <p:cNvSpPr/>
          <p:nvPr/>
        </p:nvSpPr>
        <p:spPr>
          <a:xfrm>
            <a:off x="304707" y="211929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1" name="Google Shape;541;p7"/>
          <p:cNvSpPr/>
          <p:nvPr/>
        </p:nvSpPr>
        <p:spPr>
          <a:xfrm>
            <a:off x="605521" y="2077364"/>
            <a:ext cx="31" cy="1272"/>
          </a:xfrm>
          <a:custGeom>
            <a:avLst/>
            <a:gdLst/>
            <a:ahLst/>
            <a:cxnLst/>
            <a:rect l="l" t="t" r="r" b="b"/>
            <a:pathLst>
              <a:path w="1" h="39" extrusionOk="0">
                <a:moveTo>
                  <a:pt x="1" y="38"/>
                </a:moveTo>
                <a:lnTo>
                  <a:pt x="1" y="38"/>
                </a:lnTo>
                <a:lnTo>
                  <a:pt x="1" y="38"/>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2" name="Google Shape;542;p7"/>
          <p:cNvSpPr/>
          <p:nvPr/>
        </p:nvSpPr>
        <p:spPr>
          <a:xfrm>
            <a:off x="282216" y="2049028"/>
            <a:ext cx="323337" cy="70302"/>
          </a:xfrm>
          <a:custGeom>
            <a:avLst/>
            <a:gdLst/>
            <a:ahLst/>
            <a:cxnLst/>
            <a:rect l="l" t="t" r="r" b="b"/>
            <a:pathLst>
              <a:path w="10322" h="2156" extrusionOk="0">
                <a:moveTo>
                  <a:pt x="10057" y="0"/>
                </a:moveTo>
                <a:cubicBezTo>
                  <a:pt x="10095" y="76"/>
                  <a:pt x="10095" y="189"/>
                  <a:pt x="10095" y="303"/>
                </a:cubicBezTo>
                <a:cubicBezTo>
                  <a:pt x="10095" y="983"/>
                  <a:pt x="9755" y="1550"/>
                  <a:pt x="9301" y="1550"/>
                </a:cubicBezTo>
                <a:lnTo>
                  <a:pt x="530" y="1550"/>
                </a:lnTo>
                <a:cubicBezTo>
                  <a:pt x="303" y="1550"/>
                  <a:pt x="114" y="1437"/>
                  <a:pt x="0" y="1210"/>
                </a:cubicBezTo>
                <a:lnTo>
                  <a:pt x="0" y="1210"/>
                </a:lnTo>
                <a:cubicBezTo>
                  <a:pt x="76" y="1739"/>
                  <a:pt x="340" y="2117"/>
                  <a:pt x="719" y="2155"/>
                </a:cubicBezTo>
                <a:lnTo>
                  <a:pt x="9528" y="2155"/>
                </a:lnTo>
                <a:cubicBezTo>
                  <a:pt x="9981" y="2155"/>
                  <a:pt x="10322" y="1588"/>
                  <a:pt x="10322" y="907"/>
                </a:cubicBezTo>
                <a:lnTo>
                  <a:pt x="10322" y="870"/>
                </a:lnTo>
                <a:cubicBezTo>
                  <a:pt x="10322" y="529"/>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 name="Google Shape;543;p7"/>
          <p:cNvSpPr/>
          <p:nvPr/>
        </p:nvSpPr>
        <p:spPr>
          <a:xfrm>
            <a:off x="546317" y="2369560"/>
            <a:ext cx="79378" cy="131930"/>
          </a:xfrm>
          <a:custGeom>
            <a:avLst/>
            <a:gdLst/>
            <a:ahLst/>
            <a:cxnLst/>
            <a:rect l="l" t="t" r="r" b="b"/>
            <a:pathLst>
              <a:path w="2534" h="4046" extrusionOk="0">
                <a:moveTo>
                  <a:pt x="1286" y="0"/>
                </a:moveTo>
                <a:cubicBezTo>
                  <a:pt x="567" y="0"/>
                  <a:pt x="0" y="907"/>
                  <a:pt x="0" y="2004"/>
                </a:cubicBezTo>
                <a:cubicBezTo>
                  <a:pt x="0" y="3138"/>
                  <a:pt x="567" y="4045"/>
                  <a:pt x="1286" y="4045"/>
                </a:cubicBezTo>
                <a:cubicBezTo>
                  <a:pt x="1966" y="4045"/>
                  <a:pt x="2533" y="3138"/>
                  <a:pt x="2533" y="2004"/>
                </a:cubicBezTo>
                <a:cubicBezTo>
                  <a:pt x="2533" y="907"/>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4" name="Google Shape;544;p7"/>
          <p:cNvSpPr/>
          <p:nvPr/>
        </p:nvSpPr>
        <p:spPr>
          <a:xfrm>
            <a:off x="281025" y="2394211"/>
            <a:ext cx="324527" cy="81388"/>
          </a:xfrm>
          <a:custGeom>
            <a:avLst/>
            <a:gdLst/>
            <a:ahLst/>
            <a:cxnLst/>
            <a:rect l="l" t="t" r="r" b="b"/>
            <a:pathLst>
              <a:path w="10360" h="2496" extrusionOk="0">
                <a:moveTo>
                  <a:pt x="794" y="0"/>
                </a:moveTo>
                <a:cubicBezTo>
                  <a:pt x="341" y="0"/>
                  <a:pt x="0" y="567"/>
                  <a:pt x="0" y="1248"/>
                </a:cubicBezTo>
                <a:cubicBezTo>
                  <a:pt x="0" y="1966"/>
                  <a:pt x="341" y="2495"/>
                  <a:pt x="794" y="2495"/>
                </a:cubicBezTo>
                <a:lnTo>
                  <a:pt x="9566" y="2495"/>
                </a:lnTo>
                <a:cubicBezTo>
                  <a:pt x="10019" y="2495"/>
                  <a:pt x="10360" y="1966"/>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5" name="Google Shape;545;p7"/>
          <p:cNvSpPr/>
          <p:nvPr/>
        </p:nvSpPr>
        <p:spPr>
          <a:xfrm>
            <a:off x="304707" y="247556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 name="Google Shape;546;p7"/>
          <p:cNvSpPr/>
          <p:nvPr/>
        </p:nvSpPr>
        <p:spPr>
          <a:xfrm>
            <a:off x="605521" y="2434872"/>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 name="Google Shape;547;p7"/>
          <p:cNvSpPr/>
          <p:nvPr/>
        </p:nvSpPr>
        <p:spPr>
          <a:xfrm>
            <a:off x="282216" y="2405297"/>
            <a:ext cx="323337" cy="70302"/>
          </a:xfrm>
          <a:custGeom>
            <a:avLst/>
            <a:gdLst/>
            <a:ahLst/>
            <a:cxnLst/>
            <a:rect l="l" t="t" r="r" b="b"/>
            <a:pathLst>
              <a:path w="10322" h="2156" extrusionOk="0">
                <a:moveTo>
                  <a:pt x="10057" y="0"/>
                </a:moveTo>
                <a:cubicBezTo>
                  <a:pt x="10095" y="114"/>
                  <a:pt x="10095" y="189"/>
                  <a:pt x="10095" y="303"/>
                </a:cubicBezTo>
                <a:cubicBezTo>
                  <a:pt x="10095" y="1021"/>
                  <a:pt x="9755" y="1551"/>
                  <a:pt x="9301" y="1551"/>
                </a:cubicBezTo>
                <a:lnTo>
                  <a:pt x="530" y="1551"/>
                </a:lnTo>
                <a:cubicBezTo>
                  <a:pt x="303" y="1551"/>
                  <a:pt x="114" y="1437"/>
                  <a:pt x="0" y="1248"/>
                </a:cubicBezTo>
                <a:lnTo>
                  <a:pt x="0" y="1248"/>
                </a:lnTo>
                <a:cubicBezTo>
                  <a:pt x="76" y="1777"/>
                  <a:pt x="378" y="2155"/>
                  <a:pt x="719" y="2155"/>
                </a:cubicBezTo>
                <a:lnTo>
                  <a:pt x="9528" y="2155"/>
                </a:lnTo>
                <a:cubicBezTo>
                  <a:pt x="9981" y="2155"/>
                  <a:pt x="10322" y="1626"/>
                  <a:pt x="10322" y="908"/>
                </a:cubicBezTo>
                <a:cubicBezTo>
                  <a:pt x="10322" y="530"/>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 name="Google Shape;548;p7"/>
          <p:cNvSpPr/>
          <p:nvPr/>
        </p:nvSpPr>
        <p:spPr>
          <a:xfrm>
            <a:off x="546317" y="2725829"/>
            <a:ext cx="79378" cy="131930"/>
          </a:xfrm>
          <a:custGeom>
            <a:avLst/>
            <a:gdLst/>
            <a:ahLst/>
            <a:cxnLst/>
            <a:rect l="l" t="t" r="r" b="b"/>
            <a:pathLst>
              <a:path w="2534" h="4046" extrusionOk="0">
                <a:moveTo>
                  <a:pt x="1286" y="0"/>
                </a:moveTo>
                <a:cubicBezTo>
                  <a:pt x="567" y="0"/>
                  <a:pt x="0" y="908"/>
                  <a:pt x="0" y="2042"/>
                </a:cubicBezTo>
                <a:cubicBezTo>
                  <a:pt x="0" y="3138"/>
                  <a:pt x="567" y="4046"/>
                  <a:pt x="1286" y="4046"/>
                </a:cubicBezTo>
                <a:cubicBezTo>
                  <a:pt x="1966" y="4046"/>
                  <a:pt x="2533" y="3138"/>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 name="Google Shape;549;p7"/>
          <p:cNvSpPr/>
          <p:nvPr/>
        </p:nvSpPr>
        <p:spPr>
          <a:xfrm>
            <a:off x="281025" y="2751719"/>
            <a:ext cx="324527" cy="81388"/>
          </a:xfrm>
          <a:custGeom>
            <a:avLst/>
            <a:gdLst/>
            <a:ahLst/>
            <a:cxnLst/>
            <a:rect l="l" t="t" r="r" b="b"/>
            <a:pathLst>
              <a:path w="10360" h="2496" extrusionOk="0">
                <a:moveTo>
                  <a:pt x="794" y="0"/>
                </a:moveTo>
                <a:cubicBezTo>
                  <a:pt x="341" y="0"/>
                  <a:pt x="0" y="530"/>
                  <a:pt x="0" y="1248"/>
                </a:cubicBezTo>
                <a:cubicBezTo>
                  <a:pt x="0" y="1929"/>
                  <a:pt x="341" y="2496"/>
                  <a:pt x="794" y="2496"/>
                </a:cubicBezTo>
                <a:lnTo>
                  <a:pt x="9566" y="2496"/>
                </a:lnTo>
                <a:cubicBezTo>
                  <a:pt x="10019" y="2496"/>
                  <a:pt x="10360" y="1929"/>
                  <a:pt x="10360" y="1248"/>
                </a:cubicBezTo>
                <a:cubicBezTo>
                  <a:pt x="10360" y="530"/>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 name="Google Shape;550;p7"/>
          <p:cNvSpPr/>
          <p:nvPr/>
        </p:nvSpPr>
        <p:spPr>
          <a:xfrm>
            <a:off x="304707" y="2833075"/>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1" name="Google Shape;551;p7"/>
          <p:cNvSpPr/>
          <p:nvPr/>
        </p:nvSpPr>
        <p:spPr>
          <a:xfrm>
            <a:off x="605521" y="2791174"/>
            <a:ext cx="31" cy="1272"/>
          </a:xfrm>
          <a:custGeom>
            <a:avLst/>
            <a:gdLst/>
            <a:ahLst/>
            <a:cxnLst/>
            <a:rect l="l" t="t" r="r" b="b"/>
            <a:pathLst>
              <a:path w="1" h="39" extrusionOk="0">
                <a:moveTo>
                  <a:pt x="1" y="38"/>
                </a:moveTo>
                <a:lnTo>
                  <a:pt x="1" y="38"/>
                </a:lnTo>
                <a:lnTo>
                  <a:pt x="1" y="38"/>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2" name="Google Shape;552;p7"/>
          <p:cNvSpPr/>
          <p:nvPr/>
        </p:nvSpPr>
        <p:spPr>
          <a:xfrm>
            <a:off x="282216" y="2761567"/>
            <a:ext cx="323337" cy="71541"/>
          </a:xfrm>
          <a:custGeom>
            <a:avLst/>
            <a:gdLst/>
            <a:ahLst/>
            <a:cxnLst/>
            <a:rect l="l" t="t" r="r" b="b"/>
            <a:pathLst>
              <a:path w="10322" h="2194" extrusionOk="0">
                <a:moveTo>
                  <a:pt x="10057" y="1"/>
                </a:moveTo>
                <a:cubicBezTo>
                  <a:pt x="10095" y="114"/>
                  <a:pt x="10095" y="228"/>
                  <a:pt x="10095" y="341"/>
                </a:cubicBezTo>
                <a:cubicBezTo>
                  <a:pt x="10095" y="1022"/>
                  <a:pt x="9755" y="1589"/>
                  <a:pt x="9301" y="1589"/>
                </a:cubicBezTo>
                <a:lnTo>
                  <a:pt x="530" y="1589"/>
                </a:lnTo>
                <a:cubicBezTo>
                  <a:pt x="303" y="1589"/>
                  <a:pt x="114" y="1475"/>
                  <a:pt x="0" y="1248"/>
                </a:cubicBezTo>
                <a:lnTo>
                  <a:pt x="0" y="1248"/>
                </a:lnTo>
                <a:cubicBezTo>
                  <a:pt x="76" y="1778"/>
                  <a:pt x="340" y="2156"/>
                  <a:pt x="719" y="2194"/>
                </a:cubicBezTo>
                <a:lnTo>
                  <a:pt x="9528" y="2194"/>
                </a:lnTo>
                <a:cubicBezTo>
                  <a:pt x="9981" y="2194"/>
                  <a:pt x="10322" y="1627"/>
                  <a:pt x="10322" y="946"/>
                </a:cubicBezTo>
                <a:lnTo>
                  <a:pt x="10322" y="908"/>
                </a:lnTo>
                <a:cubicBezTo>
                  <a:pt x="10322" y="568"/>
                  <a:pt x="10208" y="228"/>
                  <a:pt x="10057" y="1"/>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3" name="Google Shape;553;p7"/>
          <p:cNvSpPr/>
          <p:nvPr/>
        </p:nvSpPr>
        <p:spPr>
          <a:xfrm>
            <a:off x="546317" y="3083338"/>
            <a:ext cx="79378" cy="131963"/>
          </a:xfrm>
          <a:custGeom>
            <a:avLst/>
            <a:gdLst/>
            <a:ahLst/>
            <a:cxnLst/>
            <a:rect l="l" t="t" r="r" b="b"/>
            <a:pathLst>
              <a:path w="2534" h="4047" extrusionOk="0">
                <a:moveTo>
                  <a:pt x="1286" y="1"/>
                </a:moveTo>
                <a:cubicBezTo>
                  <a:pt x="567" y="1"/>
                  <a:pt x="0" y="908"/>
                  <a:pt x="0" y="2004"/>
                </a:cubicBezTo>
                <a:cubicBezTo>
                  <a:pt x="0" y="3139"/>
                  <a:pt x="567" y="4046"/>
                  <a:pt x="1286" y="4046"/>
                </a:cubicBezTo>
                <a:cubicBezTo>
                  <a:pt x="1966" y="4046"/>
                  <a:pt x="2533" y="3139"/>
                  <a:pt x="2533" y="2004"/>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4" name="Google Shape;554;p7"/>
          <p:cNvSpPr/>
          <p:nvPr/>
        </p:nvSpPr>
        <p:spPr>
          <a:xfrm>
            <a:off x="281025" y="3107989"/>
            <a:ext cx="324527" cy="8142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5" name="Google Shape;555;p7"/>
          <p:cNvSpPr/>
          <p:nvPr/>
        </p:nvSpPr>
        <p:spPr>
          <a:xfrm>
            <a:off x="304707" y="318937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 name="Google Shape;556;p7"/>
          <p:cNvSpPr/>
          <p:nvPr/>
        </p:nvSpPr>
        <p:spPr>
          <a:xfrm>
            <a:off x="605521" y="3148683"/>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 name="Google Shape;557;p7"/>
          <p:cNvSpPr/>
          <p:nvPr/>
        </p:nvSpPr>
        <p:spPr>
          <a:xfrm>
            <a:off x="282216" y="3119108"/>
            <a:ext cx="323337" cy="70302"/>
          </a:xfrm>
          <a:custGeom>
            <a:avLst/>
            <a:gdLst/>
            <a:ahLst/>
            <a:cxnLst/>
            <a:rect l="l" t="t" r="r" b="b"/>
            <a:pathLst>
              <a:path w="10322" h="2156" extrusionOk="0">
                <a:moveTo>
                  <a:pt x="10057" y="0"/>
                </a:moveTo>
                <a:cubicBezTo>
                  <a:pt x="10095" y="113"/>
                  <a:pt x="10095" y="189"/>
                  <a:pt x="10095" y="302"/>
                </a:cubicBezTo>
                <a:cubicBezTo>
                  <a:pt x="10095" y="1021"/>
                  <a:pt x="9755" y="1550"/>
                  <a:pt x="9301" y="1550"/>
                </a:cubicBezTo>
                <a:lnTo>
                  <a:pt x="530" y="1550"/>
                </a:lnTo>
                <a:cubicBezTo>
                  <a:pt x="303" y="1550"/>
                  <a:pt x="114" y="1437"/>
                  <a:pt x="0" y="1248"/>
                </a:cubicBezTo>
                <a:lnTo>
                  <a:pt x="0" y="1248"/>
                </a:lnTo>
                <a:cubicBezTo>
                  <a:pt x="76" y="1739"/>
                  <a:pt x="340" y="2155"/>
                  <a:pt x="719" y="2155"/>
                </a:cubicBezTo>
                <a:lnTo>
                  <a:pt x="9528" y="2155"/>
                </a:lnTo>
                <a:cubicBezTo>
                  <a:pt x="9981" y="2155"/>
                  <a:pt x="10322" y="1588"/>
                  <a:pt x="10322" y="907"/>
                </a:cubicBezTo>
                <a:cubicBezTo>
                  <a:pt x="10322" y="529"/>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 name="Google Shape;558;p7"/>
          <p:cNvSpPr/>
          <p:nvPr/>
        </p:nvSpPr>
        <p:spPr>
          <a:xfrm>
            <a:off x="546317" y="3439640"/>
            <a:ext cx="79378" cy="131930"/>
          </a:xfrm>
          <a:custGeom>
            <a:avLst/>
            <a:gdLst/>
            <a:ahLst/>
            <a:cxnLst/>
            <a:rect l="l" t="t" r="r" b="b"/>
            <a:pathLst>
              <a:path w="2534" h="4046" extrusionOk="0">
                <a:moveTo>
                  <a:pt x="1286" y="0"/>
                </a:moveTo>
                <a:cubicBezTo>
                  <a:pt x="567" y="0"/>
                  <a:pt x="0" y="907"/>
                  <a:pt x="0" y="2042"/>
                </a:cubicBezTo>
                <a:cubicBezTo>
                  <a:pt x="0" y="3138"/>
                  <a:pt x="567" y="4045"/>
                  <a:pt x="1286" y="4045"/>
                </a:cubicBezTo>
                <a:cubicBezTo>
                  <a:pt x="1966" y="4045"/>
                  <a:pt x="2533" y="3138"/>
                  <a:pt x="2533" y="2042"/>
                </a:cubicBezTo>
                <a:cubicBezTo>
                  <a:pt x="2533" y="907"/>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9" name="Google Shape;559;p7"/>
          <p:cNvSpPr/>
          <p:nvPr/>
        </p:nvSpPr>
        <p:spPr>
          <a:xfrm>
            <a:off x="281025" y="3465498"/>
            <a:ext cx="324527" cy="81421"/>
          </a:xfrm>
          <a:custGeom>
            <a:avLst/>
            <a:gdLst/>
            <a:ahLst/>
            <a:cxnLst/>
            <a:rect l="l" t="t" r="r" b="b"/>
            <a:pathLst>
              <a:path w="10360" h="2497" extrusionOk="0">
                <a:moveTo>
                  <a:pt x="794" y="1"/>
                </a:moveTo>
                <a:cubicBezTo>
                  <a:pt x="341" y="1"/>
                  <a:pt x="0" y="530"/>
                  <a:pt x="0" y="1249"/>
                </a:cubicBezTo>
                <a:cubicBezTo>
                  <a:pt x="0" y="1929"/>
                  <a:pt x="341" y="2496"/>
                  <a:pt x="794" y="2496"/>
                </a:cubicBezTo>
                <a:lnTo>
                  <a:pt x="9566" y="2496"/>
                </a:lnTo>
                <a:cubicBezTo>
                  <a:pt x="10019" y="2496"/>
                  <a:pt x="10360" y="1929"/>
                  <a:pt x="10360" y="1249"/>
                </a:cubicBezTo>
                <a:cubicBezTo>
                  <a:pt x="10360" y="530"/>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0" name="Google Shape;560;p7"/>
          <p:cNvSpPr/>
          <p:nvPr/>
        </p:nvSpPr>
        <p:spPr>
          <a:xfrm>
            <a:off x="304707" y="3546886"/>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1" name="Google Shape;561;p7"/>
          <p:cNvSpPr/>
          <p:nvPr/>
        </p:nvSpPr>
        <p:spPr>
          <a:xfrm>
            <a:off x="605521" y="3504953"/>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2" name="Google Shape;562;p7"/>
          <p:cNvSpPr/>
          <p:nvPr/>
        </p:nvSpPr>
        <p:spPr>
          <a:xfrm>
            <a:off x="282216" y="3475378"/>
            <a:ext cx="323337" cy="71541"/>
          </a:xfrm>
          <a:custGeom>
            <a:avLst/>
            <a:gdLst/>
            <a:ahLst/>
            <a:cxnLst/>
            <a:rect l="l" t="t" r="r" b="b"/>
            <a:pathLst>
              <a:path w="10322" h="2194" extrusionOk="0">
                <a:moveTo>
                  <a:pt x="10057" y="0"/>
                </a:moveTo>
                <a:lnTo>
                  <a:pt x="10057" y="0"/>
                </a:ln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6"/>
                </a:cubicBezTo>
                <a:lnTo>
                  <a:pt x="10322" y="908"/>
                </a:lnTo>
                <a:cubicBezTo>
                  <a:pt x="10322" y="568"/>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3" name="Google Shape;563;p7"/>
          <p:cNvSpPr/>
          <p:nvPr/>
        </p:nvSpPr>
        <p:spPr>
          <a:xfrm>
            <a:off x="546317" y="3795909"/>
            <a:ext cx="79378" cy="133169"/>
          </a:xfrm>
          <a:custGeom>
            <a:avLst/>
            <a:gdLst/>
            <a:ahLst/>
            <a:cxnLst/>
            <a:rect l="l" t="t" r="r" b="b"/>
            <a:pathLst>
              <a:path w="2534" h="4084" extrusionOk="0">
                <a:moveTo>
                  <a:pt x="1286" y="0"/>
                </a:moveTo>
                <a:cubicBezTo>
                  <a:pt x="567" y="0"/>
                  <a:pt x="0" y="908"/>
                  <a:pt x="0" y="2042"/>
                </a:cubicBezTo>
                <a:cubicBezTo>
                  <a:pt x="0" y="3176"/>
                  <a:pt x="567" y="4084"/>
                  <a:pt x="1286" y="4084"/>
                </a:cubicBezTo>
                <a:cubicBezTo>
                  <a:pt x="1966" y="4084"/>
                  <a:pt x="2533" y="3176"/>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4" name="Google Shape;564;p7"/>
          <p:cNvSpPr/>
          <p:nvPr/>
        </p:nvSpPr>
        <p:spPr>
          <a:xfrm>
            <a:off x="281025" y="3821800"/>
            <a:ext cx="324527" cy="81388"/>
          </a:xfrm>
          <a:custGeom>
            <a:avLst/>
            <a:gdLst/>
            <a:ahLst/>
            <a:cxnLst/>
            <a:rect l="l" t="t" r="r" b="b"/>
            <a:pathLst>
              <a:path w="10360" h="2496" extrusionOk="0">
                <a:moveTo>
                  <a:pt x="794" y="0"/>
                </a:moveTo>
                <a:cubicBezTo>
                  <a:pt x="341" y="0"/>
                  <a:pt x="0" y="567"/>
                  <a:pt x="0" y="1248"/>
                </a:cubicBezTo>
                <a:cubicBezTo>
                  <a:pt x="0" y="1929"/>
                  <a:pt x="341" y="2496"/>
                  <a:pt x="794" y="2496"/>
                </a:cubicBezTo>
                <a:lnTo>
                  <a:pt x="9566" y="2496"/>
                </a:lnTo>
                <a:cubicBezTo>
                  <a:pt x="10019" y="2496"/>
                  <a:pt x="10360" y="1929"/>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5" name="Google Shape;565;p7"/>
          <p:cNvSpPr/>
          <p:nvPr/>
        </p:nvSpPr>
        <p:spPr>
          <a:xfrm>
            <a:off x="304707" y="3903155"/>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6" name="Google Shape;566;p7"/>
          <p:cNvSpPr/>
          <p:nvPr/>
        </p:nvSpPr>
        <p:spPr>
          <a:xfrm>
            <a:off x="605521" y="3862494"/>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7" name="Google Shape;567;p7"/>
          <p:cNvSpPr/>
          <p:nvPr/>
        </p:nvSpPr>
        <p:spPr>
          <a:xfrm>
            <a:off x="282216" y="3832886"/>
            <a:ext cx="323337" cy="70302"/>
          </a:xfrm>
          <a:custGeom>
            <a:avLst/>
            <a:gdLst/>
            <a:ahLst/>
            <a:cxnLst/>
            <a:rect l="l" t="t" r="r" b="b"/>
            <a:pathLst>
              <a:path w="10322" h="2156" extrusionOk="0">
                <a:moveTo>
                  <a:pt x="10057" y="1"/>
                </a:moveTo>
                <a:lnTo>
                  <a:pt x="10057" y="1"/>
                </a:lnTo>
                <a:cubicBezTo>
                  <a:pt x="10095" y="76"/>
                  <a:pt x="10095" y="190"/>
                  <a:pt x="10095" y="303"/>
                </a:cubicBezTo>
                <a:cubicBezTo>
                  <a:pt x="10095" y="984"/>
                  <a:pt x="9755" y="1551"/>
                  <a:pt x="9301" y="1551"/>
                </a:cubicBezTo>
                <a:lnTo>
                  <a:pt x="530" y="1551"/>
                </a:lnTo>
                <a:cubicBezTo>
                  <a:pt x="303" y="1551"/>
                  <a:pt x="114" y="1437"/>
                  <a:pt x="0" y="1210"/>
                </a:cubicBezTo>
                <a:lnTo>
                  <a:pt x="0" y="1210"/>
                </a:lnTo>
                <a:cubicBezTo>
                  <a:pt x="76" y="1740"/>
                  <a:pt x="340" y="2118"/>
                  <a:pt x="719" y="2156"/>
                </a:cubicBezTo>
                <a:lnTo>
                  <a:pt x="9528" y="2156"/>
                </a:lnTo>
                <a:cubicBezTo>
                  <a:pt x="9981" y="2156"/>
                  <a:pt x="10322" y="1589"/>
                  <a:pt x="10322" y="908"/>
                </a:cubicBezTo>
                <a:cubicBezTo>
                  <a:pt x="10322" y="530"/>
                  <a:pt x="10208" y="227"/>
                  <a:pt x="10057" y="1"/>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8" name="Google Shape;568;p7"/>
          <p:cNvSpPr/>
          <p:nvPr/>
        </p:nvSpPr>
        <p:spPr>
          <a:xfrm>
            <a:off x="546317" y="4153418"/>
            <a:ext cx="79378" cy="131963"/>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9" name="Google Shape;569;p7"/>
          <p:cNvSpPr/>
          <p:nvPr/>
        </p:nvSpPr>
        <p:spPr>
          <a:xfrm>
            <a:off x="281025" y="4178069"/>
            <a:ext cx="324527" cy="82627"/>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0" name="Google Shape;570;p7"/>
          <p:cNvSpPr/>
          <p:nvPr/>
        </p:nvSpPr>
        <p:spPr>
          <a:xfrm>
            <a:off x="304707" y="4260664"/>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1" name="Google Shape;571;p7"/>
          <p:cNvSpPr/>
          <p:nvPr/>
        </p:nvSpPr>
        <p:spPr>
          <a:xfrm>
            <a:off x="605521" y="4218763"/>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2" name="Google Shape;572;p7"/>
          <p:cNvSpPr/>
          <p:nvPr/>
        </p:nvSpPr>
        <p:spPr>
          <a:xfrm>
            <a:off x="282216" y="4189188"/>
            <a:ext cx="323337" cy="71508"/>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3" name="Google Shape;573;p7"/>
          <p:cNvSpPr/>
          <p:nvPr/>
        </p:nvSpPr>
        <p:spPr>
          <a:xfrm>
            <a:off x="282216" y="977708"/>
            <a:ext cx="323337" cy="71541"/>
          </a:xfrm>
          <a:custGeom>
            <a:avLst/>
            <a:gdLst/>
            <a:ahLst/>
            <a:cxnLst/>
            <a:rect l="l" t="t" r="r" b="b"/>
            <a:pathLst>
              <a:path w="10322" h="2194" extrusionOk="0">
                <a:moveTo>
                  <a:pt x="10057" y="0"/>
                </a:move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5"/>
                </a:cubicBezTo>
                <a:lnTo>
                  <a:pt x="10322" y="908"/>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0533130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574"/>
        <p:cNvGrpSpPr/>
        <p:nvPr/>
      </p:nvGrpSpPr>
      <p:grpSpPr>
        <a:xfrm>
          <a:off x="0" y="0"/>
          <a:ext cx="0" cy="0"/>
          <a:chOff x="0" y="0"/>
          <a:chExt cx="0" cy="0"/>
        </a:xfrm>
      </p:grpSpPr>
      <p:grpSp>
        <p:nvGrpSpPr>
          <p:cNvPr id="575" name="Google Shape;575;p8"/>
          <p:cNvGrpSpPr/>
          <p:nvPr/>
        </p:nvGrpSpPr>
        <p:grpSpPr>
          <a:xfrm>
            <a:off x="395894" y="219519"/>
            <a:ext cx="8518865" cy="4788281"/>
            <a:chOff x="395894" y="219519"/>
            <a:chExt cx="8518865" cy="4788281"/>
          </a:xfrm>
        </p:grpSpPr>
        <p:sp>
          <p:nvSpPr>
            <p:cNvPr id="576" name="Google Shape;576;p8"/>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77" name="Google Shape;577;p8"/>
            <p:cNvGrpSpPr/>
            <p:nvPr/>
          </p:nvGrpSpPr>
          <p:grpSpPr>
            <a:xfrm>
              <a:off x="8341543" y="2282008"/>
              <a:ext cx="569676" cy="380612"/>
              <a:chOff x="8341543" y="2282008"/>
              <a:chExt cx="569676" cy="380612"/>
            </a:xfrm>
          </p:grpSpPr>
          <p:sp>
            <p:nvSpPr>
              <p:cNvPr id="578" name="Google Shape;578;p8"/>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9" name="Google Shape;579;p8"/>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80" name="Google Shape;580;p8"/>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81" name="Google Shape;581;p8"/>
            <p:cNvGrpSpPr/>
            <p:nvPr/>
          </p:nvGrpSpPr>
          <p:grpSpPr>
            <a:xfrm>
              <a:off x="8341543" y="1721094"/>
              <a:ext cx="569676" cy="380612"/>
              <a:chOff x="8341543" y="1721094"/>
              <a:chExt cx="569676" cy="380612"/>
            </a:xfrm>
          </p:grpSpPr>
          <p:sp>
            <p:nvSpPr>
              <p:cNvPr id="582" name="Google Shape;582;p8"/>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3" name="Google Shape;583;p8"/>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84" name="Google Shape;584;p8"/>
            <p:cNvGrpSpPr/>
            <p:nvPr/>
          </p:nvGrpSpPr>
          <p:grpSpPr>
            <a:xfrm>
              <a:off x="8346273" y="1183592"/>
              <a:ext cx="568486" cy="388014"/>
              <a:chOff x="8346273" y="1183592"/>
              <a:chExt cx="568486" cy="388014"/>
            </a:xfrm>
          </p:grpSpPr>
          <p:sp>
            <p:nvSpPr>
              <p:cNvPr id="585" name="Google Shape;585;p8"/>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6" name="Google Shape;586;p8"/>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87" name="Google Shape;587;p8"/>
            <p:cNvGrpSpPr/>
            <p:nvPr/>
          </p:nvGrpSpPr>
          <p:grpSpPr>
            <a:xfrm>
              <a:off x="8341543" y="606635"/>
              <a:ext cx="569676" cy="388014"/>
              <a:chOff x="8341543" y="606635"/>
              <a:chExt cx="569676" cy="388014"/>
            </a:xfrm>
          </p:grpSpPr>
          <p:sp>
            <p:nvSpPr>
              <p:cNvPr id="588" name="Google Shape;588;p8"/>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9" name="Google Shape;589;p8"/>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90" name="Google Shape;590;p8"/>
            <p:cNvGrpSpPr/>
            <p:nvPr/>
          </p:nvGrpSpPr>
          <p:grpSpPr>
            <a:xfrm>
              <a:off x="8341543" y="2842933"/>
              <a:ext cx="569676" cy="380612"/>
              <a:chOff x="8341543" y="2282008"/>
              <a:chExt cx="569676" cy="380612"/>
            </a:xfrm>
          </p:grpSpPr>
          <p:sp>
            <p:nvSpPr>
              <p:cNvPr id="591" name="Google Shape;591;p8"/>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2" name="Google Shape;592;p8"/>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93" name="Google Shape;593;p8"/>
            <p:cNvGrpSpPr/>
            <p:nvPr/>
          </p:nvGrpSpPr>
          <p:grpSpPr>
            <a:xfrm>
              <a:off x="8341543" y="3403858"/>
              <a:ext cx="569676" cy="380612"/>
              <a:chOff x="8341543" y="2282008"/>
              <a:chExt cx="569676" cy="380612"/>
            </a:xfrm>
          </p:grpSpPr>
          <p:sp>
            <p:nvSpPr>
              <p:cNvPr id="594" name="Google Shape;594;p8"/>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5" name="Google Shape;595;p8"/>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96" name="Google Shape;596;p8"/>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7" name="Google Shape;597;p8"/>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98" name="Google Shape;598;p8"/>
          <p:cNvSpPr txBox="1">
            <a:spLocks noGrp="1"/>
          </p:cNvSpPr>
          <p:nvPr>
            <p:ph type="title"/>
          </p:nvPr>
        </p:nvSpPr>
        <p:spPr>
          <a:xfrm>
            <a:off x="1529550" y="1682550"/>
            <a:ext cx="6084900" cy="722700"/>
          </a:xfrm>
          <a:prstGeom prst="rect">
            <a:avLst/>
          </a:prstGeom>
        </p:spPr>
        <p:txBody>
          <a:bodyPr spcFirstLastPara="1" wrap="square" lIns="91425" tIns="91425" rIns="91425" bIns="91425" anchor="ctr" anchorCtr="0">
            <a:noAutofit/>
          </a:bodyPr>
          <a:lstStyle>
            <a:lvl1pPr lvl="0" algn="ctr">
              <a:spcBef>
                <a:spcPts val="0"/>
              </a:spcBef>
              <a:spcAft>
                <a:spcPts val="0"/>
              </a:spcAft>
              <a:buClr>
                <a:schemeClr val="accent1"/>
              </a:buClr>
              <a:buSzPts val="7200"/>
              <a:buNone/>
              <a:defRPr sz="7200">
                <a:solidFill>
                  <a:schemeClr val="accent1"/>
                </a:solidFill>
              </a:defRPr>
            </a:lvl1pPr>
            <a:lvl2pPr lvl="1" algn="ctr">
              <a:spcBef>
                <a:spcPts val="0"/>
              </a:spcBef>
              <a:spcAft>
                <a:spcPts val="0"/>
              </a:spcAft>
              <a:buClr>
                <a:schemeClr val="accent1"/>
              </a:buClr>
              <a:buSzPts val="7200"/>
              <a:buNone/>
              <a:defRPr sz="7200">
                <a:solidFill>
                  <a:schemeClr val="accent1"/>
                </a:solidFill>
              </a:defRPr>
            </a:lvl2pPr>
            <a:lvl3pPr lvl="2" algn="ctr">
              <a:spcBef>
                <a:spcPts val="0"/>
              </a:spcBef>
              <a:spcAft>
                <a:spcPts val="0"/>
              </a:spcAft>
              <a:buClr>
                <a:schemeClr val="accent1"/>
              </a:buClr>
              <a:buSzPts val="7200"/>
              <a:buNone/>
              <a:defRPr sz="7200">
                <a:solidFill>
                  <a:schemeClr val="accent1"/>
                </a:solidFill>
              </a:defRPr>
            </a:lvl3pPr>
            <a:lvl4pPr lvl="3" algn="ctr">
              <a:spcBef>
                <a:spcPts val="0"/>
              </a:spcBef>
              <a:spcAft>
                <a:spcPts val="0"/>
              </a:spcAft>
              <a:buClr>
                <a:schemeClr val="accent1"/>
              </a:buClr>
              <a:buSzPts val="7200"/>
              <a:buNone/>
              <a:defRPr sz="7200">
                <a:solidFill>
                  <a:schemeClr val="accent1"/>
                </a:solidFill>
              </a:defRPr>
            </a:lvl4pPr>
            <a:lvl5pPr lvl="4" algn="ctr">
              <a:spcBef>
                <a:spcPts val="0"/>
              </a:spcBef>
              <a:spcAft>
                <a:spcPts val="0"/>
              </a:spcAft>
              <a:buClr>
                <a:schemeClr val="accent1"/>
              </a:buClr>
              <a:buSzPts val="7200"/>
              <a:buNone/>
              <a:defRPr sz="7200">
                <a:solidFill>
                  <a:schemeClr val="accent1"/>
                </a:solidFill>
              </a:defRPr>
            </a:lvl5pPr>
            <a:lvl6pPr lvl="5" algn="ctr">
              <a:spcBef>
                <a:spcPts val="0"/>
              </a:spcBef>
              <a:spcAft>
                <a:spcPts val="0"/>
              </a:spcAft>
              <a:buClr>
                <a:schemeClr val="accent1"/>
              </a:buClr>
              <a:buSzPts val="7200"/>
              <a:buNone/>
              <a:defRPr sz="7200">
                <a:solidFill>
                  <a:schemeClr val="accent1"/>
                </a:solidFill>
              </a:defRPr>
            </a:lvl6pPr>
            <a:lvl7pPr lvl="6" algn="ctr">
              <a:spcBef>
                <a:spcPts val="0"/>
              </a:spcBef>
              <a:spcAft>
                <a:spcPts val="0"/>
              </a:spcAft>
              <a:buClr>
                <a:schemeClr val="accent1"/>
              </a:buClr>
              <a:buSzPts val="7200"/>
              <a:buNone/>
              <a:defRPr sz="7200">
                <a:solidFill>
                  <a:schemeClr val="accent1"/>
                </a:solidFill>
              </a:defRPr>
            </a:lvl7pPr>
            <a:lvl8pPr lvl="7" algn="ctr">
              <a:spcBef>
                <a:spcPts val="0"/>
              </a:spcBef>
              <a:spcAft>
                <a:spcPts val="0"/>
              </a:spcAft>
              <a:buClr>
                <a:schemeClr val="accent1"/>
              </a:buClr>
              <a:buSzPts val="7200"/>
              <a:buNone/>
              <a:defRPr sz="7200">
                <a:solidFill>
                  <a:schemeClr val="accent1"/>
                </a:solidFill>
              </a:defRPr>
            </a:lvl8pPr>
            <a:lvl9pPr lvl="8" algn="ctr">
              <a:spcBef>
                <a:spcPts val="0"/>
              </a:spcBef>
              <a:spcAft>
                <a:spcPts val="0"/>
              </a:spcAft>
              <a:buClr>
                <a:schemeClr val="accent1"/>
              </a:buClr>
              <a:buSzPts val="7200"/>
              <a:buNone/>
              <a:defRPr sz="7200">
                <a:solidFill>
                  <a:schemeClr val="accent1"/>
                </a:solidFill>
              </a:defRPr>
            </a:lvl9pPr>
          </a:lstStyle>
          <a:p>
            <a:endParaRPr/>
          </a:p>
        </p:txBody>
      </p:sp>
      <p:sp>
        <p:nvSpPr>
          <p:cNvPr id="599" name="Google Shape;599;p8"/>
          <p:cNvSpPr txBox="1">
            <a:spLocks noGrp="1"/>
          </p:cNvSpPr>
          <p:nvPr>
            <p:ph type="subTitle" idx="1"/>
          </p:nvPr>
        </p:nvSpPr>
        <p:spPr>
          <a:xfrm>
            <a:off x="1534825" y="2405250"/>
            <a:ext cx="6084900" cy="1055700"/>
          </a:xfrm>
          <a:prstGeom prst="rect">
            <a:avLst/>
          </a:prstGeom>
        </p:spPr>
        <p:txBody>
          <a:bodyPr spcFirstLastPara="1" wrap="square" lIns="91425" tIns="91425" rIns="91425" bIns="91425" anchor="ctr" anchorCtr="0">
            <a:noAutofit/>
          </a:bodyPr>
          <a:lstStyle>
            <a:lvl1pPr lvl="0" algn="ctr">
              <a:spcBef>
                <a:spcPts val="0"/>
              </a:spcBef>
              <a:spcAft>
                <a:spcPts val="0"/>
              </a:spcAft>
              <a:buNone/>
              <a:defRPr sz="1600"/>
            </a:lvl1pPr>
            <a:lvl2pPr lvl="1">
              <a:spcBef>
                <a:spcPts val="0"/>
              </a:spcBef>
              <a:spcAft>
                <a:spcPts val="0"/>
              </a:spcAft>
              <a:buNone/>
              <a:defRPr/>
            </a:lvl2pPr>
            <a:lvl3pPr lvl="2">
              <a:spcBef>
                <a:spcPts val="0"/>
              </a:spcBef>
              <a:spcAft>
                <a:spcPts val="0"/>
              </a:spcAft>
              <a:buNone/>
              <a:defRPr/>
            </a:lvl3pPr>
            <a:lvl4pPr lvl="3">
              <a:spcBef>
                <a:spcPts val="0"/>
              </a:spcBef>
              <a:spcAft>
                <a:spcPts val="0"/>
              </a:spcAft>
              <a:buNone/>
              <a:defRPr/>
            </a:lvl4pPr>
            <a:lvl5pPr lvl="4">
              <a:spcBef>
                <a:spcPts val="0"/>
              </a:spcBef>
              <a:spcAft>
                <a:spcPts val="0"/>
              </a:spcAft>
              <a:buNone/>
              <a:defRPr/>
            </a:lvl5pPr>
            <a:lvl6pPr lvl="5">
              <a:spcBef>
                <a:spcPts val="0"/>
              </a:spcBef>
              <a:spcAft>
                <a:spcPts val="0"/>
              </a:spcAft>
              <a:buNone/>
              <a:defRPr/>
            </a:lvl6pPr>
            <a:lvl7pPr lvl="6">
              <a:spcBef>
                <a:spcPts val="0"/>
              </a:spcBef>
              <a:spcAft>
                <a:spcPts val="0"/>
              </a:spcAft>
              <a:buNone/>
              <a:defRPr/>
            </a:lvl7pPr>
            <a:lvl8pPr lvl="7">
              <a:spcBef>
                <a:spcPts val="0"/>
              </a:spcBef>
              <a:spcAft>
                <a:spcPts val="0"/>
              </a:spcAft>
              <a:buNone/>
              <a:defRPr/>
            </a:lvl8pPr>
            <a:lvl9pPr lvl="8">
              <a:spcBef>
                <a:spcPts val="0"/>
              </a:spcBef>
              <a:spcAft>
                <a:spcPts val="0"/>
              </a:spcAft>
              <a:buNone/>
              <a:defRPr/>
            </a:lvl9pPr>
          </a:lstStyle>
          <a:p>
            <a:endParaRPr/>
          </a:p>
        </p:txBody>
      </p:sp>
      <p:sp>
        <p:nvSpPr>
          <p:cNvPr id="600" name="Google Shape;600;p8"/>
          <p:cNvSpPr/>
          <p:nvPr/>
        </p:nvSpPr>
        <p:spPr>
          <a:xfrm>
            <a:off x="546317" y="941938"/>
            <a:ext cx="79378" cy="131963"/>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1" name="Google Shape;601;p8"/>
          <p:cNvSpPr/>
          <p:nvPr/>
        </p:nvSpPr>
        <p:spPr>
          <a:xfrm>
            <a:off x="281025" y="966589"/>
            <a:ext cx="324527" cy="82660"/>
          </a:xfrm>
          <a:custGeom>
            <a:avLst/>
            <a:gdLst/>
            <a:ahLst/>
            <a:cxnLst/>
            <a:rect l="l" t="t" r="r" b="b"/>
            <a:pathLst>
              <a:path w="10360" h="2535"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2" name="Google Shape;602;p8"/>
          <p:cNvSpPr/>
          <p:nvPr/>
        </p:nvSpPr>
        <p:spPr>
          <a:xfrm>
            <a:off x="304707" y="104921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3" name="Google Shape;603;p8"/>
          <p:cNvSpPr/>
          <p:nvPr/>
        </p:nvSpPr>
        <p:spPr>
          <a:xfrm>
            <a:off x="605521" y="1007283"/>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4" name="Google Shape;604;p8"/>
          <p:cNvSpPr/>
          <p:nvPr/>
        </p:nvSpPr>
        <p:spPr>
          <a:xfrm>
            <a:off x="546317" y="1298240"/>
            <a:ext cx="79378" cy="133169"/>
          </a:xfrm>
          <a:custGeom>
            <a:avLst/>
            <a:gdLst/>
            <a:ahLst/>
            <a:cxnLst/>
            <a:rect l="l" t="t" r="r" b="b"/>
            <a:pathLst>
              <a:path w="2534" h="4084" extrusionOk="0">
                <a:moveTo>
                  <a:pt x="1286" y="0"/>
                </a:moveTo>
                <a:cubicBezTo>
                  <a:pt x="567" y="0"/>
                  <a:pt x="0" y="908"/>
                  <a:pt x="0" y="2042"/>
                </a:cubicBezTo>
                <a:cubicBezTo>
                  <a:pt x="0" y="3176"/>
                  <a:pt x="567" y="4083"/>
                  <a:pt x="1286" y="4083"/>
                </a:cubicBezTo>
                <a:cubicBezTo>
                  <a:pt x="1966" y="4083"/>
                  <a:pt x="2533" y="3176"/>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 name="Google Shape;605;p8"/>
          <p:cNvSpPr/>
          <p:nvPr/>
        </p:nvSpPr>
        <p:spPr>
          <a:xfrm>
            <a:off x="281025" y="1324130"/>
            <a:ext cx="324527" cy="81388"/>
          </a:xfrm>
          <a:custGeom>
            <a:avLst/>
            <a:gdLst/>
            <a:ahLst/>
            <a:cxnLst/>
            <a:rect l="l" t="t" r="r" b="b"/>
            <a:pathLst>
              <a:path w="10360" h="2496" extrusionOk="0">
                <a:moveTo>
                  <a:pt x="794" y="0"/>
                </a:moveTo>
                <a:cubicBezTo>
                  <a:pt x="341" y="0"/>
                  <a:pt x="0" y="567"/>
                  <a:pt x="0" y="1248"/>
                </a:cubicBezTo>
                <a:cubicBezTo>
                  <a:pt x="0" y="1928"/>
                  <a:pt x="341" y="2495"/>
                  <a:pt x="794" y="2495"/>
                </a:cubicBezTo>
                <a:lnTo>
                  <a:pt x="9566" y="2495"/>
                </a:lnTo>
                <a:cubicBezTo>
                  <a:pt x="10019" y="2495"/>
                  <a:pt x="10360" y="1928"/>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6" name="Google Shape;606;p8"/>
          <p:cNvSpPr/>
          <p:nvPr/>
        </p:nvSpPr>
        <p:spPr>
          <a:xfrm>
            <a:off x="304707" y="1405486"/>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7" name="Google Shape;607;p8"/>
          <p:cNvSpPr/>
          <p:nvPr/>
        </p:nvSpPr>
        <p:spPr>
          <a:xfrm>
            <a:off x="605521" y="1364792"/>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8" name="Google Shape;608;p8"/>
          <p:cNvSpPr/>
          <p:nvPr/>
        </p:nvSpPr>
        <p:spPr>
          <a:xfrm>
            <a:off x="282216" y="1335217"/>
            <a:ext cx="323337" cy="70302"/>
          </a:xfrm>
          <a:custGeom>
            <a:avLst/>
            <a:gdLst/>
            <a:ahLst/>
            <a:cxnLst/>
            <a:rect l="l" t="t" r="r" b="b"/>
            <a:pathLst>
              <a:path w="10322" h="2156" extrusionOk="0">
                <a:moveTo>
                  <a:pt x="10057" y="0"/>
                </a:moveTo>
                <a:lnTo>
                  <a:pt x="10057" y="0"/>
                </a:lnTo>
                <a:cubicBezTo>
                  <a:pt x="10095" y="76"/>
                  <a:pt x="10095" y="190"/>
                  <a:pt x="10095" y="303"/>
                </a:cubicBezTo>
                <a:cubicBezTo>
                  <a:pt x="10095" y="983"/>
                  <a:pt x="9755" y="1551"/>
                  <a:pt x="9301" y="1551"/>
                </a:cubicBezTo>
                <a:lnTo>
                  <a:pt x="530" y="1551"/>
                </a:lnTo>
                <a:cubicBezTo>
                  <a:pt x="303" y="1551"/>
                  <a:pt x="114" y="1437"/>
                  <a:pt x="0" y="1210"/>
                </a:cubicBezTo>
                <a:lnTo>
                  <a:pt x="0" y="1210"/>
                </a:lnTo>
                <a:cubicBezTo>
                  <a:pt x="76" y="1740"/>
                  <a:pt x="378" y="2118"/>
                  <a:pt x="719" y="2155"/>
                </a:cubicBezTo>
                <a:lnTo>
                  <a:pt x="9528" y="2155"/>
                </a:lnTo>
                <a:cubicBezTo>
                  <a:pt x="9981" y="2155"/>
                  <a:pt x="10322" y="1588"/>
                  <a:pt x="10322" y="908"/>
                </a:cubicBezTo>
                <a:cubicBezTo>
                  <a:pt x="10322" y="530"/>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9" name="Google Shape;609;p8"/>
          <p:cNvSpPr/>
          <p:nvPr/>
        </p:nvSpPr>
        <p:spPr>
          <a:xfrm>
            <a:off x="546317" y="1655749"/>
            <a:ext cx="79378" cy="131930"/>
          </a:xfrm>
          <a:custGeom>
            <a:avLst/>
            <a:gdLst/>
            <a:ahLst/>
            <a:cxnLst/>
            <a:rect l="l" t="t" r="r" b="b"/>
            <a:pathLst>
              <a:path w="2534" h="4046" extrusionOk="0">
                <a:moveTo>
                  <a:pt x="1286" y="0"/>
                </a:moveTo>
                <a:cubicBezTo>
                  <a:pt x="567" y="0"/>
                  <a:pt x="0" y="908"/>
                  <a:pt x="0" y="2004"/>
                </a:cubicBezTo>
                <a:cubicBezTo>
                  <a:pt x="0" y="3138"/>
                  <a:pt x="567" y="4046"/>
                  <a:pt x="1286" y="4046"/>
                </a:cubicBezTo>
                <a:cubicBezTo>
                  <a:pt x="1966" y="4046"/>
                  <a:pt x="2533" y="3138"/>
                  <a:pt x="2533" y="2004"/>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0" name="Google Shape;610;p8"/>
          <p:cNvSpPr/>
          <p:nvPr/>
        </p:nvSpPr>
        <p:spPr>
          <a:xfrm>
            <a:off x="281025" y="1680400"/>
            <a:ext cx="324527" cy="82627"/>
          </a:xfrm>
          <a:custGeom>
            <a:avLst/>
            <a:gdLst/>
            <a:ahLst/>
            <a:cxnLst/>
            <a:rect l="l" t="t" r="r" b="b"/>
            <a:pathLst>
              <a:path w="10360" h="2534" extrusionOk="0">
                <a:moveTo>
                  <a:pt x="794" y="1"/>
                </a:moveTo>
                <a:cubicBezTo>
                  <a:pt x="341" y="1"/>
                  <a:pt x="0" y="568"/>
                  <a:pt x="0" y="1248"/>
                </a:cubicBezTo>
                <a:cubicBezTo>
                  <a:pt x="0" y="1967"/>
                  <a:pt x="341" y="2534"/>
                  <a:pt x="794" y="2534"/>
                </a:cubicBezTo>
                <a:lnTo>
                  <a:pt x="9566" y="2534"/>
                </a:lnTo>
                <a:cubicBezTo>
                  <a:pt x="10019" y="2534"/>
                  <a:pt x="10360" y="1967"/>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1" name="Google Shape;611;p8"/>
          <p:cNvSpPr/>
          <p:nvPr/>
        </p:nvSpPr>
        <p:spPr>
          <a:xfrm>
            <a:off x="304707" y="1761756"/>
            <a:ext cx="32014" cy="1272"/>
          </a:xfrm>
          <a:custGeom>
            <a:avLst/>
            <a:gdLst/>
            <a:ahLst/>
            <a:cxnLst/>
            <a:rect l="l" t="t" r="r" b="b"/>
            <a:pathLst>
              <a:path w="1022" h="39" extrusionOk="0">
                <a:moveTo>
                  <a:pt x="1021" y="39"/>
                </a:moveTo>
                <a:lnTo>
                  <a:pt x="38" y="39"/>
                </a:lnTo>
                <a:cubicBezTo>
                  <a:pt x="38" y="39"/>
                  <a:pt x="38" y="39"/>
                  <a:pt x="38" y="39"/>
                </a:cubicBezTo>
                <a:cubicBezTo>
                  <a:pt x="38" y="39"/>
                  <a:pt x="38" y="39"/>
                  <a:pt x="38" y="39"/>
                </a:cubicBezTo>
                <a:lnTo>
                  <a:pt x="1021" y="39"/>
                </a:lnTo>
                <a:lnTo>
                  <a:pt x="1021" y="39"/>
                </a:lnTo>
                <a:close/>
                <a:moveTo>
                  <a:pt x="1" y="39"/>
                </a:moveTo>
                <a:lnTo>
                  <a:pt x="1" y="39"/>
                </a:lnTo>
                <a:lnTo>
                  <a:pt x="1" y="39"/>
                </a:lnTo>
                <a:close/>
                <a:moveTo>
                  <a:pt x="1" y="39"/>
                </a:moveTo>
                <a:lnTo>
                  <a:pt x="1" y="39"/>
                </a:lnTo>
                <a:lnTo>
                  <a:pt x="1" y="39"/>
                </a:lnTo>
                <a:close/>
                <a:moveTo>
                  <a:pt x="1" y="39"/>
                </a:moveTo>
                <a:lnTo>
                  <a:pt x="1" y="39"/>
                </a:lnTo>
                <a:lnTo>
                  <a:pt x="1" y="39"/>
                </a:lnTo>
                <a:close/>
                <a:moveTo>
                  <a:pt x="1" y="39"/>
                </a:moveTo>
                <a:cubicBezTo>
                  <a:pt x="1" y="39"/>
                  <a:pt x="1" y="39"/>
                  <a:pt x="1" y="1"/>
                </a:cubicBezTo>
                <a:cubicBezTo>
                  <a:pt x="1" y="39"/>
                  <a:pt x="1" y="39"/>
                  <a:pt x="1" y="39"/>
                </a:cubicBez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2" name="Google Shape;612;p8"/>
          <p:cNvSpPr/>
          <p:nvPr/>
        </p:nvSpPr>
        <p:spPr>
          <a:xfrm>
            <a:off x="605521" y="1721094"/>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3" name="Google Shape;613;p8"/>
          <p:cNvSpPr/>
          <p:nvPr/>
        </p:nvSpPr>
        <p:spPr>
          <a:xfrm>
            <a:off x="282216" y="1691487"/>
            <a:ext cx="323337" cy="71541"/>
          </a:xfrm>
          <a:custGeom>
            <a:avLst/>
            <a:gdLst/>
            <a:ahLst/>
            <a:cxnLst/>
            <a:rect l="l" t="t" r="r" b="b"/>
            <a:pathLst>
              <a:path w="10322" h="2194" extrusionOk="0">
                <a:moveTo>
                  <a:pt x="10057" y="1"/>
                </a:moveTo>
                <a:cubicBezTo>
                  <a:pt x="10095" y="114"/>
                  <a:pt x="10095" y="228"/>
                  <a:pt x="10095" y="303"/>
                </a:cubicBezTo>
                <a:cubicBezTo>
                  <a:pt x="10095" y="1022"/>
                  <a:pt x="9755" y="1589"/>
                  <a:pt x="9301" y="1589"/>
                </a:cubicBezTo>
                <a:lnTo>
                  <a:pt x="530" y="1589"/>
                </a:lnTo>
                <a:cubicBezTo>
                  <a:pt x="303" y="1589"/>
                  <a:pt x="114" y="1438"/>
                  <a:pt x="0" y="1249"/>
                </a:cubicBezTo>
                <a:lnTo>
                  <a:pt x="0" y="1249"/>
                </a:lnTo>
                <a:cubicBezTo>
                  <a:pt x="76" y="1740"/>
                  <a:pt x="340" y="2156"/>
                  <a:pt x="719" y="2156"/>
                </a:cubicBezTo>
                <a:cubicBezTo>
                  <a:pt x="719" y="2194"/>
                  <a:pt x="719" y="2194"/>
                  <a:pt x="719" y="2194"/>
                </a:cubicBezTo>
                <a:lnTo>
                  <a:pt x="9528" y="2194"/>
                </a:lnTo>
                <a:cubicBezTo>
                  <a:pt x="9981" y="2194"/>
                  <a:pt x="10322" y="1627"/>
                  <a:pt x="10322" y="908"/>
                </a:cubicBezTo>
                <a:cubicBezTo>
                  <a:pt x="10322" y="568"/>
                  <a:pt x="10208" y="228"/>
                  <a:pt x="10057" y="1"/>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 name="Google Shape;614;p8"/>
          <p:cNvSpPr/>
          <p:nvPr/>
        </p:nvSpPr>
        <p:spPr>
          <a:xfrm>
            <a:off x="546317" y="2012018"/>
            <a:ext cx="79378" cy="133202"/>
          </a:xfrm>
          <a:custGeom>
            <a:avLst/>
            <a:gdLst/>
            <a:ahLst/>
            <a:cxnLst/>
            <a:rect l="l" t="t" r="r" b="b"/>
            <a:pathLst>
              <a:path w="2534" h="4085" extrusionOk="0">
                <a:moveTo>
                  <a:pt x="1286" y="1"/>
                </a:moveTo>
                <a:cubicBezTo>
                  <a:pt x="567" y="1"/>
                  <a:pt x="0" y="908"/>
                  <a:pt x="0" y="2042"/>
                </a:cubicBezTo>
                <a:cubicBezTo>
                  <a:pt x="0" y="3177"/>
                  <a:pt x="567" y="4084"/>
                  <a:pt x="1286" y="4084"/>
                </a:cubicBezTo>
                <a:cubicBezTo>
                  <a:pt x="1966" y="4084"/>
                  <a:pt x="2533" y="3177"/>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5" name="Google Shape;615;p8"/>
          <p:cNvSpPr/>
          <p:nvPr/>
        </p:nvSpPr>
        <p:spPr>
          <a:xfrm>
            <a:off x="281025" y="2037909"/>
            <a:ext cx="324527" cy="8142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6" name="Google Shape;616;p8"/>
          <p:cNvSpPr/>
          <p:nvPr/>
        </p:nvSpPr>
        <p:spPr>
          <a:xfrm>
            <a:off x="304707" y="211929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7" name="Google Shape;617;p8"/>
          <p:cNvSpPr/>
          <p:nvPr/>
        </p:nvSpPr>
        <p:spPr>
          <a:xfrm>
            <a:off x="605521" y="2077364"/>
            <a:ext cx="31" cy="1272"/>
          </a:xfrm>
          <a:custGeom>
            <a:avLst/>
            <a:gdLst/>
            <a:ahLst/>
            <a:cxnLst/>
            <a:rect l="l" t="t" r="r" b="b"/>
            <a:pathLst>
              <a:path w="1" h="39" extrusionOk="0">
                <a:moveTo>
                  <a:pt x="1" y="38"/>
                </a:moveTo>
                <a:lnTo>
                  <a:pt x="1" y="38"/>
                </a:lnTo>
                <a:lnTo>
                  <a:pt x="1" y="38"/>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8" name="Google Shape;618;p8"/>
          <p:cNvSpPr/>
          <p:nvPr/>
        </p:nvSpPr>
        <p:spPr>
          <a:xfrm>
            <a:off x="282216" y="2049028"/>
            <a:ext cx="323337" cy="70302"/>
          </a:xfrm>
          <a:custGeom>
            <a:avLst/>
            <a:gdLst/>
            <a:ahLst/>
            <a:cxnLst/>
            <a:rect l="l" t="t" r="r" b="b"/>
            <a:pathLst>
              <a:path w="10322" h="2156" extrusionOk="0">
                <a:moveTo>
                  <a:pt x="10057" y="0"/>
                </a:moveTo>
                <a:cubicBezTo>
                  <a:pt x="10095" y="76"/>
                  <a:pt x="10095" y="189"/>
                  <a:pt x="10095" y="303"/>
                </a:cubicBezTo>
                <a:cubicBezTo>
                  <a:pt x="10095" y="983"/>
                  <a:pt x="9755" y="1550"/>
                  <a:pt x="9301" y="1550"/>
                </a:cubicBezTo>
                <a:lnTo>
                  <a:pt x="530" y="1550"/>
                </a:lnTo>
                <a:cubicBezTo>
                  <a:pt x="303" y="1550"/>
                  <a:pt x="114" y="1437"/>
                  <a:pt x="0" y="1210"/>
                </a:cubicBezTo>
                <a:lnTo>
                  <a:pt x="0" y="1210"/>
                </a:lnTo>
                <a:cubicBezTo>
                  <a:pt x="76" y="1739"/>
                  <a:pt x="340" y="2117"/>
                  <a:pt x="719" y="2155"/>
                </a:cubicBezTo>
                <a:lnTo>
                  <a:pt x="9528" y="2155"/>
                </a:lnTo>
                <a:cubicBezTo>
                  <a:pt x="9981" y="2155"/>
                  <a:pt x="10322" y="1588"/>
                  <a:pt x="10322" y="907"/>
                </a:cubicBezTo>
                <a:lnTo>
                  <a:pt x="10322" y="870"/>
                </a:lnTo>
                <a:cubicBezTo>
                  <a:pt x="10322" y="529"/>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9" name="Google Shape;619;p8"/>
          <p:cNvSpPr/>
          <p:nvPr/>
        </p:nvSpPr>
        <p:spPr>
          <a:xfrm>
            <a:off x="546317" y="2369560"/>
            <a:ext cx="79378" cy="131930"/>
          </a:xfrm>
          <a:custGeom>
            <a:avLst/>
            <a:gdLst/>
            <a:ahLst/>
            <a:cxnLst/>
            <a:rect l="l" t="t" r="r" b="b"/>
            <a:pathLst>
              <a:path w="2534" h="4046" extrusionOk="0">
                <a:moveTo>
                  <a:pt x="1286" y="0"/>
                </a:moveTo>
                <a:cubicBezTo>
                  <a:pt x="567" y="0"/>
                  <a:pt x="0" y="907"/>
                  <a:pt x="0" y="2004"/>
                </a:cubicBezTo>
                <a:cubicBezTo>
                  <a:pt x="0" y="3138"/>
                  <a:pt x="567" y="4045"/>
                  <a:pt x="1286" y="4045"/>
                </a:cubicBezTo>
                <a:cubicBezTo>
                  <a:pt x="1966" y="4045"/>
                  <a:pt x="2533" y="3138"/>
                  <a:pt x="2533" y="2004"/>
                </a:cubicBezTo>
                <a:cubicBezTo>
                  <a:pt x="2533" y="907"/>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0" name="Google Shape;620;p8"/>
          <p:cNvSpPr/>
          <p:nvPr/>
        </p:nvSpPr>
        <p:spPr>
          <a:xfrm>
            <a:off x="281025" y="2394211"/>
            <a:ext cx="324527" cy="81388"/>
          </a:xfrm>
          <a:custGeom>
            <a:avLst/>
            <a:gdLst/>
            <a:ahLst/>
            <a:cxnLst/>
            <a:rect l="l" t="t" r="r" b="b"/>
            <a:pathLst>
              <a:path w="10360" h="2496" extrusionOk="0">
                <a:moveTo>
                  <a:pt x="794" y="0"/>
                </a:moveTo>
                <a:cubicBezTo>
                  <a:pt x="341" y="0"/>
                  <a:pt x="0" y="567"/>
                  <a:pt x="0" y="1248"/>
                </a:cubicBezTo>
                <a:cubicBezTo>
                  <a:pt x="0" y="1966"/>
                  <a:pt x="341" y="2495"/>
                  <a:pt x="794" y="2495"/>
                </a:cubicBezTo>
                <a:lnTo>
                  <a:pt x="9566" y="2495"/>
                </a:lnTo>
                <a:cubicBezTo>
                  <a:pt x="10019" y="2495"/>
                  <a:pt x="10360" y="1966"/>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 name="Google Shape;621;p8"/>
          <p:cNvSpPr/>
          <p:nvPr/>
        </p:nvSpPr>
        <p:spPr>
          <a:xfrm>
            <a:off x="304707" y="247556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2" name="Google Shape;622;p8"/>
          <p:cNvSpPr/>
          <p:nvPr/>
        </p:nvSpPr>
        <p:spPr>
          <a:xfrm>
            <a:off x="605521" y="2434872"/>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3" name="Google Shape;623;p8"/>
          <p:cNvSpPr/>
          <p:nvPr/>
        </p:nvSpPr>
        <p:spPr>
          <a:xfrm>
            <a:off x="282216" y="2405297"/>
            <a:ext cx="323337" cy="70302"/>
          </a:xfrm>
          <a:custGeom>
            <a:avLst/>
            <a:gdLst/>
            <a:ahLst/>
            <a:cxnLst/>
            <a:rect l="l" t="t" r="r" b="b"/>
            <a:pathLst>
              <a:path w="10322" h="2156" extrusionOk="0">
                <a:moveTo>
                  <a:pt x="10057" y="0"/>
                </a:moveTo>
                <a:cubicBezTo>
                  <a:pt x="10095" y="114"/>
                  <a:pt x="10095" y="189"/>
                  <a:pt x="10095" y="303"/>
                </a:cubicBezTo>
                <a:cubicBezTo>
                  <a:pt x="10095" y="1021"/>
                  <a:pt x="9755" y="1551"/>
                  <a:pt x="9301" y="1551"/>
                </a:cubicBezTo>
                <a:lnTo>
                  <a:pt x="530" y="1551"/>
                </a:lnTo>
                <a:cubicBezTo>
                  <a:pt x="303" y="1551"/>
                  <a:pt x="114" y="1437"/>
                  <a:pt x="0" y="1248"/>
                </a:cubicBezTo>
                <a:lnTo>
                  <a:pt x="0" y="1248"/>
                </a:lnTo>
                <a:cubicBezTo>
                  <a:pt x="76" y="1777"/>
                  <a:pt x="378" y="2155"/>
                  <a:pt x="719" y="2155"/>
                </a:cubicBezTo>
                <a:lnTo>
                  <a:pt x="9528" y="2155"/>
                </a:lnTo>
                <a:cubicBezTo>
                  <a:pt x="9981" y="2155"/>
                  <a:pt x="10322" y="1626"/>
                  <a:pt x="10322" y="908"/>
                </a:cubicBezTo>
                <a:cubicBezTo>
                  <a:pt x="10322" y="530"/>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4" name="Google Shape;624;p8"/>
          <p:cNvSpPr/>
          <p:nvPr/>
        </p:nvSpPr>
        <p:spPr>
          <a:xfrm>
            <a:off x="546317" y="2725829"/>
            <a:ext cx="79378" cy="131930"/>
          </a:xfrm>
          <a:custGeom>
            <a:avLst/>
            <a:gdLst/>
            <a:ahLst/>
            <a:cxnLst/>
            <a:rect l="l" t="t" r="r" b="b"/>
            <a:pathLst>
              <a:path w="2534" h="4046" extrusionOk="0">
                <a:moveTo>
                  <a:pt x="1286" y="0"/>
                </a:moveTo>
                <a:cubicBezTo>
                  <a:pt x="567" y="0"/>
                  <a:pt x="0" y="908"/>
                  <a:pt x="0" y="2042"/>
                </a:cubicBezTo>
                <a:cubicBezTo>
                  <a:pt x="0" y="3138"/>
                  <a:pt x="567" y="4046"/>
                  <a:pt x="1286" y="4046"/>
                </a:cubicBezTo>
                <a:cubicBezTo>
                  <a:pt x="1966" y="4046"/>
                  <a:pt x="2533" y="3138"/>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 name="Google Shape;625;p8"/>
          <p:cNvSpPr/>
          <p:nvPr/>
        </p:nvSpPr>
        <p:spPr>
          <a:xfrm>
            <a:off x="281025" y="2751719"/>
            <a:ext cx="324527" cy="81388"/>
          </a:xfrm>
          <a:custGeom>
            <a:avLst/>
            <a:gdLst/>
            <a:ahLst/>
            <a:cxnLst/>
            <a:rect l="l" t="t" r="r" b="b"/>
            <a:pathLst>
              <a:path w="10360" h="2496" extrusionOk="0">
                <a:moveTo>
                  <a:pt x="794" y="0"/>
                </a:moveTo>
                <a:cubicBezTo>
                  <a:pt x="341" y="0"/>
                  <a:pt x="0" y="530"/>
                  <a:pt x="0" y="1248"/>
                </a:cubicBezTo>
                <a:cubicBezTo>
                  <a:pt x="0" y="1929"/>
                  <a:pt x="341" y="2496"/>
                  <a:pt x="794" y="2496"/>
                </a:cubicBezTo>
                <a:lnTo>
                  <a:pt x="9566" y="2496"/>
                </a:lnTo>
                <a:cubicBezTo>
                  <a:pt x="10019" y="2496"/>
                  <a:pt x="10360" y="1929"/>
                  <a:pt x="10360" y="1248"/>
                </a:cubicBezTo>
                <a:cubicBezTo>
                  <a:pt x="10360" y="530"/>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 name="Google Shape;626;p8"/>
          <p:cNvSpPr/>
          <p:nvPr/>
        </p:nvSpPr>
        <p:spPr>
          <a:xfrm>
            <a:off x="304707" y="2833075"/>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 name="Google Shape;627;p8"/>
          <p:cNvSpPr/>
          <p:nvPr/>
        </p:nvSpPr>
        <p:spPr>
          <a:xfrm>
            <a:off x="605521" y="2791174"/>
            <a:ext cx="31" cy="1272"/>
          </a:xfrm>
          <a:custGeom>
            <a:avLst/>
            <a:gdLst/>
            <a:ahLst/>
            <a:cxnLst/>
            <a:rect l="l" t="t" r="r" b="b"/>
            <a:pathLst>
              <a:path w="1" h="39" extrusionOk="0">
                <a:moveTo>
                  <a:pt x="1" y="38"/>
                </a:moveTo>
                <a:lnTo>
                  <a:pt x="1" y="38"/>
                </a:lnTo>
                <a:lnTo>
                  <a:pt x="1" y="38"/>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 name="Google Shape;628;p8"/>
          <p:cNvSpPr/>
          <p:nvPr/>
        </p:nvSpPr>
        <p:spPr>
          <a:xfrm>
            <a:off x="282216" y="2761567"/>
            <a:ext cx="323337" cy="71541"/>
          </a:xfrm>
          <a:custGeom>
            <a:avLst/>
            <a:gdLst/>
            <a:ahLst/>
            <a:cxnLst/>
            <a:rect l="l" t="t" r="r" b="b"/>
            <a:pathLst>
              <a:path w="10322" h="2194" extrusionOk="0">
                <a:moveTo>
                  <a:pt x="10057" y="1"/>
                </a:moveTo>
                <a:cubicBezTo>
                  <a:pt x="10095" y="114"/>
                  <a:pt x="10095" y="228"/>
                  <a:pt x="10095" y="341"/>
                </a:cubicBezTo>
                <a:cubicBezTo>
                  <a:pt x="10095" y="1022"/>
                  <a:pt x="9755" y="1589"/>
                  <a:pt x="9301" y="1589"/>
                </a:cubicBezTo>
                <a:lnTo>
                  <a:pt x="530" y="1589"/>
                </a:lnTo>
                <a:cubicBezTo>
                  <a:pt x="303" y="1589"/>
                  <a:pt x="114" y="1475"/>
                  <a:pt x="0" y="1248"/>
                </a:cubicBezTo>
                <a:lnTo>
                  <a:pt x="0" y="1248"/>
                </a:lnTo>
                <a:cubicBezTo>
                  <a:pt x="76" y="1778"/>
                  <a:pt x="340" y="2156"/>
                  <a:pt x="719" y="2194"/>
                </a:cubicBezTo>
                <a:lnTo>
                  <a:pt x="9528" y="2194"/>
                </a:lnTo>
                <a:cubicBezTo>
                  <a:pt x="9981" y="2194"/>
                  <a:pt x="10322" y="1627"/>
                  <a:pt x="10322" y="946"/>
                </a:cubicBezTo>
                <a:lnTo>
                  <a:pt x="10322" y="908"/>
                </a:lnTo>
                <a:cubicBezTo>
                  <a:pt x="10322" y="568"/>
                  <a:pt x="10208" y="228"/>
                  <a:pt x="10057" y="1"/>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629;p8"/>
          <p:cNvSpPr/>
          <p:nvPr/>
        </p:nvSpPr>
        <p:spPr>
          <a:xfrm>
            <a:off x="546317" y="3083338"/>
            <a:ext cx="79378" cy="131963"/>
          </a:xfrm>
          <a:custGeom>
            <a:avLst/>
            <a:gdLst/>
            <a:ahLst/>
            <a:cxnLst/>
            <a:rect l="l" t="t" r="r" b="b"/>
            <a:pathLst>
              <a:path w="2534" h="4047" extrusionOk="0">
                <a:moveTo>
                  <a:pt x="1286" y="1"/>
                </a:moveTo>
                <a:cubicBezTo>
                  <a:pt x="567" y="1"/>
                  <a:pt x="0" y="908"/>
                  <a:pt x="0" y="2004"/>
                </a:cubicBezTo>
                <a:cubicBezTo>
                  <a:pt x="0" y="3139"/>
                  <a:pt x="567" y="4046"/>
                  <a:pt x="1286" y="4046"/>
                </a:cubicBezTo>
                <a:cubicBezTo>
                  <a:pt x="1966" y="4046"/>
                  <a:pt x="2533" y="3139"/>
                  <a:pt x="2533" y="2004"/>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 name="Google Shape;630;p8"/>
          <p:cNvSpPr/>
          <p:nvPr/>
        </p:nvSpPr>
        <p:spPr>
          <a:xfrm>
            <a:off x="281025" y="3107989"/>
            <a:ext cx="324527" cy="8142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 name="Google Shape;631;p8"/>
          <p:cNvSpPr/>
          <p:nvPr/>
        </p:nvSpPr>
        <p:spPr>
          <a:xfrm>
            <a:off x="304707" y="318937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 name="Google Shape;632;p8"/>
          <p:cNvSpPr/>
          <p:nvPr/>
        </p:nvSpPr>
        <p:spPr>
          <a:xfrm>
            <a:off x="605521" y="3148683"/>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 name="Google Shape;633;p8"/>
          <p:cNvSpPr/>
          <p:nvPr/>
        </p:nvSpPr>
        <p:spPr>
          <a:xfrm>
            <a:off x="282216" y="3119108"/>
            <a:ext cx="323337" cy="70302"/>
          </a:xfrm>
          <a:custGeom>
            <a:avLst/>
            <a:gdLst/>
            <a:ahLst/>
            <a:cxnLst/>
            <a:rect l="l" t="t" r="r" b="b"/>
            <a:pathLst>
              <a:path w="10322" h="2156" extrusionOk="0">
                <a:moveTo>
                  <a:pt x="10057" y="0"/>
                </a:moveTo>
                <a:cubicBezTo>
                  <a:pt x="10095" y="113"/>
                  <a:pt x="10095" y="189"/>
                  <a:pt x="10095" y="302"/>
                </a:cubicBezTo>
                <a:cubicBezTo>
                  <a:pt x="10095" y="1021"/>
                  <a:pt x="9755" y="1550"/>
                  <a:pt x="9301" y="1550"/>
                </a:cubicBezTo>
                <a:lnTo>
                  <a:pt x="530" y="1550"/>
                </a:lnTo>
                <a:cubicBezTo>
                  <a:pt x="303" y="1550"/>
                  <a:pt x="114" y="1437"/>
                  <a:pt x="0" y="1248"/>
                </a:cubicBezTo>
                <a:lnTo>
                  <a:pt x="0" y="1248"/>
                </a:lnTo>
                <a:cubicBezTo>
                  <a:pt x="76" y="1739"/>
                  <a:pt x="340" y="2155"/>
                  <a:pt x="719" y="2155"/>
                </a:cubicBezTo>
                <a:lnTo>
                  <a:pt x="9528" y="2155"/>
                </a:lnTo>
                <a:cubicBezTo>
                  <a:pt x="9981" y="2155"/>
                  <a:pt x="10322" y="1588"/>
                  <a:pt x="10322" y="907"/>
                </a:cubicBezTo>
                <a:cubicBezTo>
                  <a:pt x="10322" y="529"/>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 name="Google Shape;634;p8"/>
          <p:cNvSpPr/>
          <p:nvPr/>
        </p:nvSpPr>
        <p:spPr>
          <a:xfrm>
            <a:off x="546317" y="3439640"/>
            <a:ext cx="79378" cy="131930"/>
          </a:xfrm>
          <a:custGeom>
            <a:avLst/>
            <a:gdLst/>
            <a:ahLst/>
            <a:cxnLst/>
            <a:rect l="l" t="t" r="r" b="b"/>
            <a:pathLst>
              <a:path w="2534" h="4046" extrusionOk="0">
                <a:moveTo>
                  <a:pt x="1286" y="0"/>
                </a:moveTo>
                <a:cubicBezTo>
                  <a:pt x="567" y="0"/>
                  <a:pt x="0" y="907"/>
                  <a:pt x="0" y="2042"/>
                </a:cubicBezTo>
                <a:cubicBezTo>
                  <a:pt x="0" y="3138"/>
                  <a:pt x="567" y="4045"/>
                  <a:pt x="1286" y="4045"/>
                </a:cubicBezTo>
                <a:cubicBezTo>
                  <a:pt x="1966" y="4045"/>
                  <a:pt x="2533" y="3138"/>
                  <a:pt x="2533" y="2042"/>
                </a:cubicBezTo>
                <a:cubicBezTo>
                  <a:pt x="2533" y="907"/>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 name="Google Shape;635;p8"/>
          <p:cNvSpPr/>
          <p:nvPr/>
        </p:nvSpPr>
        <p:spPr>
          <a:xfrm>
            <a:off x="281025" y="3465498"/>
            <a:ext cx="324527" cy="81421"/>
          </a:xfrm>
          <a:custGeom>
            <a:avLst/>
            <a:gdLst/>
            <a:ahLst/>
            <a:cxnLst/>
            <a:rect l="l" t="t" r="r" b="b"/>
            <a:pathLst>
              <a:path w="10360" h="2497" extrusionOk="0">
                <a:moveTo>
                  <a:pt x="794" y="1"/>
                </a:moveTo>
                <a:cubicBezTo>
                  <a:pt x="341" y="1"/>
                  <a:pt x="0" y="530"/>
                  <a:pt x="0" y="1249"/>
                </a:cubicBezTo>
                <a:cubicBezTo>
                  <a:pt x="0" y="1929"/>
                  <a:pt x="341" y="2496"/>
                  <a:pt x="794" y="2496"/>
                </a:cubicBezTo>
                <a:lnTo>
                  <a:pt x="9566" y="2496"/>
                </a:lnTo>
                <a:cubicBezTo>
                  <a:pt x="10019" y="2496"/>
                  <a:pt x="10360" y="1929"/>
                  <a:pt x="10360" y="1249"/>
                </a:cubicBezTo>
                <a:cubicBezTo>
                  <a:pt x="10360" y="530"/>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 name="Google Shape;636;p8"/>
          <p:cNvSpPr/>
          <p:nvPr/>
        </p:nvSpPr>
        <p:spPr>
          <a:xfrm>
            <a:off x="304707" y="3546886"/>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 name="Google Shape;637;p8"/>
          <p:cNvSpPr/>
          <p:nvPr/>
        </p:nvSpPr>
        <p:spPr>
          <a:xfrm>
            <a:off x="605521" y="3504953"/>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 name="Google Shape;638;p8"/>
          <p:cNvSpPr/>
          <p:nvPr/>
        </p:nvSpPr>
        <p:spPr>
          <a:xfrm>
            <a:off x="282216" y="3475378"/>
            <a:ext cx="323337" cy="71541"/>
          </a:xfrm>
          <a:custGeom>
            <a:avLst/>
            <a:gdLst/>
            <a:ahLst/>
            <a:cxnLst/>
            <a:rect l="l" t="t" r="r" b="b"/>
            <a:pathLst>
              <a:path w="10322" h="2194" extrusionOk="0">
                <a:moveTo>
                  <a:pt x="10057" y="0"/>
                </a:moveTo>
                <a:lnTo>
                  <a:pt x="10057" y="0"/>
                </a:ln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6"/>
                </a:cubicBezTo>
                <a:lnTo>
                  <a:pt x="10322" y="908"/>
                </a:lnTo>
                <a:cubicBezTo>
                  <a:pt x="10322" y="568"/>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 name="Google Shape;639;p8"/>
          <p:cNvSpPr/>
          <p:nvPr/>
        </p:nvSpPr>
        <p:spPr>
          <a:xfrm>
            <a:off x="546317" y="3795909"/>
            <a:ext cx="79378" cy="133169"/>
          </a:xfrm>
          <a:custGeom>
            <a:avLst/>
            <a:gdLst/>
            <a:ahLst/>
            <a:cxnLst/>
            <a:rect l="l" t="t" r="r" b="b"/>
            <a:pathLst>
              <a:path w="2534" h="4084" extrusionOk="0">
                <a:moveTo>
                  <a:pt x="1286" y="0"/>
                </a:moveTo>
                <a:cubicBezTo>
                  <a:pt x="567" y="0"/>
                  <a:pt x="0" y="908"/>
                  <a:pt x="0" y="2042"/>
                </a:cubicBezTo>
                <a:cubicBezTo>
                  <a:pt x="0" y="3176"/>
                  <a:pt x="567" y="4084"/>
                  <a:pt x="1286" y="4084"/>
                </a:cubicBezTo>
                <a:cubicBezTo>
                  <a:pt x="1966" y="4084"/>
                  <a:pt x="2533" y="3176"/>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 name="Google Shape;640;p8"/>
          <p:cNvSpPr/>
          <p:nvPr/>
        </p:nvSpPr>
        <p:spPr>
          <a:xfrm>
            <a:off x="281025" y="3821800"/>
            <a:ext cx="324527" cy="81388"/>
          </a:xfrm>
          <a:custGeom>
            <a:avLst/>
            <a:gdLst/>
            <a:ahLst/>
            <a:cxnLst/>
            <a:rect l="l" t="t" r="r" b="b"/>
            <a:pathLst>
              <a:path w="10360" h="2496" extrusionOk="0">
                <a:moveTo>
                  <a:pt x="794" y="0"/>
                </a:moveTo>
                <a:cubicBezTo>
                  <a:pt x="341" y="0"/>
                  <a:pt x="0" y="567"/>
                  <a:pt x="0" y="1248"/>
                </a:cubicBezTo>
                <a:cubicBezTo>
                  <a:pt x="0" y="1929"/>
                  <a:pt x="341" y="2496"/>
                  <a:pt x="794" y="2496"/>
                </a:cubicBezTo>
                <a:lnTo>
                  <a:pt x="9566" y="2496"/>
                </a:lnTo>
                <a:cubicBezTo>
                  <a:pt x="10019" y="2496"/>
                  <a:pt x="10360" y="1929"/>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1" name="Google Shape;641;p8"/>
          <p:cNvSpPr/>
          <p:nvPr/>
        </p:nvSpPr>
        <p:spPr>
          <a:xfrm>
            <a:off x="304707" y="3903155"/>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2" name="Google Shape;642;p8"/>
          <p:cNvSpPr/>
          <p:nvPr/>
        </p:nvSpPr>
        <p:spPr>
          <a:xfrm>
            <a:off x="605521" y="3862494"/>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 name="Google Shape;643;p8"/>
          <p:cNvSpPr/>
          <p:nvPr/>
        </p:nvSpPr>
        <p:spPr>
          <a:xfrm>
            <a:off x="282216" y="3832886"/>
            <a:ext cx="323337" cy="70302"/>
          </a:xfrm>
          <a:custGeom>
            <a:avLst/>
            <a:gdLst/>
            <a:ahLst/>
            <a:cxnLst/>
            <a:rect l="l" t="t" r="r" b="b"/>
            <a:pathLst>
              <a:path w="10322" h="2156" extrusionOk="0">
                <a:moveTo>
                  <a:pt x="10057" y="1"/>
                </a:moveTo>
                <a:lnTo>
                  <a:pt x="10057" y="1"/>
                </a:lnTo>
                <a:cubicBezTo>
                  <a:pt x="10095" y="76"/>
                  <a:pt x="10095" y="190"/>
                  <a:pt x="10095" y="303"/>
                </a:cubicBezTo>
                <a:cubicBezTo>
                  <a:pt x="10095" y="984"/>
                  <a:pt x="9755" y="1551"/>
                  <a:pt x="9301" y="1551"/>
                </a:cubicBezTo>
                <a:lnTo>
                  <a:pt x="530" y="1551"/>
                </a:lnTo>
                <a:cubicBezTo>
                  <a:pt x="303" y="1551"/>
                  <a:pt x="114" y="1437"/>
                  <a:pt x="0" y="1210"/>
                </a:cubicBezTo>
                <a:lnTo>
                  <a:pt x="0" y="1210"/>
                </a:lnTo>
                <a:cubicBezTo>
                  <a:pt x="76" y="1740"/>
                  <a:pt x="340" y="2118"/>
                  <a:pt x="719" y="2156"/>
                </a:cubicBezTo>
                <a:lnTo>
                  <a:pt x="9528" y="2156"/>
                </a:lnTo>
                <a:cubicBezTo>
                  <a:pt x="9981" y="2156"/>
                  <a:pt x="10322" y="1589"/>
                  <a:pt x="10322" y="908"/>
                </a:cubicBezTo>
                <a:cubicBezTo>
                  <a:pt x="10322" y="530"/>
                  <a:pt x="10208" y="227"/>
                  <a:pt x="10057" y="1"/>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 name="Google Shape;644;p8"/>
          <p:cNvSpPr/>
          <p:nvPr/>
        </p:nvSpPr>
        <p:spPr>
          <a:xfrm>
            <a:off x="546317" y="4153418"/>
            <a:ext cx="79378" cy="131963"/>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 name="Google Shape;645;p8"/>
          <p:cNvSpPr/>
          <p:nvPr/>
        </p:nvSpPr>
        <p:spPr>
          <a:xfrm>
            <a:off x="281025" y="4178069"/>
            <a:ext cx="324527" cy="82627"/>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 name="Google Shape;646;p8"/>
          <p:cNvSpPr/>
          <p:nvPr/>
        </p:nvSpPr>
        <p:spPr>
          <a:xfrm>
            <a:off x="304707" y="4260664"/>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 name="Google Shape;647;p8"/>
          <p:cNvSpPr/>
          <p:nvPr/>
        </p:nvSpPr>
        <p:spPr>
          <a:xfrm>
            <a:off x="605521" y="4218763"/>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8" name="Google Shape;648;p8"/>
          <p:cNvSpPr/>
          <p:nvPr/>
        </p:nvSpPr>
        <p:spPr>
          <a:xfrm>
            <a:off x="282216" y="4189188"/>
            <a:ext cx="323337" cy="71508"/>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 name="Google Shape;649;p8"/>
          <p:cNvSpPr/>
          <p:nvPr/>
        </p:nvSpPr>
        <p:spPr>
          <a:xfrm>
            <a:off x="282216" y="977708"/>
            <a:ext cx="323337" cy="71541"/>
          </a:xfrm>
          <a:custGeom>
            <a:avLst/>
            <a:gdLst/>
            <a:ahLst/>
            <a:cxnLst/>
            <a:rect l="l" t="t" r="r" b="b"/>
            <a:pathLst>
              <a:path w="10322" h="2194" extrusionOk="0">
                <a:moveTo>
                  <a:pt x="10057" y="0"/>
                </a:move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5"/>
                </a:cubicBezTo>
                <a:lnTo>
                  <a:pt x="10322" y="908"/>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5034606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650"/>
        <p:cNvGrpSpPr/>
        <p:nvPr/>
      </p:nvGrpSpPr>
      <p:grpSpPr>
        <a:xfrm>
          <a:off x="0" y="0"/>
          <a:ext cx="0" cy="0"/>
          <a:chOff x="0" y="0"/>
          <a:chExt cx="0" cy="0"/>
        </a:xfrm>
      </p:grpSpPr>
      <p:grpSp>
        <p:nvGrpSpPr>
          <p:cNvPr id="651" name="Google Shape;651;p9"/>
          <p:cNvGrpSpPr/>
          <p:nvPr/>
        </p:nvGrpSpPr>
        <p:grpSpPr>
          <a:xfrm>
            <a:off x="395894" y="219519"/>
            <a:ext cx="8518865" cy="4788281"/>
            <a:chOff x="395894" y="219519"/>
            <a:chExt cx="8518865" cy="4788281"/>
          </a:xfrm>
        </p:grpSpPr>
        <p:sp>
          <p:nvSpPr>
            <p:cNvPr id="652" name="Google Shape;652;p9"/>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53" name="Google Shape;653;p9"/>
            <p:cNvGrpSpPr/>
            <p:nvPr/>
          </p:nvGrpSpPr>
          <p:grpSpPr>
            <a:xfrm>
              <a:off x="8341543" y="2282008"/>
              <a:ext cx="569676" cy="380612"/>
              <a:chOff x="8341543" y="2282008"/>
              <a:chExt cx="569676" cy="380612"/>
            </a:xfrm>
          </p:grpSpPr>
          <p:sp>
            <p:nvSpPr>
              <p:cNvPr id="654" name="Google Shape;654;p9"/>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5" name="Google Shape;655;p9"/>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56" name="Google Shape;656;p9"/>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57" name="Google Shape;657;p9"/>
            <p:cNvGrpSpPr/>
            <p:nvPr/>
          </p:nvGrpSpPr>
          <p:grpSpPr>
            <a:xfrm>
              <a:off x="8341543" y="1721094"/>
              <a:ext cx="569676" cy="380612"/>
              <a:chOff x="8341543" y="1721094"/>
              <a:chExt cx="569676" cy="380612"/>
            </a:xfrm>
          </p:grpSpPr>
          <p:sp>
            <p:nvSpPr>
              <p:cNvPr id="658" name="Google Shape;658;p9"/>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 name="Google Shape;659;p9"/>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60" name="Google Shape;660;p9"/>
            <p:cNvGrpSpPr/>
            <p:nvPr/>
          </p:nvGrpSpPr>
          <p:grpSpPr>
            <a:xfrm>
              <a:off x="8346273" y="1183592"/>
              <a:ext cx="568486" cy="388014"/>
              <a:chOff x="8346273" y="1183592"/>
              <a:chExt cx="568486" cy="388014"/>
            </a:xfrm>
          </p:grpSpPr>
          <p:sp>
            <p:nvSpPr>
              <p:cNvPr id="661" name="Google Shape;661;p9"/>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 name="Google Shape;662;p9"/>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63" name="Google Shape;663;p9"/>
            <p:cNvGrpSpPr/>
            <p:nvPr/>
          </p:nvGrpSpPr>
          <p:grpSpPr>
            <a:xfrm>
              <a:off x="8341543" y="606635"/>
              <a:ext cx="569676" cy="388014"/>
              <a:chOff x="8341543" y="606635"/>
              <a:chExt cx="569676" cy="388014"/>
            </a:xfrm>
          </p:grpSpPr>
          <p:sp>
            <p:nvSpPr>
              <p:cNvPr id="664" name="Google Shape;664;p9"/>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 name="Google Shape;665;p9"/>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66" name="Google Shape;666;p9"/>
            <p:cNvGrpSpPr/>
            <p:nvPr/>
          </p:nvGrpSpPr>
          <p:grpSpPr>
            <a:xfrm>
              <a:off x="8341543" y="2842933"/>
              <a:ext cx="569676" cy="380612"/>
              <a:chOff x="8341543" y="2282008"/>
              <a:chExt cx="569676" cy="380612"/>
            </a:xfrm>
          </p:grpSpPr>
          <p:sp>
            <p:nvSpPr>
              <p:cNvPr id="667" name="Google Shape;667;p9"/>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8" name="Google Shape;668;p9"/>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69" name="Google Shape;669;p9"/>
            <p:cNvGrpSpPr/>
            <p:nvPr/>
          </p:nvGrpSpPr>
          <p:grpSpPr>
            <a:xfrm>
              <a:off x="8341543" y="3403858"/>
              <a:ext cx="569676" cy="380612"/>
              <a:chOff x="8341543" y="2282008"/>
              <a:chExt cx="569676" cy="380612"/>
            </a:xfrm>
          </p:grpSpPr>
          <p:sp>
            <p:nvSpPr>
              <p:cNvPr id="670" name="Google Shape;670;p9"/>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 name="Google Shape;671;p9"/>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72" name="Google Shape;672;p9"/>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 name="Google Shape;673;p9"/>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74" name="Google Shape;674;p9"/>
          <p:cNvSpPr txBox="1">
            <a:spLocks noGrp="1"/>
          </p:cNvSpPr>
          <p:nvPr>
            <p:ph type="title"/>
          </p:nvPr>
        </p:nvSpPr>
        <p:spPr>
          <a:xfrm>
            <a:off x="2014800" y="1482700"/>
            <a:ext cx="5114400" cy="13899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10700"/>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675" name="Google Shape;675;p9"/>
          <p:cNvSpPr txBox="1">
            <a:spLocks noGrp="1"/>
          </p:cNvSpPr>
          <p:nvPr>
            <p:ph type="subTitle" idx="1"/>
          </p:nvPr>
        </p:nvSpPr>
        <p:spPr>
          <a:xfrm>
            <a:off x="2594250" y="2750800"/>
            <a:ext cx="3955500" cy="9942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800"/>
            </a:lvl1pPr>
            <a:lvl2pPr lvl="1" algn="ctr" rtl="0">
              <a:spcBef>
                <a:spcPts val="0"/>
              </a:spcBef>
              <a:spcAft>
                <a:spcPts val="0"/>
              </a:spcAft>
              <a:buNone/>
              <a:defRPr sz="1800"/>
            </a:lvl2pPr>
            <a:lvl3pPr lvl="2" algn="ctr" rtl="0">
              <a:spcBef>
                <a:spcPts val="0"/>
              </a:spcBef>
              <a:spcAft>
                <a:spcPts val="0"/>
              </a:spcAft>
              <a:buNone/>
              <a:defRPr sz="1800"/>
            </a:lvl3pPr>
            <a:lvl4pPr lvl="3" algn="ctr" rtl="0">
              <a:spcBef>
                <a:spcPts val="0"/>
              </a:spcBef>
              <a:spcAft>
                <a:spcPts val="0"/>
              </a:spcAft>
              <a:buNone/>
              <a:defRPr sz="1800"/>
            </a:lvl4pPr>
            <a:lvl5pPr lvl="4" algn="ctr" rtl="0">
              <a:spcBef>
                <a:spcPts val="0"/>
              </a:spcBef>
              <a:spcAft>
                <a:spcPts val="0"/>
              </a:spcAft>
              <a:buNone/>
              <a:defRPr sz="1800"/>
            </a:lvl5pPr>
            <a:lvl6pPr lvl="5" algn="ctr" rtl="0">
              <a:spcBef>
                <a:spcPts val="0"/>
              </a:spcBef>
              <a:spcAft>
                <a:spcPts val="0"/>
              </a:spcAft>
              <a:buNone/>
              <a:defRPr sz="1800"/>
            </a:lvl6pPr>
            <a:lvl7pPr lvl="6" algn="ctr" rtl="0">
              <a:spcBef>
                <a:spcPts val="0"/>
              </a:spcBef>
              <a:spcAft>
                <a:spcPts val="0"/>
              </a:spcAft>
              <a:buNone/>
              <a:defRPr sz="1800"/>
            </a:lvl7pPr>
            <a:lvl8pPr lvl="7" algn="ctr" rtl="0">
              <a:spcBef>
                <a:spcPts val="0"/>
              </a:spcBef>
              <a:spcAft>
                <a:spcPts val="0"/>
              </a:spcAft>
              <a:buNone/>
              <a:defRPr sz="1800"/>
            </a:lvl8pPr>
            <a:lvl9pPr lvl="8" algn="ctr" rtl="0">
              <a:spcBef>
                <a:spcPts val="0"/>
              </a:spcBef>
              <a:spcAft>
                <a:spcPts val="0"/>
              </a:spcAft>
              <a:buNone/>
              <a:defRPr sz="1800"/>
            </a:lvl9pPr>
          </a:lstStyle>
          <a:p>
            <a:endParaRPr/>
          </a:p>
        </p:txBody>
      </p:sp>
      <p:sp>
        <p:nvSpPr>
          <p:cNvPr id="676" name="Google Shape;676;p9"/>
          <p:cNvSpPr/>
          <p:nvPr/>
        </p:nvSpPr>
        <p:spPr>
          <a:xfrm>
            <a:off x="546317" y="941938"/>
            <a:ext cx="79378" cy="131963"/>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 name="Google Shape;677;p9"/>
          <p:cNvSpPr/>
          <p:nvPr/>
        </p:nvSpPr>
        <p:spPr>
          <a:xfrm>
            <a:off x="281025" y="966589"/>
            <a:ext cx="324527" cy="82660"/>
          </a:xfrm>
          <a:custGeom>
            <a:avLst/>
            <a:gdLst/>
            <a:ahLst/>
            <a:cxnLst/>
            <a:rect l="l" t="t" r="r" b="b"/>
            <a:pathLst>
              <a:path w="10360" h="2535"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 name="Google Shape;678;p9"/>
          <p:cNvSpPr/>
          <p:nvPr/>
        </p:nvSpPr>
        <p:spPr>
          <a:xfrm>
            <a:off x="304707" y="104921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9" name="Google Shape;679;p9"/>
          <p:cNvSpPr/>
          <p:nvPr/>
        </p:nvSpPr>
        <p:spPr>
          <a:xfrm>
            <a:off x="605521" y="1007283"/>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 name="Google Shape;680;p9"/>
          <p:cNvSpPr/>
          <p:nvPr/>
        </p:nvSpPr>
        <p:spPr>
          <a:xfrm>
            <a:off x="546317" y="1298240"/>
            <a:ext cx="79378" cy="133169"/>
          </a:xfrm>
          <a:custGeom>
            <a:avLst/>
            <a:gdLst/>
            <a:ahLst/>
            <a:cxnLst/>
            <a:rect l="l" t="t" r="r" b="b"/>
            <a:pathLst>
              <a:path w="2534" h="4084" extrusionOk="0">
                <a:moveTo>
                  <a:pt x="1286" y="0"/>
                </a:moveTo>
                <a:cubicBezTo>
                  <a:pt x="567" y="0"/>
                  <a:pt x="0" y="908"/>
                  <a:pt x="0" y="2042"/>
                </a:cubicBezTo>
                <a:cubicBezTo>
                  <a:pt x="0" y="3176"/>
                  <a:pt x="567" y="4083"/>
                  <a:pt x="1286" y="4083"/>
                </a:cubicBezTo>
                <a:cubicBezTo>
                  <a:pt x="1966" y="4083"/>
                  <a:pt x="2533" y="3176"/>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1" name="Google Shape;681;p9"/>
          <p:cNvSpPr/>
          <p:nvPr/>
        </p:nvSpPr>
        <p:spPr>
          <a:xfrm>
            <a:off x="281025" y="1324130"/>
            <a:ext cx="324527" cy="81388"/>
          </a:xfrm>
          <a:custGeom>
            <a:avLst/>
            <a:gdLst/>
            <a:ahLst/>
            <a:cxnLst/>
            <a:rect l="l" t="t" r="r" b="b"/>
            <a:pathLst>
              <a:path w="10360" h="2496" extrusionOk="0">
                <a:moveTo>
                  <a:pt x="794" y="0"/>
                </a:moveTo>
                <a:cubicBezTo>
                  <a:pt x="341" y="0"/>
                  <a:pt x="0" y="567"/>
                  <a:pt x="0" y="1248"/>
                </a:cubicBezTo>
                <a:cubicBezTo>
                  <a:pt x="0" y="1928"/>
                  <a:pt x="341" y="2495"/>
                  <a:pt x="794" y="2495"/>
                </a:cubicBezTo>
                <a:lnTo>
                  <a:pt x="9566" y="2495"/>
                </a:lnTo>
                <a:cubicBezTo>
                  <a:pt x="10019" y="2495"/>
                  <a:pt x="10360" y="1928"/>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2" name="Google Shape;682;p9"/>
          <p:cNvSpPr/>
          <p:nvPr/>
        </p:nvSpPr>
        <p:spPr>
          <a:xfrm>
            <a:off x="304707" y="1405486"/>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 name="Google Shape;683;p9"/>
          <p:cNvSpPr/>
          <p:nvPr/>
        </p:nvSpPr>
        <p:spPr>
          <a:xfrm>
            <a:off x="605521" y="1364792"/>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 name="Google Shape;684;p9"/>
          <p:cNvSpPr/>
          <p:nvPr/>
        </p:nvSpPr>
        <p:spPr>
          <a:xfrm>
            <a:off x="282216" y="1335217"/>
            <a:ext cx="323337" cy="70302"/>
          </a:xfrm>
          <a:custGeom>
            <a:avLst/>
            <a:gdLst/>
            <a:ahLst/>
            <a:cxnLst/>
            <a:rect l="l" t="t" r="r" b="b"/>
            <a:pathLst>
              <a:path w="10322" h="2156" extrusionOk="0">
                <a:moveTo>
                  <a:pt x="10057" y="0"/>
                </a:moveTo>
                <a:lnTo>
                  <a:pt x="10057" y="0"/>
                </a:lnTo>
                <a:cubicBezTo>
                  <a:pt x="10095" y="76"/>
                  <a:pt x="10095" y="190"/>
                  <a:pt x="10095" y="303"/>
                </a:cubicBezTo>
                <a:cubicBezTo>
                  <a:pt x="10095" y="983"/>
                  <a:pt x="9755" y="1551"/>
                  <a:pt x="9301" y="1551"/>
                </a:cubicBezTo>
                <a:lnTo>
                  <a:pt x="530" y="1551"/>
                </a:lnTo>
                <a:cubicBezTo>
                  <a:pt x="303" y="1551"/>
                  <a:pt x="114" y="1437"/>
                  <a:pt x="0" y="1210"/>
                </a:cubicBezTo>
                <a:lnTo>
                  <a:pt x="0" y="1210"/>
                </a:lnTo>
                <a:cubicBezTo>
                  <a:pt x="76" y="1740"/>
                  <a:pt x="378" y="2118"/>
                  <a:pt x="719" y="2155"/>
                </a:cubicBezTo>
                <a:lnTo>
                  <a:pt x="9528" y="2155"/>
                </a:lnTo>
                <a:cubicBezTo>
                  <a:pt x="9981" y="2155"/>
                  <a:pt x="10322" y="1588"/>
                  <a:pt x="10322" y="908"/>
                </a:cubicBezTo>
                <a:cubicBezTo>
                  <a:pt x="10322" y="530"/>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 name="Google Shape;685;p9"/>
          <p:cNvSpPr/>
          <p:nvPr/>
        </p:nvSpPr>
        <p:spPr>
          <a:xfrm>
            <a:off x="546317" y="1655749"/>
            <a:ext cx="79378" cy="131930"/>
          </a:xfrm>
          <a:custGeom>
            <a:avLst/>
            <a:gdLst/>
            <a:ahLst/>
            <a:cxnLst/>
            <a:rect l="l" t="t" r="r" b="b"/>
            <a:pathLst>
              <a:path w="2534" h="4046" extrusionOk="0">
                <a:moveTo>
                  <a:pt x="1286" y="0"/>
                </a:moveTo>
                <a:cubicBezTo>
                  <a:pt x="567" y="0"/>
                  <a:pt x="0" y="908"/>
                  <a:pt x="0" y="2004"/>
                </a:cubicBezTo>
                <a:cubicBezTo>
                  <a:pt x="0" y="3138"/>
                  <a:pt x="567" y="4046"/>
                  <a:pt x="1286" y="4046"/>
                </a:cubicBezTo>
                <a:cubicBezTo>
                  <a:pt x="1966" y="4046"/>
                  <a:pt x="2533" y="3138"/>
                  <a:pt x="2533" y="2004"/>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 name="Google Shape;686;p9"/>
          <p:cNvSpPr/>
          <p:nvPr/>
        </p:nvSpPr>
        <p:spPr>
          <a:xfrm>
            <a:off x="281025" y="1680400"/>
            <a:ext cx="324527" cy="82627"/>
          </a:xfrm>
          <a:custGeom>
            <a:avLst/>
            <a:gdLst/>
            <a:ahLst/>
            <a:cxnLst/>
            <a:rect l="l" t="t" r="r" b="b"/>
            <a:pathLst>
              <a:path w="10360" h="2534" extrusionOk="0">
                <a:moveTo>
                  <a:pt x="794" y="1"/>
                </a:moveTo>
                <a:cubicBezTo>
                  <a:pt x="341" y="1"/>
                  <a:pt x="0" y="568"/>
                  <a:pt x="0" y="1248"/>
                </a:cubicBezTo>
                <a:cubicBezTo>
                  <a:pt x="0" y="1967"/>
                  <a:pt x="341" y="2534"/>
                  <a:pt x="794" y="2534"/>
                </a:cubicBezTo>
                <a:lnTo>
                  <a:pt x="9566" y="2534"/>
                </a:lnTo>
                <a:cubicBezTo>
                  <a:pt x="10019" y="2534"/>
                  <a:pt x="10360" y="1967"/>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 name="Google Shape;687;p9"/>
          <p:cNvSpPr/>
          <p:nvPr/>
        </p:nvSpPr>
        <p:spPr>
          <a:xfrm>
            <a:off x="304707" y="1761756"/>
            <a:ext cx="32014" cy="1272"/>
          </a:xfrm>
          <a:custGeom>
            <a:avLst/>
            <a:gdLst/>
            <a:ahLst/>
            <a:cxnLst/>
            <a:rect l="l" t="t" r="r" b="b"/>
            <a:pathLst>
              <a:path w="1022" h="39" extrusionOk="0">
                <a:moveTo>
                  <a:pt x="1021" y="39"/>
                </a:moveTo>
                <a:lnTo>
                  <a:pt x="38" y="39"/>
                </a:lnTo>
                <a:cubicBezTo>
                  <a:pt x="38" y="39"/>
                  <a:pt x="38" y="39"/>
                  <a:pt x="38" y="39"/>
                </a:cubicBezTo>
                <a:cubicBezTo>
                  <a:pt x="38" y="39"/>
                  <a:pt x="38" y="39"/>
                  <a:pt x="38" y="39"/>
                </a:cubicBezTo>
                <a:lnTo>
                  <a:pt x="1021" y="39"/>
                </a:lnTo>
                <a:lnTo>
                  <a:pt x="1021" y="39"/>
                </a:lnTo>
                <a:close/>
                <a:moveTo>
                  <a:pt x="1" y="39"/>
                </a:moveTo>
                <a:lnTo>
                  <a:pt x="1" y="39"/>
                </a:lnTo>
                <a:lnTo>
                  <a:pt x="1" y="39"/>
                </a:lnTo>
                <a:close/>
                <a:moveTo>
                  <a:pt x="1" y="39"/>
                </a:moveTo>
                <a:lnTo>
                  <a:pt x="1" y="39"/>
                </a:lnTo>
                <a:lnTo>
                  <a:pt x="1" y="39"/>
                </a:lnTo>
                <a:close/>
                <a:moveTo>
                  <a:pt x="1" y="39"/>
                </a:moveTo>
                <a:lnTo>
                  <a:pt x="1" y="39"/>
                </a:lnTo>
                <a:lnTo>
                  <a:pt x="1" y="39"/>
                </a:lnTo>
                <a:close/>
                <a:moveTo>
                  <a:pt x="1" y="39"/>
                </a:moveTo>
                <a:cubicBezTo>
                  <a:pt x="1" y="39"/>
                  <a:pt x="1" y="39"/>
                  <a:pt x="1" y="1"/>
                </a:cubicBezTo>
                <a:cubicBezTo>
                  <a:pt x="1" y="39"/>
                  <a:pt x="1" y="39"/>
                  <a:pt x="1" y="39"/>
                </a:cubicBez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 name="Google Shape;688;p9"/>
          <p:cNvSpPr/>
          <p:nvPr/>
        </p:nvSpPr>
        <p:spPr>
          <a:xfrm>
            <a:off x="605521" y="1721094"/>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 name="Google Shape;689;p9"/>
          <p:cNvSpPr/>
          <p:nvPr/>
        </p:nvSpPr>
        <p:spPr>
          <a:xfrm>
            <a:off x="282216" y="1691487"/>
            <a:ext cx="323337" cy="71541"/>
          </a:xfrm>
          <a:custGeom>
            <a:avLst/>
            <a:gdLst/>
            <a:ahLst/>
            <a:cxnLst/>
            <a:rect l="l" t="t" r="r" b="b"/>
            <a:pathLst>
              <a:path w="10322" h="2194" extrusionOk="0">
                <a:moveTo>
                  <a:pt x="10057" y="1"/>
                </a:moveTo>
                <a:cubicBezTo>
                  <a:pt x="10095" y="114"/>
                  <a:pt x="10095" y="228"/>
                  <a:pt x="10095" y="303"/>
                </a:cubicBezTo>
                <a:cubicBezTo>
                  <a:pt x="10095" y="1022"/>
                  <a:pt x="9755" y="1589"/>
                  <a:pt x="9301" y="1589"/>
                </a:cubicBezTo>
                <a:lnTo>
                  <a:pt x="530" y="1589"/>
                </a:lnTo>
                <a:cubicBezTo>
                  <a:pt x="303" y="1589"/>
                  <a:pt x="114" y="1438"/>
                  <a:pt x="0" y="1249"/>
                </a:cubicBezTo>
                <a:lnTo>
                  <a:pt x="0" y="1249"/>
                </a:lnTo>
                <a:cubicBezTo>
                  <a:pt x="76" y="1740"/>
                  <a:pt x="340" y="2156"/>
                  <a:pt x="719" y="2156"/>
                </a:cubicBezTo>
                <a:cubicBezTo>
                  <a:pt x="719" y="2194"/>
                  <a:pt x="719" y="2194"/>
                  <a:pt x="719" y="2194"/>
                </a:cubicBezTo>
                <a:lnTo>
                  <a:pt x="9528" y="2194"/>
                </a:lnTo>
                <a:cubicBezTo>
                  <a:pt x="9981" y="2194"/>
                  <a:pt x="10322" y="1627"/>
                  <a:pt x="10322" y="908"/>
                </a:cubicBezTo>
                <a:cubicBezTo>
                  <a:pt x="10322" y="568"/>
                  <a:pt x="10208" y="228"/>
                  <a:pt x="10057" y="1"/>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 name="Google Shape;690;p9"/>
          <p:cNvSpPr/>
          <p:nvPr/>
        </p:nvSpPr>
        <p:spPr>
          <a:xfrm>
            <a:off x="546317" y="2012018"/>
            <a:ext cx="79378" cy="133202"/>
          </a:xfrm>
          <a:custGeom>
            <a:avLst/>
            <a:gdLst/>
            <a:ahLst/>
            <a:cxnLst/>
            <a:rect l="l" t="t" r="r" b="b"/>
            <a:pathLst>
              <a:path w="2534" h="4085" extrusionOk="0">
                <a:moveTo>
                  <a:pt x="1286" y="1"/>
                </a:moveTo>
                <a:cubicBezTo>
                  <a:pt x="567" y="1"/>
                  <a:pt x="0" y="908"/>
                  <a:pt x="0" y="2042"/>
                </a:cubicBezTo>
                <a:cubicBezTo>
                  <a:pt x="0" y="3177"/>
                  <a:pt x="567" y="4084"/>
                  <a:pt x="1286" y="4084"/>
                </a:cubicBezTo>
                <a:cubicBezTo>
                  <a:pt x="1966" y="4084"/>
                  <a:pt x="2533" y="3177"/>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 name="Google Shape;691;p9"/>
          <p:cNvSpPr/>
          <p:nvPr/>
        </p:nvSpPr>
        <p:spPr>
          <a:xfrm>
            <a:off x="281025" y="2037909"/>
            <a:ext cx="324527" cy="8142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2" name="Google Shape;692;p9"/>
          <p:cNvSpPr/>
          <p:nvPr/>
        </p:nvSpPr>
        <p:spPr>
          <a:xfrm>
            <a:off x="304707" y="211929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3" name="Google Shape;693;p9"/>
          <p:cNvSpPr/>
          <p:nvPr/>
        </p:nvSpPr>
        <p:spPr>
          <a:xfrm>
            <a:off x="605521" y="2077364"/>
            <a:ext cx="31" cy="1272"/>
          </a:xfrm>
          <a:custGeom>
            <a:avLst/>
            <a:gdLst/>
            <a:ahLst/>
            <a:cxnLst/>
            <a:rect l="l" t="t" r="r" b="b"/>
            <a:pathLst>
              <a:path w="1" h="39" extrusionOk="0">
                <a:moveTo>
                  <a:pt x="1" y="38"/>
                </a:moveTo>
                <a:lnTo>
                  <a:pt x="1" y="38"/>
                </a:lnTo>
                <a:lnTo>
                  <a:pt x="1" y="38"/>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 name="Google Shape;694;p9"/>
          <p:cNvSpPr/>
          <p:nvPr/>
        </p:nvSpPr>
        <p:spPr>
          <a:xfrm>
            <a:off x="282216" y="2049028"/>
            <a:ext cx="323337" cy="70302"/>
          </a:xfrm>
          <a:custGeom>
            <a:avLst/>
            <a:gdLst/>
            <a:ahLst/>
            <a:cxnLst/>
            <a:rect l="l" t="t" r="r" b="b"/>
            <a:pathLst>
              <a:path w="10322" h="2156" extrusionOk="0">
                <a:moveTo>
                  <a:pt x="10057" y="0"/>
                </a:moveTo>
                <a:cubicBezTo>
                  <a:pt x="10095" y="76"/>
                  <a:pt x="10095" y="189"/>
                  <a:pt x="10095" y="303"/>
                </a:cubicBezTo>
                <a:cubicBezTo>
                  <a:pt x="10095" y="983"/>
                  <a:pt x="9755" y="1550"/>
                  <a:pt x="9301" y="1550"/>
                </a:cubicBezTo>
                <a:lnTo>
                  <a:pt x="530" y="1550"/>
                </a:lnTo>
                <a:cubicBezTo>
                  <a:pt x="303" y="1550"/>
                  <a:pt x="114" y="1437"/>
                  <a:pt x="0" y="1210"/>
                </a:cubicBezTo>
                <a:lnTo>
                  <a:pt x="0" y="1210"/>
                </a:lnTo>
                <a:cubicBezTo>
                  <a:pt x="76" y="1739"/>
                  <a:pt x="340" y="2117"/>
                  <a:pt x="719" y="2155"/>
                </a:cubicBezTo>
                <a:lnTo>
                  <a:pt x="9528" y="2155"/>
                </a:lnTo>
                <a:cubicBezTo>
                  <a:pt x="9981" y="2155"/>
                  <a:pt x="10322" y="1588"/>
                  <a:pt x="10322" y="907"/>
                </a:cubicBezTo>
                <a:lnTo>
                  <a:pt x="10322" y="870"/>
                </a:lnTo>
                <a:cubicBezTo>
                  <a:pt x="10322" y="529"/>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 name="Google Shape;695;p9"/>
          <p:cNvSpPr/>
          <p:nvPr/>
        </p:nvSpPr>
        <p:spPr>
          <a:xfrm>
            <a:off x="546317" y="2369560"/>
            <a:ext cx="79378" cy="131930"/>
          </a:xfrm>
          <a:custGeom>
            <a:avLst/>
            <a:gdLst/>
            <a:ahLst/>
            <a:cxnLst/>
            <a:rect l="l" t="t" r="r" b="b"/>
            <a:pathLst>
              <a:path w="2534" h="4046" extrusionOk="0">
                <a:moveTo>
                  <a:pt x="1286" y="0"/>
                </a:moveTo>
                <a:cubicBezTo>
                  <a:pt x="567" y="0"/>
                  <a:pt x="0" y="907"/>
                  <a:pt x="0" y="2004"/>
                </a:cubicBezTo>
                <a:cubicBezTo>
                  <a:pt x="0" y="3138"/>
                  <a:pt x="567" y="4045"/>
                  <a:pt x="1286" y="4045"/>
                </a:cubicBezTo>
                <a:cubicBezTo>
                  <a:pt x="1966" y="4045"/>
                  <a:pt x="2533" y="3138"/>
                  <a:pt x="2533" y="2004"/>
                </a:cubicBezTo>
                <a:cubicBezTo>
                  <a:pt x="2533" y="907"/>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 name="Google Shape;696;p9"/>
          <p:cNvSpPr/>
          <p:nvPr/>
        </p:nvSpPr>
        <p:spPr>
          <a:xfrm>
            <a:off x="281025" y="2394211"/>
            <a:ext cx="324527" cy="81388"/>
          </a:xfrm>
          <a:custGeom>
            <a:avLst/>
            <a:gdLst/>
            <a:ahLst/>
            <a:cxnLst/>
            <a:rect l="l" t="t" r="r" b="b"/>
            <a:pathLst>
              <a:path w="10360" h="2496" extrusionOk="0">
                <a:moveTo>
                  <a:pt x="794" y="0"/>
                </a:moveTo>
                <a:cubicBezTo>
                  <a:pt x="341" y="0"/>
                  <a:pt x="0" y="567"/>
                  <a:pt x="0" y="1248"/>
                </a:cubicBezTo>
                <a:cubicBezTo>
                  <a:pt x="0" y="1966"/>
                  <a:pt x="341" y="2495"/>
                  <a:pt x="794" y="2495"/>
                </a:cubicBezTo>
                <a:lnTo>
                  <a:pt x="9566" y="2495"/>
                </a:lnTo>
                <a:cubicBezTo>
                  <a:pt x="10019" y="2495"/>
                  <a:pt x="10360" y="1966"/>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7" name="Google Shape;697;p9"/>
          <p:cNvSpPr/>
          <p:nvPr/>
        </p:nvSpPr>
        <p:spPr>
          <a:xfrm>
            <a:off x="304707" y="247556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 name="Google Shape;698;p9"/>
          <p:cNvSpPr/>
          <p:nvPr/>
        </p:nvSpPr>
        <p:spPr>
          <a:xfrm>
            <a:off x="605521" y="2434872"/>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 name="Google Shape;699;p9"/>
          <p:cNvSpPr/>
          <p:nvPr/>
        </p:nvSpPr>
        <p:spPr>
          <a:xfrm>
            <a:off x="282216" y="2405297"/>
            <a:ext cx="323337" cy="70302"/>
          </a:xfrm>
          <a:custGeom>
            <a:avLst/>
            <a:gdLst/>
            <a:ahLst/>
            <a:cxnLst/>
            <a:rect l="l" t="t" r="r" b="b"/>
            <a:pathLst>
              <a:path w="10322" h="2156" extrusionOk="0">
                <a:moveTo>
                  <a:pt x="10057" y="0"/>
                </a:moveTo>
                <a:cubicBezTo>
                  <a:pt x="10095" y="114"/>
                  <a:pt x="10095" y="189"/>
                  <a:pt x="10095" y="303"/>
                </a:cubicBezTo>
                <a:cubicBezTo>
                  <a:pt x="10095" y="1021"/>
                  <a:pt x="9755" y="1551"/>
                  <a:pt x="9301" y="1551"/>
                </a:cubicBezTo>
                <a:lnTo>
                  <a:pt x="530" y="1551"/>
                </a:lnTo>
                <a:cubicBezTo>
                  <a:pt x="303" y="1551"/>
                  <a:pt x="114" y="1437"/>
                  <a:pt x="0" y="1248"/>
                </a:cubicBezTo>
                <a:lnTo>
                  <a:pt x="0" y="1248"/>
                </a:lnTo>
                <a:cubicBezTo>
                  <a:pt x="76" y="1777"/>
                  <a:pt x="378" y="2155"/>
                  <a:pt x="719" y="2155"/>
                </a:cubicBezTo>
                <a:lnTo>
                  <a:pt x="9528" y="2155"/>
                </a:lnTo>
                <a:cubicBezTo>
                  <a:pt x="9981" y="2155"/>
                  <a:pt x="10322" y="1626"/>
                  <a:pt x="10322" y="908"/>
                </a:cubicBezTo>
                <a:cubicBezTo>
                  <a:pt x="10322" y="530"/>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0" name="Google Shape;700;p9"/>
          <p:cNvSpPr/>
          <p:nvPr/>
        </p:nvSpPr>
        <p:spPr>
          <a:xfrm>
            <a:off x="546317" y="2725829"/>
            <a:ext cx="79378" cy="131930"/>
          </a:xfrm>
          <a:custGeom>
            <a:avLst/>
            <a:gdLst/>
            <a:ahLst/>
            <a:cxnLst/>
            <a:rect l="l" t="t" r="r" b="b"/>
            <a:pathLst>
              <a:path w="2534" h="4046" extrusionOk="0">
                <a:moveTo>
                  <a:pt x="1286" y="0"/>
                </a:moveTo>
                <a:cubicBezTo>
                  <a:pt x="567" y="0"/>
                  <a:pt x="0" y="908"/>
                  <a:pt x="0" y="2042"/>
                </a:cubicBezTo>
                <a:cubicBezTo>
                  <a:pt x="0" y="3138"/>
                  <a:pt x="567" y="4046"/>
                  <a:pt x="1286" y="4046"/>
                </a:cubicBezTo>
                <a:cubicBezTo>
                  <a:pt x="1966" y="4046"/>
                  <a:pt x="2533" y="3138"/>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 name="Google Shape;701;p9"/>
          <p:cNvSpPr/>
          <p:nvPr/>
        </p:nvSpPr>
        <p:spPr>
          <a:xfrm>
            <a:off x="281025" y="2751719"/>
            <a:ext cx="324527" cy="81388"/>
          </a:xfrm>
          <a:custGeom>
            <a:avLst/>
            <a:gdLst/>
            <a:ahLst/>
            <a:cxnLst/>
            <a:rect l="l" t="t" r="r" b="b"/>
            <a:pathLst>
              <a:path w="10360" h="2496" extrusionOk="0">
                <a:moveTo>
                  <a:pt x="794" y="0"/>
                </a:moveTo>
                <a:cubicBezTo>
                  <a:pt x="341" y="0"/>
                  <a:pt x="0" y="530"/>
                  <a:pt x="0" y="1248"/>
                </a:cubicBezTo>
                <a:cubicBezTo>
                  <a:pt x="0" y="1929"/>
                  <a:pt x="341" y="2496"/>
                  <a:pt x="794" y="2496"/>
                </a:cubicBezTo>
                <a:lnTo>
                  <a:pt x="9566" y="2496"/>
                </a:lnTo>
                <a:cubicBezTo>
                  <a:pt x="10019" y="2496"/>
                  <a:pt x="10360" y="1929"/>
                  <a:pt x="10360" y="1248"/>
                </a:cubicBezTo>
                <a:cubicBezTo>
                  <a:pt x="10360" y="530"/>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 name="Google Shape;702;p9"/>
          <p:cNvSpPr/>
          <p:nvPr/>
        </p:nvSpPr>
        <p:spPr>
          <a:xfrm>
            <a:off x="304707" y="2833075"/>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3" name="Google Shape;703;p9"/>
          <p:cNvSpPr/>
          <p:nvPr/>
        </p:nvSpPr>
        <p:spPr>
          <a:xfrm>
            <a:off x="605521" y="2791174"/>
            <a:ext cx="31" cy="1272"/>
          </a:xfrm>
          <a:custGeom>
            <a:avLst/>
            <a:gdLst/>
            <a:ahLst/>
            <a:cxnLst/>
            <a:rect l="l" t="t" r="r" b="b"/>
            <a:pathLst>
              <a:path w="1" h="39" extrusionOk="0">
                <a:moveTo>
                  <a:pt x="1" y="38"/>
                </a:moveTo>
                <a:lnTo>
                  <a:pt x="1" y="38"/>
                </a:lnTo>
                <a:lnTo>
                  <a:pt x="1" y="38"/>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4" name="Google Shape;704;p9"/>
          <p:cNvSpPr/>
          <p:nvPr/>
        </p:nvSpPr>
        <p:spPr>
          <a:xfrm>
            <a:off x="282216" y="2761567"/>
            <a:ext cx="323337" cy="71541"/>
          </a:xfrm>
          <a:custGeom>
            <a:avLst/>
            <a:gdLst/>
            <a:ahLst/>
            <a:cxnLst/>
            <a:rect l="l" t="t" r="r" b="b"/>
            <a:pathLst>
              <a:path w="10322" h="2194" extrusionOk="0">
                <a:moveTo>
                  <a:pt x="10057" y="1"/>
                </a:moveTo>
                <a:cubicBezTo>
                  <a:pt x="10095" y="114"/>
                  <a:pt x="10095" y="228"/>
                  <a:pt x="10095" y="341"/>
                </a:cubicBezTo>
                <a:cubicBezTo>
                  <a:pt x="10095" y="1022"/>
                  <a:pt x="9755" y="1589"/>
                  <a:pt x="9301" y="1589"/>
                </a:cubicBezTo>
                <a:lnTo>
                  <a:pt x="530" y="1589"/>
                </a:lnTo>
                <a:cubicBezTo>
                  <a:pt x="303" y="1589"/>
                  <a:pt x="114" y="1475"/>
                  <a:pt x="0" y="1248"/>
                </a:cubicBezTo>
                <a:lnTo>
                  <a:pt x="0" y="1248"/>
                </a:lnTo>
                <a:cubicBezTo>
                  <a:pt x="76" y="1778"/>
                  <a:pt x="340" y="2156"/>
                  <a:pt x="719" y="2194"/>
                </a:cubicBezTo>
                <a:lnTo>
                  <a:pt x="9528" y="2194"/>
                </a:lnTo>
                <a:cubicBezTo>
                  <a:pt x="9981" y="2194"/>
                  <a:pt x="10322" y="1627"/>
                  <a:pt x="10322" y="946"/>
                </a:cubicBezTo>
                <a:lnTo>
                  <a:pt x="10322" y="908"/>
                </a:lnTo>
                <a:cubicBezTo>
                  <a:pt x="10322" y="568"/>
                  <a:pt x="10208" y="228"/>
                  <a:pt x="10057" y="1"/>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 name="Google Shape;705;p9"/>
          <p:cNvSpPr/>
          <p:nvPr/>
        </p:nvSpPr>
        <p:spPr>
          <a:xfrm>
            <a:off x="546317" y="3083338"/>
            <a:ext cx="79378" cy="131963"/>
          </a:xfrm>
          <a:custGeom>
            <a:avLst/>
            <a:gdLst/>
            <a:ahLst/>
            <a:cxnLst/>
            <a:rect l="l" t="t" r="r" b="b"/>
            <a:pathLst>
              <a:path w="2534" h="4047" extrusionOk="0">
                <a:moveTo>
                  <a:pt x="1286" y="1"/>
                </a:moveTo>
                <a:cubicBezTo>
                  <a:pt x="567" y="1"/>
                  <a:pt x="0" y="908"/>
                  <a:pt x="0" y="2004"/>
                </a:cubicBezTo>
                <a:cubicBezTo>
                  <a:pt x="0" y="3139"/>
                  <a:pt x="567" y="4046"/>
                  <a:pt x="1286" y="4046"/>
                </a:cubicBezTo>
                <a:cubicBezTo>
                  <a:pt x="1966" y="4046"/>
                  <a:pt x="2533" y="3139"/>
                  <a:pt x="2533" y="2004"/>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6" name="Google Shape;706;p9"/>
          <p:cNvSpPr/>
          <p:nvPr/>
        </p:nvSpPr>
        <p:spPr>
          <a:xfrm>
            <a:off x="281025" y="3107989"/>
            <a:ext cx="324527" cy="8142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7" name="Google Shape;707;p9"/>
          <p:cNvSpPr/>
          <p:nvPr/>
        </p:nvSpPr>
        <p:spPr>
          <a:xfrm>
            <a:off x="304707" y="318937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 name="Google Shape;708;p9"/>
          <p:cNvSpPr/>
          <p:nvPr/>
        </p:nvSpPr>
        <p:spPr>
          <a:xfrm>
            <a:off x="605521" y="3148683"/>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 name="Google Shape;709;p9"/>
          <p:cNvSpPr/>
          <p:nvPr/>
        </p:nvSpPr>
        <p:spPr>
          <a:xfrm>
            <a:off x="282216" y="3119108"/>
            <a:ext cx="323337" cy="70302"/>
          </a:xfrm>
          <a:custGeom>
            <a:avLst/>
            <a:gdLst/>
            <a:ahLst/>
            <a:cxnLst/>
            <a:rect l="l" t="t" r="r" b="b"/>
            <a:pathLst>
              <a:path w="10322" h="2156" extrusionOk="0">
                <a:moveTo>
                  <a:pt x="10057" y="0"/>
                </a:moveTo>
                <a:cubicBezTo>
                  <a:pt x="10095" y="113"/>
                  <a:pt x="10095" y="189"/>
                  <a:pt x="10095" y="302"/>
                </a:cubicBezTo>
                <a:cubicBezTo>
                  <a:pt x="10095" y="1021"/>
                  <a:pt x="9755" y="1550"/>
                  <a:pt x="9301" y="1550"/>
                </a:cubicBezTo>
                <a:lnTo>
                  <a:pt x="530" y="1550"/>
                </a:lnTo>
                <a:cubicBezTo>
                  <a:pt x="303" y="1550"/>
                  <a:pt x="114" y="1437"/>
                  <a:pt x="0" y="1248"/>
                </a:cubicBezTo>
                <a:lnTo>
                  <a:pt x="0" y="1248"/>
                </a:lnTo>
                <a:cubicBezTo>
                  <a:pt x="76" y="1739"/>
                  <a:pt x="340" y="2155"/>
                  <a:pt x="719" y="2155"/>
                </a:cubicBezTo>
                <a:lnTo>
                  <a:pt x="9528" y="2155"/>
                </a:lnTo>
                <a:cubicBezTo>
                  <a:pt x="9981" y="2155"/>
                  <a:pt x="10322" y="1588"/>
                  <a:pt x="10322" y="907"/>
                </a:cubicBezTo>
                <a:cubicBezTo>
                  <a:pt x="10322" y="529"/>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 name="Google Shape;710;p9"/>
          <p:cNvSpPr/>
          <p:nvPr/>
        </p:nvSpPr>
        <p:spPr>
          <a:xfrm>
            <a:off x="546317" y="3439640"/>
            <a:ext cx="79378" cy="131930"/>
          </a:xfrm>
          <a:custGeom>
            <a:avLst/>
            <a:gdLst/>
            <a:ahLst/>
            <a:cxnLst/>
            <a:rect l="l" t="t" r="r" b="b"/>
            <a:pathLst>
              <a:path w="2534" h="4046" extrusionOk="0">
                <a:moveTo>
                  <a:pt x="1286" y="0"/>
                </a:moveTo>
                <a:cubicBezTo>
                  <a:pt x="567" y="0"/>
                  <a:pt x="0" y="907"/>
                  <a:pt x="0" y="2042"/>
                </a:cubicBezTo>
                <a:cubicBezTo>
                  <a:pt x="0" y="3138"/>
                  <a:pt x="567" y="4045"/>
                  <a:pt x="1286" y="4045"/>
                </a:cubicBezTo>
                <a:cubicBezTo>
                  <a:pt x="1966" y="4045"/>
                  <a:pt x="2533" y="3138"/>
                  <a:pt x="2533" y="2042"/>
                </a:cubicBezTo>
                <a:cubicBezTo>
                  <a:pt x="2533" y="907"/>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1" name="Google Shape;711;p9"/>
          <p:cNvSpPr/>
          <p:nvPr/>
        </p:nvSpPr>
        <p:spPr>
          <a:xfrm>
            <a:off x="281025" y="3465498"/>
            <a:ext cx="324527" cy="81421"/>
          </a:xfrm>
          <a:custGeom>
            <a:avLst/>
            <a:gdLst/>
            <a:ahLst/>
            <a:cxnLst/>
            <a:rect l="l" t="t" r="r" b="b"/>
            <a:pathLst>
              <a:path w="10360" h="2497" extrusionOk="0">
                <a:moveTo>
                  <a:pt x="794" y="1"/>
                </a:moveTo>
                <a:cubicBezTo>
                  <a:pt x="341" y="1"/>
                  <a:pt x="0" y="530"/>
                  <a:pt x="0" y="1249"/>
                </a:cubicBezTo>
                <a:cubicBezTo>
                  <a:pt x="0" y="1929"/>
                  <a:pt x="341" y="2496"/>
                  <a:pt x="794" y="2496"/>
                </a:cubicBezTo>
                <a:lnTo>
                  <a:pt x="9566" y="2496"/>
                </a:lnTo>
                <a:cubicBezTo>
                  <a:pt x="10019" y="2496"/>
                  <a:pt x="10360" y="1929"/>
                  <a:pt x="10360" y="1249"/>
                </a:cubicBezTo>
                <a:cubicBezTo>
                  <a:pt x="10360" y="530"/>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2" name="Google Shape;712;p9"/>
          <p:cNvSpPr/>
          <p:nvPr/>
        </p:nvSpPr>
        <p:spPr>
          <a:xfrm>
            <a:off x="304707" y="3546886"/>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 name="Google Shape;713;p9"/>
          <p:cNvSpPr/>
          <p:nvPr/>
        </p:nvSpPr>
        <p:spPr>
          <a:xfrm>
            <a:off x="605521" y="3504953"/>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 name="Google Shape;714;p9"/>
          <p:cNvSpPr/>
          <p:nvPr/>
        </p:nvSpPr>
        <p:spPr>
          <a:xfrm>
            <a:off x="282216" y="3475378"/>
            <a:ext cx="323337" cy="71541"/>
          </a:xfrm>
          <a:custGeom>
            <a:avLst/>
            <a:gdLst/>
            <a:ahLst/>
            <a:cxnLst/>
            <a:rect l="l" t="t" r="r" b="b"/>
            <a:pathLst>
              <a:path w="10322" h="2194" extrusionOk="0">
                <a:moveTo>
                  <a:pt x="10057" y="0"/>
                </a:moveTo>
                <a:lnTo>
                  <a:pt x="10057" y="0"/>
                </a:ln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6"/>
                </a:cubicBezTo>
                <a:lnTo>
                  <a:pt x="10322" y="908"/>
                </a:lnTo>
                <a:cubicBezTo>
                  <a:pt x="10322" y="568"/>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 name="Google Shape;715;p9"/>
          <p:cNvSpPr/>
          <p:nvPr/>
        </p:nvSpPr>
        <p:spPr>
          <a:xfrm>
            <a:off x="546317" y="3795909"/>
            <a:ext cx="79378" cy="133169"/>
          </a:xfrm>
          <a:custGeom>
            <a:avLst/>
            <a:gdLst/>
            <a:ahLst/>
            <a:cxnLst/>
            <a:rect l="l" t="t" r="r" b="b"/>
            <a:pathLst>
              <a:path w="2534" h="4084" extrusionOk="0">
                <a:moveTo>
                  <a:pt x="1286" y="0"/>
                </a:moveTo>
                <a:cubicBezTo>
                  <a:pt x="567" y="0"/>
                  <a:pt x="0" y="908"/>
                  <a:pt x="0" y="2042"/>
                </a:cubicBezTo>
                <a:cubicBezTo>
                  <a:pt x="0" y="3176"/>
                  <a:pt x="567" y="4084"/>
                  <a:pt x="1286" y="4084"/>
                </a:cubicBezTo>
                <a:cubicBezTo>
                  <a:pt x="1966" y="4084"/>
                  <a:pt x="2533" y="3176"/>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 name="Google Shape;716;p9"/>
          <p:cNvSpPr/>
          <p:nvPr/>
        </p:nvSpPr>
        <p:spPr>
          <a:xfrm>
            <a:off x="281025" y="3821800"/>
            <a:ext cx="324527" cy="81388"/>
          </a:xfrm>
          <a:custGeom>
            <a:avLst/>
            <a:gdLst/>
            <a:ahLst/>
            <a:cxnLst/>
            <a:rect l="l" t="t" r="r" b="b"/>
            <a:pathLst>
              <a:path w="10360" h="2496" extrusionOk="0">
                <a:moveTo>
                  <a:pt x="794" y="0"/>
                </a:moveTo>
                <a:cubicBezTo>
                  <a:pt x="341" y="0"/>
                  <a:pt x="0" y="567"/>
                  <a:pt x="0" y="1248"/>
                </a:cubicBezTo>
                <a:cubicBezTo>
                  <a:pt x="0" y="1929"/>
                  <a:pt x="341" y="2496"/>
                  <a:pt x="794" y="2496"/>
                </a:cubicBezTo>
                <a:lnTo>
                  <a:pt x="9566" y="2496"/>
                </a:lnTo>
                <a:cubicBezTo>
                  <a:pt x="10019" y="2496"/>
                  <a:pt x="10360" y="1929"/>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7" name="Google Shape;717;p9"/>
          <p:cNvSpPr/>
          <p:nvPr/>
        </p:nvSpPr>
        <p:spPr>
          <a:xfrm>
            <a:off x="304707" y="3903155"/>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8" name="Google Shape;718;p9"/>
          <p:cNvSpPr/>
          <p:nvPr/>
        </p:nvSpPr>
        <p:spPr>
          <a:xfrm>
            <a:off x="605521" y="3862494"/>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 name="Google Shape;719;p9"/>
          <p:cNvSpPr/>
          <p:nvPr/>
        </p:nvSpPr>
        <p:spPr>
          <a:xfrm>
            <a:off x="282216" y="3832886"/>
            <a:ext cx="323337" cy="70302"/>
          </a:xfrm>
          <a:custGeom>
            <a:avLst/>
            <a:gdLst/>
            <a:ahLst/>
            <a:cxnLst/>
            <a:rect l="l" t="t" r="r" b="b"/>
            <a:pathLst>
              <a:path w="10322" h="2156" extrusionOk="0">
                <a:moveTo>
                  <a:pt x="10057" y="1"/>
                </a:moveTo>
                <a:lnTo>
                  <a:pt x="10057" y="1"/>
                </a:lnTo>
                <a:cubicBezTo>
                  <a:pt x="10095" y="76"/>
                  <a:pt x="10095" y="190"/>
                  <a:pt x="10095" y="303"/>
                </a:cubicBezTo>
                <a:cubicBezTo>
                  <a:pt x="10095" y="984"/>
                  <a:pt x="9755" y="1551"/>
                  <a:pt x="9301" y="1551"/>
                </a:cubicBezTo>
                <a:lnTo>
                  <a:pt x="530" y="1551"/>
                </a:lnTo>
                <a:cubicBezTo>
                  <a:pt x="303" y="1551"/>
                  <a:pt x="114" y="1437"/>
                  <a:pt x="0" y="1210"/>
                </a:cubicBezTo>
                <a:lnTo>
                  <a:pt x="0" y="1210"/>
                </a:lnTo>
                <a:cubicBezTo>
                  <a:pt x="76" y="1740"/>
                  <a:pt x="340" y="2118"/>
                  <a:pt x="719" y="2156"/>
                </a:cubicBezTo>
                <a:lnTo>
                  <a:pt x="9528" y="2156"/>
                </a:lnTo>
                <a:cubicBezTo>
                  <a:pt x="9981" y="2156"/>
                  <a:pt x="10322" y="1589"/>
                  <a:pt x="10322" y="908"/>
                </a:cubicBezTo>
                <a:cubicBezTo>
                  <a:pt x="10322" y="530"/>
                  <a:pt x="10208" y="227"/>
                  <a:pt x="10057" y="1"/>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 name="Google Shape;720;p9"/>
          <p:cNvSpPr/>
          <p:nvPr/>
        </p:nvSpPr>
        <p:spPr>
          <a:xfrm>
            <a:off x="546317" y="4153418"/>
            <a:ext cx="79378" cy="131963"/>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 name="Google Shape;721;p9"/>
          <p:cNvSpPr/>
          <p:nvPr/>
        </p:nvSpPr>
        <p:spPr>
          <a:xfrm>
            <a:off x="281025" y="4178069"/>
            <a:ext cx="324527" cy="82627"/>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 name="Google Shape;722;p9"/>
          <p:cNvSpPr/>
          <p:nvPr/>
        </p:nvSpPr>
        <p:spPr>
          <a:xfrm>
            <a:off x="304707" y="4260664"/>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 name="Google Shape;723;p9"/>
          <p:cNvSpPr/>
          <p:nvPr/>
        </p:nvSpPr>
        <p:spPr>
          <a:xfrm>
            <a:off x="605521" y="4218763"/>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 name="Google Shape;724;p9"/>
          <p:cNvSpPr/>
          <p:nvPr/>
        </p:nvSpPr>
        <p:spPr>
          <a:xfrm>
            <a:off x="282216" y="4189188"/>
            <a:ext cx="323337" cy="71508"/>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 name="Google Shape;725;p9"/>
          <p:cNvSpPr/>
          <p:nvPr/>
        </p:nvSpPr>
        <p:spPr>
          <a:xfrm>
            <a:off x="282216" y="977708"/>
            <a:ext cx="323337" cy="71541"/>
          </a:xfrm>
          <a:custGeom>
            <a:avLst/>
            <a:gdLst/>
            <a:ahLst/>
            <a:cxnLst/>
            <a:rect l="l" t="t" r="r" b="b"/>
            <a:pathLst>
              <a:path w="10322" h="2194" extrusionOk="0">
                <a:moveTo>
                  <a:pt x="10057" y="0"/>
                </a:move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5"/>
                </a:cubicBezTo>
                <a:lnTo>
                  <a:pt x="10322" y="908"/>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6575179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726"/>
        <p:cNvGrpSpPr/>
        <p:nvPr/>
      </p:nvGrpSpPr>
      <p:grpSpPr>
        <a:xfrm>
          <a:off x="0" y="0"/>
          <a:ext cx="0" cy="0"/>
          <a:chOff x="0" y="0"/>
          <a:chExt cx="0" cy="0"/>
        </a:xfrm>
      </p:grpSpPr>
      <p:grpSp>
        <p:nvGrpSpPr>
          <p:cNvPr id="727" name="Google Shape;727;p10"/>
          <p:cNvGrpSpPr/>
          <p:nvPr/>
        </p:nvGrpSpPr>
        <p:grpSpPr>
          <a:xfrm>
            <a:off x="395894" y="219519"/>
            <a:ext cx="8518865" cy="4788281"/>
            <a:chOff x="395894" y="219519"/>
            <a:chExt cx="8518865" cy="4788281"/>
          </a:xfrm>
        </p:grpSpPr>
        <p:sp>
          <p:nvSpPr>
            <p:cNvPr id="728" name="Google Shape;728;p10"/>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29" name="Google Shape;729;p10"/>
            <p:cNvGrpSpPr/>
            <p:nvPr/>
          </p:nvGrpSpPr>
          <p:grpSpPr>
            <a:xfrm>
              <a:off x="8341543" y="2282008"/>
              <a:ext cx="569676" cy="380612"/>
              <a:chOff x="8341543" y="2282008"/>
              <a:chExt cx="569676" cy="380612"/>
            </a:xfrm>
          </p:grpSpPr>
          <p:sp>
            <p:nvSpPr>
              <p:cNvPr id="730" name="Google Shape;730;p10"/>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 name="Google Shape;731;p10"/>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32" name="Google Shape;732;p10"/>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33" name="Google Shape;733;p10"/>
            <p:cNvGrpSpPr/>
            <p:nvPr/>
          </p:nvGrpSpPr>
          <p:grpSpPr>
            <a:xfrm>
              <a:off x="8341543" y="1721094"/>
              <a:ext cx="569676" cy="380612"/>
              <a:chOff x="8341543" y="1721094"/>
              <a:chExt cx="569676" cy="380612"/>
            </a:xfrm>
          </p:grpSpPr>
          <p:sp>
            <p:nvSpPr>
              <p:cNvPr id="734" name="Google Shape;734;p10"/>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 name="Google Shape;735;p10"/>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6" name="Google Shape;736;p10"/>
            <p:cNvGrpSpPr/>
            <p:nvPr/>
          </p:nvGrpSpPr>
          <p:grpSpPr>
            <a:xfrm>
              <a:off x="8346273" y="1183592"/>
              <a:ext cx="568486" cy="388014"/>
              <a:chOff x="8346273" y="1183592"/>
              <a:chExt cx="568486" cy="388014"/>
            </a:xfrm>
          </p:grpSpPr>
          <p:sp>
            <p:nvSpPr>
              <p:cNvPr id="737" name="Google Shape;737;p10"/>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 name="Google Shape;738;p10"/>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9" name="Google Shape;739;p10"/>
            <p:cNvGrpSpPr/>
            <p:nvPr/>
          </p:nvGrpSpPr>
          <p:grpSpPr>
            <a:xfrm>
              <a:off x="8341543" y="606635"/>
              <a:ext cx="569676" cy="388014"/>
              <a:chOff x="8341543" y="606635"/>
              <a:chExt cx="569676" cy="388014"/>
            </a:xfrm>
          </p:grpSpPr>
          <p:sp>
            <p:nvSpPr>
              <p:cNvPr id="740" name="Google Shape;740;p10"/>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 name="Google Shape;741;p10"/>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2" name="Google Shape;742;p10"/>
            <p:cNvGrpSpPr/>
            <p:nvPr/>
          </p:nvGrpSpPr>
          <p:grpSpPr>
            <a:xfrm>
              <a:off x="8341543" y="2842933"/>
              <a:ext cx="569676" cy="380612"/>
              <a:chOff x="8341543" y="2282008"/>
              <a:chExt cx="569676" cy="380612"/>
            </a:xfrm>
          </p:grpSpPr>
          <p:sp>
            <p:nvSpPr>
              <p:cNvPr id="743" name="Google Shape;743;p10"/>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4" name="Google Shape;744;p10"/>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5" name="Google Shape;745;p10"/>
            <p:cNvGrpSpPr/>
            <p:nvPr/>
          </p:nvGrpSpPr>
          <p:grpSpPr>
            <a:xfrm>
              <a:off x="8341543" y="3403858"/>
              <a:ext cx="569676" cy="380612"/>
              <a:chOff x="8341543" y="2282008"/>
              <a:chExt cx="569676" cy="380612"/>
            </a:xfrm>
          </p:grpSpPr>
          <p:sp>
            <p:nvSpPr>
              <p:cNvPr id="746" name="Google Shape;746;p10"/>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7" name="Google Shape;747;p10"/>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48" name="Google Shape;748;p10"/>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 name="Google Shape;749;p10"/>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50" name="Google Shape;750;p10"/>
          <p:cNvSpPr txBox="1">
            <a:spLocks noGrp="1"/>
          </p:cNvSpPr>
          <p:nvPr>
            <p:ph type="title"/>
          </p:nvPr>
        </p:nvSpPr>
        <p:spPr>
          <a:xfrm>
            <a:off x="3438550" y="2009550"/>
            <a:ext cx="4979400" cy="1124400"/>
          </a:xfrm>
          <a:prstGeom prst="rect">
            <a:avLst/>
          </a:prstGeom>
        </p:spPr>
        <p:txBody>
          <a:bodyPr spcFirstLastPara="1" wrap="square" lIns="91425" tIns="91425" rIns="91425" bIns="91425" anchor="t" anchorCtr="0">
            <a:noAutofit/>
          </a:bodyPr>
          <a:lstStyle>
            <a:lvl1pPr lvl="0" algn="l" rtl="0">
              <a:spcBef>
                <a:spcPts val="0"/>
              </a:spcBef>
              <a:spcAft>
                <a:spcPts val="0"/>
              </a:spcAft>
              <a:buSzPts val="2800"/>
              <a:buNone/>
              <a:defRPr sz="4000"/>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751" name="Google Shape;751;p10"/>
          <p:cNvSpPr/>
          <p:nvPr/>
        </p:nvSpPr>
        <p:spPr>
          <a:xfrm>
            <a:off x="546317" y="941938"/>
            <a:ext cx="79378" cy="131963"/>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 name="Google Shape;752;p10"/>
          <p:cNvSpPr/>
          <p:nvPr/>
        </p:nvSpPr>
        <p:spPr>
          <a:xfrm>
            <a:off x="281025" y="966589"/>
            <a:ext cx="324527" cy="82660"/>
          </a:xfrm>
          <a:custGeom>
            <a:avLst/>
            <a:gdLst/>
            <a:ahLst/>
            <a:cxnLst/>
            <a:rect l="l" t="t" r="r" b="b"/>
            <a:pathLst>
              <a:path w="10360" h="2535"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 name="Google Shape;753;p10"/>
          <p:cNvSpPr/>
          <p:nvPr/>
        </p:nvSpPr>
        <p:spPr>
          <a:xfrm>
            <a:off x="304707" y="104921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 name="Google Shape;754;p10"/>
          <p:cNvSpPr/>
          <p:nvPr/>
        </p:nvSpPr>
        <p:spPr>
          <a:xfrm>
            <a:off x="605521" y="1007283"/>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 name="Google Shape;755;p10"/>
          <p:cNvSpPr/>
          <p:nvPr/>
        </p:nvSpPr>
        <p:spPr>
          <a:xfrm>
            <a:off x="546317" y="1298240"/>
            <a:ext cx="79378" cy="133169"/>
          </a:xfrm>
          <a:custGeom>
            <a:avLst/>
            <a:gdLst/>
            <a:ahLst/>
            <a:cxnLst/>
            <a:rect l="l" t="t" r="r" b="b"/>
            <a:pathLst>
              <a:path w="2534" h="4084" extrusionOk="0">
                <a:moveTo>
                  <a:pt x="1286" y="0"/>
                </a:moveTo>
                <a:cubicBezTo>
                  <a:pt x="567" y="0"/>
                  <a:pt x="0" y="908"/>
                  <a:pt x="0" y="2042"/>
                </a:cubicBezTo>
                <a:cubicBezTo>
                  <a:pt x="0" y="3176"/>
                  <a:pt x="567" y="4083"/>
                  <a:pt x="1286" y="4083"/>
                </a:cubicBezTo>
                <a:cubicBezTo>
                  <a:pt x="1966" y="4083"/>
                  <a:pt x="2533" y="3176"/>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 name="Google Shape;756;p10"/>
          <p:cNvSpPr/>
          <p:nvPr/>
        </p:nvSpPr>
        <p:spPr>
          <a:xfrm>
            <a:off x="281025" y="1324130"/>
            <a:ext cx="324527" cy="81388"/>
          </a:xfrm>
          <a:custGeom>
            <a:avLst/>
            <a:gdLst/>
            <a:ahLst/>
            <a:cxnLst/>
            <a:rect l="l" t="t" r="r" b="b"/>
            <a:pathLst>
              <a:path w="10360" h="2496" extrusionOk="0">
                <a:moveTo>
                  <a:pt x="794" y="0"/>
                </a:moveTo>
                <a:cubicBezTo>
                  <a:pt x="341" y="0"/>
                  <a:pt x="0" y="567"/>
                  <a:pt x="0" y="1248"/>
                </a:cubicBezTo>
                <a:cubicBezTo>
                  <a:pt x="0" y="1928"/>
                  <a:pt x="341" y="2495"/>
                  <a:pt x="794" y="2495"/>
                </a:cubicBezTo>
                <a:lnTo>
                  <a:pt x="9566" y="2495"/>
                </a:lnTo>
                <a:cubicBezTo>
                  <a:pt x="10019" y="2495"/>
                  <a:pt x="10360" y="1928"/>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7" name="Google Shape;757;p10"/>
          <p:cNvSpPr/>
          <p:nvPr/>
        </p:nvSpPr>
        <p:spPr>
          <a:xfrm>
            <a:off x="304707" y="1405486"/>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 name="Google Shape;758;p10"/>
          <p:cNvSpPr/>
          <p:nvPr/>
        </p:nvSpPr>
        <p:spPr>
          <a:xfrm>
            <a:off x="605521" y="1364792"/>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 name="Google Shape;759;p10"/>
          <p:cNvSpPr/>
          <p:nvPr/>
        </p:nvSpPr>
        <p:spPr>
          <a:xfrm>
            <a:off x="282216" y="1335217"/>
            <a:ext cx="323337" cy="70302"/>
          </a:xfrm>
          <a:custGeom>
            <a:avLst/>
            <a:gdLst/>
            <a:ahLst/>
            <a:cxnLst/>
            <a:rect l="l" t="t" r="r" b="b"/>
            <a:pathLst>
              <a:path w="10322" h="2156" extrusionOk="0">
                <a:moveTo>
                  <a:pt x="10057" y="0"/>
                </a:moveTo>
                <a:lnTo>
                  <a:pt x="10057" y="0"/>
                </a:lnTo>
                <a:cubicBezTo>
                  <a:pt x="10095" y="76"/>
                  <a:pt x="10095" y="190"/>
                  <a:pt x="10095" y="303"/>
                </a:cubicBezTo>
                <a:cubicBezTo>
                  <a:pt x="10095" y="983"/>
                  <a:pt x="9755" y="1551"/>
                  <a:pt x="9301" y="1551"/>
                </a:cubicBezTo>
                <a:lnTo>
                  <a:pt x="530" y="1551"/>
                </a:lnTo>
                <a:cubicBezTo>
                  <a:pt x="303" y="1551"/>
                  <a:pt x="114" y="1437"/>
                  <a:pt x="0" y="1210"/>
                </a:cubicBezTo>
                <a:lnTo>
                  <a:pt x="0" y="1210"/>
                </a:lnTo>
                <a:cubicBezTo>
                  <a:pt x="76" y="1740"/>
                  <a:pt x="378" y="2118"/>
                  <a:pt x="719" y="2155"/>
                </a:cubicBezTo>
                <a:lnTo>
                  <a:pt x="9528" y="2155"/>
                </a:lnTo>
                <a:cubicBezTo>
                  <a:pt x="9981" y="2155"/>
                  <a:pt x="10322" y="1588"/>
                  <a:pt x="10322" y="908"/>
                </a:cubicBezTo>
                <a:cubicBezTo>
                  <a:pt x="10322" y="530"/>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 name="Google Shape;760;p10"/>
          <p:cNvSpPr/>
          <p:nvPr/>
        </p:nvSpPr>
        <p:spPr>
          <a:xfrm>
            <a:off x="546317" y="1655749"/>
            <a:ext cx="79378" cy="131930"/>
          </a:xfrm>
          <a:custGeom>
            <a:avLst/>
            <a:gdLst/>
            <a:ahLst/>
            <a:cxnLst/>
            <a:rect l="l" t="t" r="r" b="b"/>
            <a:pathLst>
              <a:path w="2534" h="4046" extrusionOk="0">
                <a:moveTo>
                  <a:pt x="1286" y="0"/>
                </a:moveTo>
                <a:cubicBezTo>
                  <a:pt x="567" y="0"/>
                  <a:pt x="0" y="908"/>
                  <a:pt x="0" y="2004"/>
                </a:cubicBezTo>
                <a:cubicBezTo>
                  <a:pt x="0" y="3138"/>
                  <a:pt x="567" y="4046"/>
                  <a:pt x="1286" y="4046"/>
                </a:cubicBezTo>
                <a:cubicBezTo>
                  <a:pt x="1966" y="4046"/>
                  <a:pt x="2533" y="3138"/>
                  <a:pt x="2533" y="2004"/>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 name="Google Shape;761;p10"/>
          <p:cNvSpPr/>
          <p:nvPr/>
        </p:nvSpPr>
        <p:spPr>
          <a:xfrm>
            <a:off x="281025" y="1680400"/>
            <a:ext cx="324527" cy="82627"/>
          </a:xfrm>
          <a:custGeom>
            <a:avLst/>
            <a:gdLst/>
            <a:ahLst/>
            <a:cxnLst/>
            <a:rect l="l" t="t" r="r" b="b"/>
            <a:pathLst>
              <a:path w="10360" h="2534" extrusionOk="0">
                <a:moveTo>
                  <a:pt x="794" y="1"/>
                </a:moveTo>
                <a:cubicBezTo>
                  <a:pt x="341" y="1"/>
                  <a:pt x="0" y="568"/>
                  <a:pt x="0" y="1248"/>
                </a:cubicBezTo>
                <a:cubicBezTo>
                  <a:pt x="0" y="1967"/>
                  <a:pt x="341" y="2534"/>
                  <a:pt x="794" y="2534"/>
                </a:cubicBezTo>
                <a:lnTo>
                  <a:pt x="9566" y="2534"/>
                </a:lnTo>
                <a:cubicBezTo>
                  <a:pt x="10019" y="2534"/>
                  <a:pt x="10360" y="1967"/>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 name="Google Shape;762;p10"/>
          <p:cNvSpPr/>
          <p:nvPr/>
        </p:nvSpPr>
        <p:spPr>
          <a:xfrm>
            <a:off x="304707" y="1761756"/>
            <a:ext cx="32014" cy="1272"/>
          </a:xfrm>
          <a:custGeom>
            <a:avLst/>
            <a:gdLst/>
            <a:ahLst/>
            <a:cxnLst/>
            <a:rect l="l" t="t" r="r" b="b"/>
            <a:pathLst>
              <a:path w="1022" h="39" extrusionOk="0">
                <a:moveTo>
                  <a:pt x="1021" y="39"/>
                </a:moveTo>
                <a:lnTo>
                  <a:pt x="38" y="39"/>
                </a:lnTo>
                <a:cubicBezTo>
                  <a:pt x="38" y="39"/>
                  <a:pt x="38" y="39"/>
                  <a:pt x="38" y="39"/>
                </a:cubicBezTo>
                <a:cubicBezTo>
                  <a:pt x="38" y="39"/>
                  <a:pt x="38" y="39"/>
                  <a:pt x="38" y="39"/>
                </a:cubicBezTo>
                <a:lnTo>
                  <a:pt x="1021" y="39"/>
                </a:lnTo>
                <a:lnTo>
                  <a:pt x="1021" y="39"/>
                </a:lnTo>
                <a:close/>
                <a:moveTo>
                  <a:pt x="1" y="39"/>
                </a:moveTo>
                <a:lnTo>
                  <a:pt x="1" y="39"/>
                </a:lnTo>
                <a:lnTo>
                  <a:pt x="1" y="39"/>
                </a:lnTo>
                <a:close/>
                <a:moveTo>
                  <a:pt x="1" y="39"/>
                </a:moveTo>
                <a:lnTo>
                  <a:pt x="1" y="39"/>
                </a:lnTo>
                <a:lnTo>
                  <a:pt x="1" y="39"/>
                </a:lnTo>
                <a:close/>
                <a:moveTo>
                  <a:pt x="1" y="39"/>
                </a:moveTo>
                <a:lnTo>
                  <a:pt x="1" y="39"/>
                </a:lnTo>
                <a:lnTo>
                  <a:pt x="1" y="39"/>
                </a:lnTo>
                <a:close/>
                <a:moveTo>
                  <a:pt x="1" y="39"/>
                </a:moveTo>
                <a:cubicBezTo>
                  <a:pt x="1" y="39"/>
                  <a:pt x="1" y="39"/>
                  <a:pt x="1" y="1"/>
                </a:cubicBezTo>
                <a:cubicBezTo>
                  <a:pt x="1" y="39"/>
                  <a:pt x="1" y="39"/>
                  <a:pt x="1" y="39"/>
                </a:cubicBez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 name="Google Shape;763;p10"/>
          <p:cNvSpPr/>
          <p:nvPr/>
        </p:nvSpPr>
        <p:spPr>
          <a:xfrm>
            <a:off x="605521" y="1721094"/>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 name="Google Shape;764;p10"/>
          <p:cNvSpPr/>
          <p:nvPr/>
        </p:nvSpPr>
        <p:spPr>
          <a:xfrm>
            <a:off x="282216" y="1691487"/>
            <a:ext cx="323337" cy="71541"/>
          </a:xfrm>
          <a:custGeom>
            <a:avLst/>
            <a:gdLst/>
            <a:ahLst/>
            <a:cxnLst/>
            <a:rect l="l" t="t" r="r" b="b"/>
            <a:pathLst>
              <a:path w="10322" h="2194" extrusionOk="0">
                <a:moveTo>
                  <a:pt x="10057" y="1"/>
                </a:moveTo>
                <a:cubicBezTo>
                  <a:pt x="10095" y="114"/>
                  <a:pt x="10095" y="228"/>
                  <a:pt x="10095" y="303"/>
                </a:cubicBezTo>
                <a:cubicBezTo>
                  <a:pt x="10095" y="1022"/>
                  <a:pt x="9755" y="1589"/>
                  <a:pt x="9301" y="1589"/>
                </a:cubicBezTo>
                <a:lnTo>
                  <a:pt x="530" y="1589"/>
                </a:lnTo>
                <a:cubicBezTo>
                  <a:pt x="303" y="1589"/>
                  <a:pt x="114" y="1438"/>
                  <a:pt x="0" y="1249"/>
                </a:cubicBezTo>
                <a:lnTo>
                  <a:pt x="0" y="1249"/>
                </a:lnTo>
                <a:cubicBezTo>
                  <a:pt x="76" y="1740"/>
                  <a:pt x="340" y="2156"/>
                  <a:pt x="719" y="2156"/>
                </a:cubicBezTo>
                <a:cubicBezTo>
                  <a:pt x="719" y="2194"/>
                  <a:pt x="719" y="2194"/>
                  <a:pt x="719" y="2194"/>
                </a:cubicBezTo>
                <a:lnTo>
                  <a:pt x="9528" y="2194"/>
                </a:lnTo>
                <a:cubicBezTo>
                  <a:pt x="9981" y="2194"/>
                  <a:pt x="10322" y="1627"/>
                  <a:pt x="10322" y="908"/>
                </a:cubicBezTo>
                <a:cubicBezTo>
                  <a:pt x="10322" y="568"/>
                  <a:pt x="10208" y="228"/>
                  <a:pt x="10057" y="1"/>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 name="Google Shape;765;p10"/>
          <p:cNvSpPr/>
          <p:nvPr/>
        </p:nvSpPr>
        <p:spPr>
          <a:xfrm>
            <a:off x="546317" y="2012018"/>
            <a:ext cx="79378" cy="133202"/>
          </a:xfrm>
          <a:custGeom>
            <a:avLst/>
            <a:gdLst/>
            <a:ahLst/>
            <a:cxnLst/>
            <a:rect l="l" t="t" r="r" b="b"/>
            <a:pathLst>
              <a:path w="2534" h="4085" extrusionOk="0">
                <a:moveTo>
                  <a:pt x="1286" y="1"/>
                </a:moveTo>
                <a:cubicBezTo>
                  <a:pt x="567" y="1"/>
                  <a:pt x="0" y="908"/>
                  <a:pt x="0" y="2042"/>
                </a:cubicBezTo>
                <a:cubicBezTo>
                  <a:pt x="0" y="3177"/>
                  <a:pt x="567" y="4084"/>
                  <a:pt x="1286" y="4084"/>
                </a:cubicBezTo>
                <a:cubicBezTo>
                  <a:pt x="1966" y="4084"/>
                  <a:pt x="2533" y="3177"/>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 name="Google Shape;766;p10"/>
          <p:cNvSpPr/>
          <p:nvPr/>
        </p:nvSpPr>
        <p:spPr>
          <a:xfrm>
            <a:off x="281025" y="2037909"/>
            <a:ext cx="324527" cy="8142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 name="Google Shape;767;p10"/>
          <p:cNvSpPr/>
          <p:nvPr/>
        </p:nvSpPr>
        <p:spPr>
          <a:xfrm>
            <a:off x="304707" y="211929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 name="Google Shape;768;p10"/>
          <p:cNvSpPr/>
          <p:nvPr/>
        </p:nvSpPr>
        <p:spPr>
          <a:xfrm>
            <a:off x="605521" y="2077364"/>
            <a:ext cx="31" cy="1272"/>
          </a:xfrm>
          <a:custGeom>
            <a:avLst/>
            <a:gdLst/>
            <a:ahLst/>
            <a:cxnLst/>
            <a:rect l="l" t="t" r="r" b="b"/>
            <a:pathLst>
              <a:path w="1" h="39" extrusionOk="0">
                <a:moveTo>
                  <a:pt x="1" y="38"/>
                </a:moveTo>
                <a:lnTo>
                  <a:pt x="1" y="38"/>
                </a:lnTo>
                <a:lnTo>
                  <a:pt x="1" y="38"/>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 name="Google Shape;769;p10"/>
          <p:cNvSpPr/>
          <p:nvPr/>
        </p:nvSpPr>
        <p:spPr>
          <a:xfrm>
            <a:off x="282216" y="2049028"/>
            <a:ext cx="323337" cy="70302"/>
          </a:xfrm>
          <a:custGeom>
            <a:avLst/>
            <a:gdLst/>
            <a:ahLst/>
            <a:cxnLst/>
            <a:rect l="l" t="t" r="r" b="b"/>
            <a:pathLst>
              <a:path w="10322" h="2156" extrusionOk="0">
                <a:moveTo>
                  <a:pt x="10057" y="0"/>
                </a:moveTo>
                <a:cubicBezTo>
                  <a:pt x="10095" y="76"/>
                  <a:pt x="10095" y="189"/>
                  <a:pt x="10095" y="303"/>
                </a:cubicBezTo>
                <a:cubicBezTo>
                  <a:pt x="10095" y="983"/>
                  <a:pt x="9755" y="1550"/>
                  <a:pt x="9301" y="1550"/>
                </a:cubicBezTo>
                <a:lnTo>
                  <a:pt x="530" y="1550"/>
                </a:lnTo>
                <a:cubicBezTo>
                  <a:pt x="303" y="1550"/>
                  <a:pt x="114" y="1437"/>
                  <a:pt x="0" y="1210"/>
                </a:cubicBezTo>
                <a:lnTo>
                  <a:pt x="0" y="1210"/>
                </a:lnTo>
                <a:cubicBezTo>
                  <a:pt x="76" y="1739"/>
                  <a:pt x="340" y="2117"/>
                  <a:pt x="719" y="2155"/>
                </a:cubicBezTo>
                <a:lnTo>
                  <a:pt x="9528" y="2155"/>
                </a:lnTo>
                <a:cubicBezTo>
                  <a:pt x="9981" y="2155"/>
                  <a:pt x="10322" y="1588"/>
                  <a:pt x="10322" y="907"/>
                </a:cubicBezTo>
                <a:lnTo>
                  <a:pt x="10322" y="870"/>
                </a:lnTo>
                <a:cubicBezTo>
                  <a:pt x="10322" y="529"/>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 name="Google Shape;770;p10"/>
          <p:cNvSpPr/>
          <p:nvPr/>
        </p:nvSpPr>
        <p:spPr>
          <a:xfrm>
            <a:off x="546317" y="2369560"/>
            <a:ext cx="79378" cy="131930"/>
          </a:xfrm>
          <a:custGeom>
            <a:avLst/>
            <a:gdLst/>
            <a:ahLst/>
            <a:cxnLst/>
            <a:rect l="l" t="t" r="r" b="b"/>
            <a:pathLst>
              <a:path w="2534" h="4046" extrusionOk="0">
                <a:moveTo>
                  <a:pt x="1286" y="0"/>
                </a:moveTo>
                <a:cubicBezTo>
                  <a:pt x="567" y="0"/>
                  <a:pt x="0" y="907"/>
                  <a:pt x="0" y="2004"/>
                </a:cubicBezTo>
                <a:cubicBezTo>
                  <a:pt x="0" y="3138"/>
                  <a:pt x="567" y="4045"/>
                  <a:pt x="1286" y="4045"/>
                </a:cubicBezTo>
                <a:cubicBezTo>
                  <a:pt x="1966" y="4045"/>
                  <a:pt x="2533" y="3138"/>
                  <a:pt x="2533" y="2004"/>
                </a:cubicBezTo>
                <a:cubicBezTo>
                  <a:pt x="2533" y="907"/>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 name="Google Shape;771;p10"/>
          <p:cNvSpPr/>
          <p:nvPr/>
        </p:nvSpPr>
        <p:spPr>
          <a:xfrm>
            <a:off x="281025" y="2394211"/>
            <a:ext cx="324527" cy="81388"/>
          </a:xfrm>
          <a:custGeom>
            <a:avLst/>
            <a:gdLst/>
            <a:ahLst/>
            <a:cxnLst/>
            <a:rect l="l" t="t" r="r" b="b"/>
            <a:pathLst>
              <a:path w="10360" h="2496" extrusionOk="0">
                <a:moveTo>
                  <a:pt x="794" y="0"/>
                </a:moveTo>
                <a:cubicBezTo>
                  <a:pt x="341" y="0"/>
                  <a:pt x="0" y="567"/>
                  <a:pt x="0" y="1248"/>
                </a:cubicBezTo>
                <a:cubicBezTo>
                  <a:pt x="0" y="1966"/>
                  <a:pt x="341" y="2495"/>
                  <a:pt x="794" y="2495"/>
                </a:cubicBezTo>
                <a:lnTo>
                  <a:pt x="9566" y="2495"/>
                </a:lnTo>
                <a:cubicBezTo>
                  <a:pt x="10019" y="2495"/>
                  <a:pt x="10360" y="1966"/>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 name="Google Shape;772;p10"/>
          <p:cNvSpPr/>
          <p:nvPr/>
        </p:nvSpPr>
        <p:spPr>
          <a:xfrm>
            <a:off x="304707" y="247556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3" name="Google Shape;773;p10"/>
          <p:cNvSpPr/>
          <p:nvPr/>
        </p:nvSpPr>
        <p:spPr>
          <a:xfrm>
            <a:off x="605521" y="2434872"/>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4" name="Google Shape;774;p10"/>
          <p:cNvSpPr/>
          <p:nvPr/>
        </p:nvSpPr>
        <p:spPr>
          <a:xfrm>
            <a:off x="282216" y="2405297"/>
            <a:ext cx="323337" cy="70302"/>
          </a:xfrm>
          <a:custGeom>
            <a:avLst/>
            <a:gdLst/>
            <a:ahLst/>
            <a:cxnLst/>
            <a:rect l="l" t="t" r="r" b="b"/>
            <a:pathLst>
              <a:path w="10322" h="2156" extrusionOk="0">
                <a:moveTo>
                  <a:pt x="10057" y="0"/>
                </a:moveTo>
                <a:cubicBezTo>
                  <a:pt x="10095" y="114"/>
                  <a:pt x="10095" y="189"/>
                  <a:pt x="10095" y="303"/>
                </a:cubicBezTo>
                <a:cubicBezTo>
                  <a:pt x="10095" y="1021"/>
                  <a:pt x="9755" y="1551"/>
                  <a:pt x="9301" y="1551"/>
                </a:cubicBezTo>
                <a:lnTo>
                  <a:pt x="530" y="1551"/>
                </a:lnTo>
                <a:cubicBezTo>
                  <a:pt x="303" y="1551"/>
                  <a:pt x="114" y="1437"/>
                  <a:pt x="0" y="1248"/>
                </a:cubicBezTo>
                <a:lnTo>
                  <a:pt x="0" y="1248"/>
                </a:lnTo>
                <a:cubicBezTo>
                  <a:pt x="76" y="1777"/>
                  <a:pt x="378" y="2155"/>
                  <a:pt x="719" y="2155"/>
                </a:cubicBezTo>
                <a:lnTo>
                  <a:pt x="9528" y="2155"/>
                </a:lnTo>
                <a:cubicBezTo>
                  <a:pt x="9981" y="2155"/>
                  <a:pt x="10322" y="1626"/>
                  <a:pt x="10322" y="908"/>
                </a:cubicBezTo>
                <a:cubicBezTo>
                  <a:pt x="10322" y="530"/>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5" name="Google Shape;775;p10"/>
          <p:cNvSpPr/>
          <p:nvPr/>
        </p:nvSpPr>
        <p:spPr>
          <a:xfrm>
            <a:off x="546317" y="2725829"/>
            <a:ext cx="79378" cy="131930"/>
          </a:xfrm>
          <a:custGeom>
            <a:avLst/>
            <a:gdLst/>
            <a:ahLst/>
            <a:cxnLst/>
            <a:rect l="l" t="t" r="r" b="b"/>
            <a:pathLst>
              <a:path w="2534" h="4046" extrusionOk="0">
                <a:moveTo>
                  <a:pt x="1286" y="0"/>
                </a:moveTo>
                <a:cubicBezTo>
                  <a:pt x="567" y="0"/>
                  <a:pt x="0" y="908"/>
                  <a:pt x="0" y="2042"/>
                </a:cubicBezTo>
                <a:cubicBezTo>
                  <a:pt x="0" y="3138"/>
                  <a:pt x="567" y="4046"/>
                  <a:pt x="1286" y="4046"/>
                </a:cubicBezTo>
                <a:cubicBezTo>
                  <a:pt x="1966" y="4046"/>
                  <a:pt x="2533" y="3138"/>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6" name="Google Shape;776;p10"/>
          <p:cNvSpPr/>
          <p:nvPr/>
        </p:nvSpPr>
        <p:spPr>
          <a:xfrm>
            <a:off x="281025" y="2751719"/>
            <a:ext cx="324527" cy="81388"/>
          </a:xfrm>
          <a:custGeom>
            <a:avLst/>
            <a:gdLst/>
            <a:ahLst/>
            <a:cxnLst/>
            <a:rect l="l" t="t" r="r" b="b"/>
            <a:pathLst>
              <a:path w="10360" h="2496" extrusionOk="0">
                <a:moveTo>
                  <a:pt x="794" y="0"/>
                </a:moveTo>
                <a:cubicBezTo>
                  <a:pt x="341" y="0"/>
                  <a:pt x="0" y="530"/>
                  <a:pt x="0" y="1248"/>
                </a:cubicBezTo>
                <a:cubicBezTo>
                  <a:pt x="0" y="1929"/>
                  <a:pt x="341" y="2496"/>
                  <a:pt x="794" y="2496"/>
                </a:cubicBezTo>
                <a:lnTo>
                  <a:pt x="9566" y="2496"/>
                </a:lnTo>
                <a:cubicBezTo>
                  <a:pt x="10019" y="2496"/>
                  <a:pt x="10360" y="1929"/>
                  <a:pt x="10360" y="1248"/>
                </a:cubicBezTo>
                <a:cubicBezTo>
                  <a:pt x="10360" y="530"/>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 name="Google Shape;777;p10"/>
          <p:cNvSpPr/>
          <p:nvPr/>
        </p:nvSpPr>
        <p:spPr>
          <a:xfrm>
            <a:off x="304707" y="2833075"/>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 name="Google Shape;778;p10"/>
          <p:cNvSpPr/>
          <p:nvPr/>
        </p:nvSpPr>
        <p:spPr>
          <a:xfrm>
            <a:off x="605521" y="2791174"/>
            <a:ext cx="31" cy="1272"/>
          </a:xfrm>
          <a:custGeom>
            <a:avLst/>
            <a:gdLst/>
            <a:ahLst/>
            <a:cxnLst/>
            <a:rect l="l" t="t" r="r" b="b"/>
            <a:pathLst>
              <a:path w="1" h="39" extrusionOk="0">
                <a:moveTo>
                  <a:pt x="1" y="38"/>
                </a:moveTo>
                <a:lnTo>
                  <a:pt x="1" y="38"/>
                </a:lnTo>
                <a:lnTo>
                  <a:pt x="1" y="38"/>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 name="Google Shape;779;p10"/>
          <p:cNvSpPr/>
          <p:nvPr/>
        </p:nvSpPr>
        <p:spPr>
          <a:xfrm>
            <a:off x="282216" y="2761567"/>
            <a:ext cx="323337" cy="71541"/>
          </a:xfrm>
          <a:custGeom>
            <a:avLst/>
            <a:gdLst/>
            <a:ahLst/>
            <a:cxnLst/>
            <a:rect l="l" t="t" r="r" b="b"/>
            <a:pathLst>
              <a:path w="10322" h="2194" extrusionOk="0">
                <a:moveTo>
                  <a:pt x="10057" y="1"/>
                </a:moveTo>
                <a:cubicBezTo>
                  <a:pt x="10095" y="114"/>
                  <a:pt x="10095" y="228"/>
                  <a:pt x="10095" y="341"/>
                </a:cubicBezTo>
                <a:cubicBezTo>
                  <a:pt x="10095" y="1022"/>
                  <a:pt x="9755" y="1589"/>
                  <a:pt x="9301" y="1589"/>
                </a:cubicBezTo>
                <a:lnTo>
                  <a:pt x="530" y="1589"/>
                </a:lnTo>
                <a:cubicBezTo>
                  <a:pt x="303" y="1589"/>
                  <a:pt x="114" y="1475"/>
                  <a:pt x="0" y="1248"/>
                </a:cubicBezTo>
                <a:lnTo>
                  <a:pt x="0" y="1248"/>
                </a:lnTo>
                <a:cubicBezTo>
                  <a:pt x="76" y="1778"/>
                  <a:pt x="340" y="2156"/>
                  <a:pt x="719" y="2194"/>
                </a:cubicBezTo>
                <a:lnTo>
                  <a:pt x="9528" y="2194"/>
                </a:lnTo>
                <a:cubicBezTo>
                  <a:pt x="9981" y="2194"/>
                  <a:pt x="10322" y="1627"/>
                  <a:pt x="10322" y="946"/>
                </a:cubicBezTo>
                <a:lnTo>
                  <a:pt x="10322" y="908"/>
                </a:lnTo>
                <a:cubicBezTo>
                  <a:pt x="10322" y="568"/>
                  <a:pt x="10208" y="228"/>
                  <a:pt x="10057" y="1"/>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 name="Google Shape;780;p10"/>
          <p:cNvSpPr/>
          <p:nvPr/>
        </p:nvSpPr>
        <p:spPr>
          <a:xfrm>
            <a:off x="546317" y="3083338"/>
            <a:ext cx="79378" cy="131963"/>
          </a:xfrm>
          <a:custGeom>
            <a:avLst/>
            <a:gdLst/>
            <a:ahLst/>
            <a:cxnLst/>
            <a:rect l="l" t="t" r="r" b="b"/>
            <a:pathLst>
              <a:path w="2534" h="4047" extrusionOk="0">
                <a:moveTo>
                  <a:pt x="1286" y="1"/>
                </a:moveTo>
                <a:cubicBezTo>
                  <a:pt x="567" y="1"/>
                  <a:pt x="0" y="908"/>
                  <a:pt x="0" y="2004"/>
                </a:cubicBezTo>
                <a:cubicBezTo>
                  <a:pt x="0" y="3139"/>
                  <a:pt x="567" y="4046"/>
                  <a:pt x="1286" y="4046"/>
                </a:cubicBezTo>
                <a:cubicBezTo>
                  <a:pt x="1966" y="4046"/>
                  <a:pt x="2533" y="3139"/>
                  <a:pt x="2533" y="2004"/>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1" name="Google Shape;781;p10"/>
          <p:cNvSpPr/>
          <p:nvPr/>
        </p:nvSpPr>
        <p:spPr>
          <a:xfrm>
            <a:off x="281025" y="3107989"/>
            <a:ext cx="324527" cy="8142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 name="Google Shape;782;p10"/>
          <p:cNvSpPr/>
          <p:nvPr/>
        </p:nvSpPr>
        <p:spPr>
          <a:xfrm>
            <a:off x="304707" y="318937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 name="Google Shape;783;p10"/>
          <p:cNvSpPr/>
          <p:nvPr/>
        </p:nvSpPr>
        <p:spPr>
          <a:xfrm>
            <a:off x="605521" y="3148683"/>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 name="Google Shape;784;p10"/>
          <p:cNvSpPr/>
          <p:nvPr/>
        </p:nvSpPr>
        <p:spPr>
          <a:xfrm>
            <a:off x="282216" y="3119108"/>
            <a:ext cx="323337" cy="70302"/>
          </a:xfrm>
          <a:custGeom>
            <a:avLst/>
            <a:gdLst/>
            <a:ahLst/>
            <a:cxnLst/>
            <a:rect l="l" t="t" r="r" b="b"/>
            <a:pathLst>
              <a:path w="10322" h="2156" extrusionOk="0">
                <a:moveTo>
                  <a:pt x="10057" y="0"/>
                </a:moveTo>
                <a:cubicBezTo>
                  <a:pt x="10095" y="113"/>
                  <a:pt x="10095" y="189"/>
                  <a:pt x="10095" y="302"/>
                </a:cubicBezTo>
                <a:cubicBezTo>
                  <a:pt x="10095" y="1021"/>
                  <a:pt x="9755" y="1550"/>
                  <a:pt x="9301" y="1550"/>
                </a:cubicBezTo>
                <a:lnTo>
                  <a:pt x="530" y="1550"/>
                </a:lnTo>
                <a:cubicBezTo>
                  <a:pt x="303" y="1550"/>
                  <a:pt x="114" y="1437"/>
                  <a:pt x="0" y="1248"/>
                </a:cubicBezTo>
                <a:lnTo>
                  <a:pt x="0" y="1248"/>
                </a:lnTo>
                <a:cubicBezTo>
                  <a:pt x="76" y="1739"/>
                  <a:pt x="340" y="2155"/>
                  <a:pt x="719" y="2155"/>
                </a:cubicBezTo>
                <a:lnTo>
                  <a:pt x="9528" y="2155"/>
                </a:lnTo>
                <a:cubicBezTo>
                  <a:pt x="9981" y="2155"/>
                  <a:pt x="10322" y="1588"/>
                  <a:pt x="10322" y="907"/>
                </a:cubicBezTo>
                <a:cubicBezTo>
                  <a:pt x="10322" y="529"/>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 name="Google Shape;785;p10"/>
          <p:cNvSpPr/>
          <p:nvPr/>
        </p:nvSpPr>
        <p:spPr>
          <a:xfrm>
            <a:off x="546317" y="3439640"/>
            <a:ext cx="79378" cy="131930"/>
          </a:xfrm>
          <a:custGeom>
            <a:avLst/>
            <a:gdLst/>
            <a:ahLst/>
            <a:cxnLst/>
            <a:rect l="l" t="t" r="r" b="b"/>
            <a:pathLst>
              <a:path w="2534" h="4046" extrusionOk="0">
                <a:moveTo>
                  <a:pt x="1286" y="0"/>
                </a:moveTo>
                <a:cubicBezTo>
                  <a:pt x="567" y="0"/>
                  <a:pt x="0" y="907"/>
                  <a:pt x="0" y="2042"/>
                </a:cubicBezTo>
                <a:cubicBezTo>
                  <a:pt x="0" y="3138"/>
                  <a:pt x="567" y="4045"/>
                  <a:pt x="1286" y="4045"/>
                </a:cubicBezTo>
                <a:cubicBezTo>
                  <a:pt x="1966" y="4045"/>
                  <a:pt x="2533" y="3138"/>
                  <a:pt x="2533" y="2042"/>
                </a:cubicBezTo>
                <a:cubicBezTo>
                  <a:pt x="2533" y="907"/>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 name="Google Shape;786;p10"/>
          <p:cNvSpPr/>
          <p:nvPr/>
        </p:nvSpPr>
        <p:spPr>
          <a:xfrm>
            <a:off x="281025" y="3465498"/>
            <a:ext cx="324527" cy="81421"/>
          </a:xfrm>
          <a:custGeom>
            <a:avLst/>
            <a:gdLst/>
            <a:ahLst/>
            <a:cxnLst/>
            <a:rect l="l" t="t" r="r" b="b"/>
            <a:pathLst>
              <a:path w="10360" h="2497" extrusionOk="0">
                <a:moveTo>
                  <a:pt x="794" y="1"/>
                </a:moveTo>
                <a:cubicBezTo>
                  <a:pt x="341" y="1"/>
                  <a:pt x="0" y="530"/>
                  <a:pt x="0" y="1249"/>
                </a:cubicBezTo>
                <a:cubicBezTo>
                  <a:pt x="0" y="1929"/>
                  <a:pt x="341" y="2496"/>
                  <a:pt x="794" y="2496"/>
                </a:cubicBezTo>
                <a:lnTo>
                  <a:pt x="9566" y="2496"/>
                </a:lnTo>
                <a:cubicBezTo>
                  <a:pt x="10019" y="2496"/>
                  <a:pt x="10360" y="1929"/>
                  <a:pt x="10360" y="1249"/>
                </a:cubicBezTo>
                <a:cubicBezTo>
                  <a:pt x="10360" y="530"/>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7" name="Google Shape;787;p10"/>
          <p:cNvSpPr/>
          <p:nvPr/>
        </p:nvSpPr>
        <p:spPr>
          <a:xfrm>
            <a:off x="304707" y="3546886"/>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 name="Google Shape;788;p10"/>
          <p:cNvSpPr/>
          <p:nvPr/>
        </p:nvSpPr>
        <p:spPr>
          <a:xfrm>
            <a:off x="605521" y="3504953"/>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 name="Google Shape;789;p10"/>
          <p:cNvSpPr/>
          <p:nvPr/>
        </p:nvSpPr>
        <p:spPr>
          <a:xfrm>
            <a:off x="282216" y="3475378"/>
            <a:ext cx="323337" cy="71541"/>
          </a:xfrm>
          <a:custGeom>
            <a:avLst/>
            <a:gdLst/>
            <a:ahLst/>
            <a:cxnLst/>
            <a:rect l="l" t="t" r="r" b="b"/>
            <a:pathLst>
              <a:path w="10322" h="2194" extrusionOk="0">
                <a:moveTo>
                  <a:pt x="10057" y="0"/>
                </a:moveTo>
                <a:lnTo>
                  <a:pt x="10057" y="0"/>
                </a:ln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6"/>
                </a:cubicBezTo>
                <a:lnTo>
                  <a:pt x="10322" y="908"/>
                </a:lnTo>
                <a:cubicBezTo>
                  <a:pt x="10322" y="568"/>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 name="Google Shape;790;p10"/>
          <p:cNvSpPr/>
          <p:nvPr/>
        </p:nvSpPr>
        <p:spPr>
          <a:xfrm>
            <a:off x="546317" y="3795909"/>
            <a:ext cx="79378" cy="133169"/>
          </a:xfrm>
          <a:custGeom>
            <a:avLst/>
            <a:gdLst/>
            <a:ahLst/>
            <a:cxnLst/>
            <a:rect l="l" t="t" r="r" b="b"/>
            <a:pathLst>
              <a:path w="2534" h="4084" extrusionOk="0">
                <a:moveTo>
                  <a:pt x="1286" y="0"/>
                </a:moveTo>
                <a:cubicBezTo>
                  <a:pt x="567" y="0"/>
                  <a:pt x="0" y="908"/>
                  <a:pt x="0" y="2042"/>
                </a:cubicBezTo>
                <a:cubicBezTo>
                  <a:pt x="0" y="3176"/>
                  <a:pt x="567" y="4084"/>
                  <a:pt x="1286" y="4084"/>
                </a:cubicBezTo>
                <a:cubicBezTo>
                  <a:pt x="1966" y="4084"/>
                  <a:pt x="2533" y="3176"/>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 name="Google Shape;791;p10"/>
          <p:cNvSpPr/>
          <p:nvPr/>
        </p:nvSpPr>
        <p:spPr>
          <a:xfrm>
            <a:off x="281025" y="3821800"/>
            <a:ext cx="324527" cy="81388"/>
          </a:xfrm>
          <a:custGeom>
            <a:avLst/>
            <a:gdLst/>
            <a:ahLst/>
            <a:cxnLst/>
            <a:rect l="l" t="t" r="r" b="b"/>
            <a:pathLst>
              <a:path w="10360" h="2496" extrusionOk="0">
                <a:moveTo>
                  <a:pt x="794" y="0"/>
                </a:moveTo>
                <a:cubicBezTo>
                  <a:pt x="341" y="0"/>
                  <a:pt x="0" y="567"/>
                  <a:pt x="0" y="1248"/>
                </a:cubicBezTo>
                <a:cubicBezTo>
                  <a:pt x="0" y="1929"/>
                  <a:pt x="341" y="2496"/>
                  <a:pt x="794" y="2496"/>
                </a:cubicBezTo>
                <a:lnTo>
                  <a:pt x="9566" y="2496"/>
                </a:lnTo>
                <a:cubicBezTo>
                  <a:pt x="10019" y="2496"/>
                  <a:pt x="10360" y="1929"/>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 name="Google Shape;792;p10"/>
          <p:cNvSpPr/>
          <p:nvPr/>
        </p:nvSpPr>
        <p:spPr>
          <a:xfrm>
            <a:off x="304707" y="3903155"/>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 name="Google Shape;793;p10"/>
          <p:cNvSpPr/>
          <p:nvPr/>
        </p:nvSpPr>
        <p:spPr>
          <a:xfrm>
            <a:off x="605521" y="3862494"/>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 name="Google Shape;794;p10"/>
          <p:cNvSpPr/>
          <p:nvPr/>
        </p:nvSpPr>
        <p:spPr>
          <a:xfrm>
            <a:off x="282216" y="3832886"/>
            <a:ext cx="323337" cy="70302"/>
          </a:xfrm>
          <a:custGeom>
            <a:avLst/>
            <a:gdLst/>
            <a:ahLst/>
            <a:cxnLst/>
            <a:rect l="l" t="t" r="r" b="b"/>
            <a:pathLst>
              <a:path w="10322" h="2156" extrusionOk="0">
                <a:moveTo>
                  <a:pt x="10057" y="1"/>
                </a:moveTo>
                <a:lnTo>
                  <a:pt x="10057" y="1"/>
                </a:lnTo>
                <a:cubicBezTo>
                  <a:pt x="10095" y="76"/>
                  <a:pt x="10095" y="190"/>
                  <a:pt x="10095" y="303"/>
                </a:cubicBezTo>
                <a:cubicBezTo>
                  <a:pt x="10095" y="984"/>
                  <a:pt x="9755" y="1551"/>
                  <a:pt x="9301" y="1551"/>
                </a:cubicBezTo>
                <a:lnTo>
                  <a:pt x="530" y="1551"/>
                </a:lnTo>
                <a:cubicBezTo>
                  <a:pt x="303" y="1551"/>
                  <a:pt x="114" y="1437"/>
                  <a:pt x="0" y="1210"/>
                </a:cubicBezTo>
                <a:lnTo>
                  <a:pt x="0" y="1210"/>
                </a:lnTo>
                <a:cubicBezTo>
                  <a:pt x="76" y="1740"/>
                  <a:pt x="340" y="2118"/>
                  <a:pt x="719" y="2156"/>
                </a:cubicBezTo>
                <a:lnTo>
                  <a:pt x="9528" y="2156"/>
                </a:lnTo>
                <a:cubicBezTo>
                  <a:pt x="9981" y="2156"/>
                  <a:pt x="10322" y="1589"/>
                  <a:pt x="10322" y="908"/>
                </a:cubicBezTo>
                <a:cubicBezTo>
                  <a:pt x="10322" y="530"/>
                  <a:pt x="10208" y="227"/>
                  <a:pt x="10057" y="1"/>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 name="Google Shape;795;p10"/>
          <p:cNvSpPr/>
          <p:nvPr/>
        </p:nvSpPr>
        <p:spPr>
          <a:xfrm>
            <a:off x="546317" y="4153418"/>
            <a:ext cx="79378" cy="131963"/>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 name="Google Shape;796;p10"/>
          <p:cNvSpPr/>
          <p:nvPr/>
        </p:nvSpPr>
        <p:spPr>
          <a:xfrm>
            <a:off x="281025" y="4178069"/>
            <a:ext cx="324527" cy="82627"/>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 name="Google Shape;797;p10"/>
          <p:cNvSpPr/>
          <p:nvPr/>
        </p:nvSpPr>
        <p:spPr>
          <a:xfrm>
            <a:off x="304707" y="4260664"/>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8" name="Google Shape;798;p10"/>
          <p:cNvSpPr/>
          <p:nvPr/>
        </p:nvSpPr>
        <p:spPr>
          <a:xfrm>
            <a:off x="605521" y="4218763"/>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9" name="Google Shape;799;p10"/>
          <p:cNvSpPr/>
          <p:nvPr/>
        </p:nvSpPr>
        <p:spPr>
          <a:xfrm>
            <a:off x="282216" y="4189188"/>
            <a:ext cx="323337" cy="71508"/>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0" name="Google Shape;800;p10"/>
          <p:cNvSpPr/>
          <p:nvPr/>
        </p:nvSpPr>
        <p:spPr>
          <a:xfrm>
            <a:off x="282216" y="977708"/>
            <a:ext cx="323337" cy="71541"/>
          </a:xfrm>
          <a:custGeom>
            <a:avLst/>
            <a:gdLst/>
            <a:ahLst/>
            <a:cxnLst/>
            <a:rect l="l" t="t" r="r" b="b"/>
            <a:pathLst>
              <a:path w="10322" h="2194" extrusionOk="0">
                <a:moveTo>
                  <a:pt x="10057" y="0"/>
                </a:move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5"/>
                </a:cubicBezTo>
                <a:lnTo>
                  <a:pt x="10322" y="908"/>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587657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34"/>
        <p:cNvGrpSpPr/>
        <p:nvPr/>
      </p:nvGrpSpPr>
      <p:grpSpPr>
        <a:xfrm>
          <a:off x="0" y="0"/>
          <a:ext cx="0" cy="0"/>
          <a:chOff x="0" y="0"/>
          <a:chExt cx="0" cy="0"/>
        </a:xfrm>
      </p:grpSpPr>
      <p:grpSp>
        <p:nvGrpSpPr>
          <p:cNvPr id="35" name="Google Shape;35;p4"/>
          <p:cNvGrpSpPr/>
          <p:nvPr/>
        </p:nvGrpSpPr>
        <p:grpSpPr>
          <a:xfrm>
            <a:off x="-1" y="0"/>
            <a:ext cx="9144046" cy="5188037"/>
            <a:chOff x="-1" y="0"/>
            <a:chExt cx="9144046" cy="5188037"/>
          </a:xfrm>
        </p:grpSpPr>
        <p:sp>
          <p:nvSpPr>
            <p:cNvPr id="36" name="Google Shape;36;p4"/>
            <p:cNvSpPr/>
            <p:nvPr/>
          </p:nvSpPr>
          <p:spPr>
            <a:xfrm>
              <a:off x="4000900" y="0"/>
              <a:ext cx="5143144" cy="4851176"/>
            </a:xfrm>
            <a:custGeom>
              <a:avLst/>
              <a:gdLst/>
              <a:ahLst/>
              <a:cxnLst/>
              <a:rect l="l" t="t" r="r" b="b"/>
              <a:pathLst>
                <a:path w="39212" h="36986" extrusionOk="0">
                  <a:moveTo>
                    <a:pt x="6787" y="1"/>
                  </a:moveTo>
                  <a:cubicBezTo>
                    <a:pt x="6305" y="2741"/>
                    <a:pt x="6839" y="5663"/>
                    <a:pt x="8309" y="8028"/>
                  </a:cubicBezTo>
                  <a:cubicBezTo>
                    <a:pt x="9017" y="9164"/>
                    <a:pt x="9935" y="10198"/>
                    <a:pt x="10350" y="11474"/>
                  </a:cubicBezTo>
                  <a:cubicBezTo>
                    <a:pt x="11278" y="14342"/>
                    <a:pt x="9370" y="17353"/>
                    <a:pt x="7196" y="19439"/>
                  </a:cubicBezTo>
                  <a:cubicBezTo>
                    <a:pt x="5019" y="21525"/>
                    <a:pt x="2385" y="23348"/>
                    <a:pt x="1235" y="26135"/>
                  </a:cubicBezTo>
                  <a:cubicBezTo>
                    <a:pt x="0" y="29132"/>
                    <a:pt x="933" y="32881"/>
                    <a:pt x="3430" y="34946"/>
                  </a:cubicBezTo>
                  <a:cubicBezTo>
                    <a:pt x="5159" y="36380"/>
                    <a:pt x="7464" y="36986"/>
                    <a:pt x="9714" y="36986"/>
                  </a:cubicBezTo>
                  <a:cubicBezTo>
                    <a:pt x="9771" y="36986"/>
                    <a:pt x="9827" y="36985"/>
                    <a:pt x="9884" y="36984"/>
                  </a:cubicBezTo>
                  <a:cubicBezTo>
                    <a:pt x="12187" y="36950"/>
                    <a:pt x="14439" y="36342"/>
                    <a:pt x="16627" y="35610"/>
                  </a:cubicBezTo>
                  <a:cubicBezTo>
                    <a:pt x="24844" y="32875"/>
                    <a:pt x="32397" y="28469"/>
                    <a:pt x="39212" y="23086"/>
                  </a:cubicBezTo>
                  <a:lnTo>
                    <a:pt x="39212"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7" name="Google Shape;37;p4"/>
            <p:cNvGrpSpPr/>
            <p:nvPr/>
          </p:nvGrpSpPr>
          <p:grpSpPr>
            <a:xfrm>
              <a:off x="7961666" y="3864230"/>
              <a:ext cx="337407" cy="924597"/>
              <a:chOff x="8514266" y="1265155"/>
              <a:chExt cx="337407" cy="924597"/>
            </a:xfrm>
          </p:grpSpPr>
          <p:sp>
            <p:nvSpPr>
              <p:cNvPr id="38" name="Google Shape;38;p4"/>
              <p:cNvSpPr/>
              <p:nvPr/>
            </p:nvSpPr>
            <p:spPr>
              <a:xfrm>
                <a:off x="8514266" y="1265155"/>
                <a:ext cx="337407" cy="230998"/>
              </a:xfrm>
              <a:custGeom>
                <a:avLst/>
                <a:gdLst/>
                <a:ahLst/>
                <a:cxnLst/>
                <a:rect l="l" t="t" r="r" b="b"/>
                <a:pathLst>
                  <a:path w="2784" h="1906" extrusionOk="0">
                    <a:moveTo>
                      <a:pt x="1392" y="1"/>
                    </a:moveTo>
                    <a:lnTo>
                      <a:pt x="0" y="1906"/>
                    </a:lnTo>
                    <a:lnTo>
                      <a:pt x="2784" y="1906"/>
                    </a:lnTo>
                    <a:lnTo>
                      <a:pt x="1392"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4"/>
              <p:cNvSpPr/>
              <p:nvPr/>
            </p:nvSpPr>
            <p:spPr>
              <a:xfrm>
                <a:off x="8514266" y="1496032"/>
                <a:ext cx="337407" cy="231482"/>
              </a:xfrm>
              <a:custGeom>
                <a:avLst/>
                <a:gdLst/>
                <a:ahLst/>
                <a:cxnLst/>
                <a:rect l="l" t="t" r="r" b="b"/>
                <a:pathLst>
                  <a:path w="2784" h="1910" extrusionOk="0">
                    <a:moveTo>
                      <a:pt x="1392" y="1"/>
                    </a:moveTo>
                    <a:lnTo>
                      <a:pt x="0" y="1910"/>
                    </a:lnTo>
                    <a:lnTo>
                      <a:pt x="2784" y="1910"/>
                    </a:lnTo>
                    <a:lnTo>
                      <a:pt x="1392"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0;p4"/>
              <p:cNvSpPr/>
              <p:nvPr/>
            </p:nvSpPr>
            <p:spPr>
              <a:xfrm>
                <a:off x="8514266" y="1727393"/>
                <a:ext cx="337407" cy="230998"/>
              </a:xfrm>
              <a:custGeom>
                <a:avLst/>
                <a:gdLst/>
                <a:ahLst/>
                <a:cxnLst/>
                <a:rect l="l" t="t" r="r" b="b"/>
                <a:pathLst>
                  <a:path w="2784" h="1906" extrusionOk="0">
                    <a:moveTo>
                      <a:pt x="1392" y="1"/>
                    </a:moveTo>
                    <a:lnTo>
                      <a:pt x="0" y="1906"/>
                    </a:lnTo>
                    <a:lnTo>
                      <a:pt x="2784" y="1906"/>
                    </a:lnTo>
                    <a:lnTo>
                      <a:pt x="1392"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4"/>
              <p:cNvSpPr/>
              <p:nvPr/>
            </p:nvSpPr>
            <p:spPr>
              <a:xfrm>
                <a:off x="8514266" y="1958270"/>
                <a:ext cx="337407" cy="231482"/>
              </a:xfrm>
              <a:custGeom>
                <a:avLst/>
                <a:gdLst/>
                <a:ahLst/>
                <a:cxnLst/>
                <a:rect l="l" t="t" r="r" b="b"/>
                <a:pathLst>
                  <a:path w="2784" h="1910" extrusionOk="0">
                    <a:moveTo>
                      <a:pt x="1392" y="1"/>
                    </a:moveTo>
                    <a:lnTo>
                      <a:pt x="0" y="1909"/>
                    </a:lnTo>
                    <a:lnTo>
                      <a:pt x="2784" y="1909"/>
                    </a:lnTo>
                    <a:lnTo>
                      <a:pt x="1392"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2" name="Google Shape;42;p4"/>
            <p:cNvSpPr/>
            <p:nvPr/>
          </p:nvSpPr>
          <p:spPr>
            <a:xfrm>
              <a:off x="6542786" y="0"/>
              <a:ext cx="2242956" cy="350011"/>
            </a:xfrm>
            <a:custGeom>
              <a:avLst/>
              <a:gdLst/>
              <a:ahLst/>
              <a:cxnLst/>
              <a:rect l="l" t="t" r="r" b="b"/>
              <a:pathLst>
                <a:path w="18507" h="2888" extrusionOk="0">
                  <a:moveTo>
                    <a:pt x="1" y="1"/>
                  </a:moveTo>
                  <a:cubicBezTo>
                    <a:pt x="437" y="831"/>
                    <a:pt x="1083" y="1549"/>
                    <a:pt x="1872" y="2053"/>
                  </a:cubicBezTo>
                  <a:cubicBezTo>
                    <a:pt x="2736" y="2601"/>
                    <a:pt x="3760" y="2887"/>
                    <a:pt x="4782" y="2887"/>
                  </a:cubicBezTo>
                  <a:cubicBezTo>
                    <a:pt x="5270" y="2887"/>
                    <a:pt x="5757" y="2822"/>
                    <a:pt x="6227" y="2689"/>
                  </a:cubicBezTo>
                  <a:cubicBezTo>
                    <a:pt x="7227" y="2403"/>
                    <a:pt x="8146" y="1832"/>
                    <a:pt x="9177" y="1682"/>
                  </a:cubicBezTo>
                  <a:cubicBezTo>
                    <a:pt x="9376" y="1653"/>
                    <a:pt x="9575" y="1640"/>
                    <a:pt x="9773" y="1640"/>
                  </a:cubicBezTo>
                  <a:cubicBezTo>
                    <a:pt x="11106" y="1640"/>
                    <a:pt x="12423" y="2218"/>
                    <a:pt x="13773" y="2298"/>
                  </a:cubicBezTo>
                  <a:cubicBezTo>
                    <a:pt x="13869" y="2304"/>
                    <a:pt x="13964" y="2306"/>
                    <a:pt x="14059" y="2306"/>
                  </a:cubicBezTo>
                  <a:cubicBezTo>
                    <a:pt x="15793" y="2306"/>
                    <a:pt x="17467" y="1382"/>
                    <a:pt x="1850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4"/>
            <p:cNvSpPr/>
            <p:nvPr/>
          </p:nvSpPr>
          <p:spPr>
            <a:xfrm rot="10800000" flipH="1">
              <a:off x="-1" y="3823238"/>
              <a:ext cx="3777462" cy="1364799"/>
            </a:xfrm>
            <a:custGeom>
              <a:avLst/>
              <a:gdLst/>
              <a:ahLst/>
              <a:cxnLst/>
              <a:rect l="l" t="t" r="r" b="b"/>
              <a:pathLst>
                <a:path w="61918" h="22371" extrusionOk="0">
                  <a:moveTo>
                    <a:pt x="1" y="0"/>
                  </a:moveTo>
                  <a:lnTo>
                    <a:pt x="1" y="19582"/>
                  </a:lnTo>
                  <a:cubicBezTo>
                    <a:pt x="2348" y="19298"/>
                    <a:pt x="4561" y="19170"/>
                    <a:pt x="6829" y="19170"/>
                  </a:cubicBezTo>
                  <a:cubicBezTo>
                    <a:pt x="14097" y="19170"/>
                    <a:pt x="21932" y="20484"/>
                    <a:pt x="36559" y="22179"/>
                  </a:cubicBezTo>
                  <a:cubicBezTo>
                    <a:pt x="37673" y="22308"/>
                    <a:pt x="38754" y="22370"/>
                    <a:pt x="39802" y="22370"/>
                  </a:cubicBezTo>
                  <a:cubicBezTo>
                    <a:pt x="52890" y="22370"/>
                    <a:pt x="60749" y="12589"/>
                    <a:pt x="6191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4" name="Google Shape;44;p4"/>
          <p:cNvSpPr txBox="1">
            <a:spLocks noGrp="1"/>
          </p:cNvSpPr>
          <p:nvPr>
            <p:ph type="title"/>
          </p:nvPr>
        </p:nvSpPr>
        <p:spPr>
          <a:xfrm>
            <a:off x="713850" y="445025"/>
            <a:ext cx="67893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45" name="Google Shape;45;p4"/>
          <p:cNvSpPr txBox="1">
            <a:spLocks noGrp="1"/>
          </p:cNvSpPr>
          <p:nvPr>
            <p:ph type="subTitle" idx="1"/>
          </p:nvPr>
        </p:nvSpPr>
        <p:spPr>
          <a:xfrm>
            <a:off x="5361600" y="1605900"/>
            <a:ext cx="3068400" cy="19317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1600">
                <a:latin typeface="Lato"/>
                <a:ea typeface="Lato"/>
                <a:cs typeface="Lato"/>
                <a:sym typeface="Lato"/>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801"/>
        <p:cNvGrpSpPr/>
        <p:nvPr/>
      </p:nvGrpSpPr>
      <p:grpSpPr>
        <a:xfrm>
          <a:off x="0" y="0"/>
          <a:ext cx="0" cy="0"/>
          <a:chOff x="0" y="0"/>
          <a:chExt cx="0" cy="0"/>
        </a:xfrm>
      </p:grpSpPr>
      <p:grpSp>
        <p:nvGrpSpPr>
          <p:cNvPr id="802" name="Google Shape;802;p11"/>
          <p:cNvGrpSpPr/>
          <p:nvPr/>
        </p:nvGrpSpPr>
        <p:grpSpPr>
          <a:xfrm>
            <a:off x="395894" y="219519"/>
            <a:ext cx="8518865" cy="4788281"/>
            <a:chOff x="395894" y="219519"/>
            <a:chExt cx="8518865" cy="4788281"/>
          </a:xfrm>
        </p:grpSpPr>
        <p:sp>
          <p:nvSpPr>
            <p:cNvPr id="803" name="Google Shape;803;p11"/>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04" name="Google Shape;804;p11"/>
            <p:cNvGrpSpPr/>
            <p:nvPr/>
          </p:nvGrpSpPr>
          <p:grpSpPr>
            <a:xfrm>
              <a:off x="8341543" y="2282008"/>
              <a:ext cx="569676" cy="380612"/>
              <a:chOff x="8341543" y="2282008"/>
              <a:chExt cx="569676" cy="380612"/>
            </a:xfrm>
          </p:grpSpPr>
          <p:sp>
            <p:nvSpPr>
              <p:cNvPr id="805" name="Google Shape;805;p11"/>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6" name="Google Shape;806;p11"/>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07" name="Google Shape;807;p11"/>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08" name="Google Shape;808;p11"/>
            <p:cNvGrpSpPr/>
            <p:nvPr/>
          </p:nvGrpSpPr>
          <p:grpSpPr>
            <a:xfrm>
              <a:off x="8341543" y="1721094"/>
              <a:ext cx="569676" cy="380612"/>
              <a:chOff x="8341543" y="1721094"/>
              <a:chExt cx="569676" cy="380612"/>
            </a:xfrm>
          </p:grpSpPr>
          <p:sp>
            <p:nvSpPr>
              <p:cNvPr id="809" name="Google Shape;809;p11"/>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 name="Google Shape;810;p11"/>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1" name="Google Shape;811;p11"/>
            <p:cNvGrpSpPr/>
            <p:nvPr/>
          </p:nvGrpSpPr>
          <p:grpSpPr>
            <a:xfrm>
              <a:off x="8346273" y="1183592"/>
              <a:ext cx="568486" cy="388014"/>
              <a:chOff x="8346273" y="1183592"/>
              <a:chExt cx="568486" cy="388014"/>
            </a:xfrm>
          </p:grpSpPr>
          <p:sp>
            <p:nvSpPr>
              <p:cNvPr id="812" name="Google Shape;812;p11"/>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3" name="Google Shape;813;p11"/>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4" name="Google Shape;814;p11"/>
            <p:cNvGrpSpPr/>
            <p:nvPr/>
          </p:nvGrpSpPr>
          <p:grpSpPr>
            <a:xfrm>
              <a:off x="8341543" y="606635"/>
              <a:ext cx="569676" cy="388014"/>
              <a:chOff x="8341543" y="606635"/>
              <a:chExt cx="569676" cy="388014"/>
            </a:xfrm>
          </p:grpSpPr>
          <p:sp>
            <p:nvSpPr>
              <p:cNvPr id="815" name="Google Shape;815;p11"/>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 name="Google Shape;816;p11"/>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7" name="Google Shape;817;p11"/>
            <p:cNvGrpSpPr/>
            <p:nvPr/>
          </p:nvGrpSpPr>
          <p:grpSpPr>
            <a:xfrm>
              <a:off x="8341543" y="2842933"/>
              <a:ext cx="569676" cy="380612"/>
              <a:chOff x="8341543" y="2282008"/>
              <a:chExt cx="569676" cy="380612"/>
            </a:xfrm>
          </p:grpSpPr>
          <p:sp>
            <p:nvSpPr>
              <p:cNvPr id="818" name="Google Shape;818;p11"/>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 name="Google Shape;819;p11"/>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0" name="Google Shape;820;p11"/>
            <p:cNvGrpSpPr/>
            <p:nvPr/>
          </p:nvGrpSpPr>
          <p:grpSpPr>
            <a:xfrm>
              <a:off x="8341543" y="3403858"/>
              <a:ext cx="569676" cy="380612"/>
              <a:chOff x="8341543" y="2282008"/>
              <a:chExt cx="569676" cy="380612"/>
            </a:xfrm>
          </p:grpSpPr>
          <p:sp>
            <p:nvSpPr>
              <p:cNvPr id="821" name="Google Shape;821;p11"/>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 name="Google Shape;822;p11"/>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23" name="Google Shape;823;p11"/>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4" name="Google Shape;824;p11"/>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25" name="Google Shape;825;p11"/>
          <p:cNvSpPr txBox="1">
            <a:spLocks noGrp="1"/>
          </p:cNvSpPr>
          <p:nvPr>
            <p:ph type="title" hasCustomPrompt="1"/>
          </p:nvPr>
        </p:nvSpPr>
        <p:spPr>
          <a:xfrm>
            <a:off x="1816863" y="1707588"/>
            <a:ext cx="5511600" cy="14013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accent1"/>
              </a:buClr>
              <a:buSzPts val="7200"/>
              <a:buNone/>
              <a:defRPr sz="9000">
                <a:solidFill>
                  <a:schemeClr val="accent1"/>
                </a:solidFill>
              </a:defRPr>
            </a:lvl1pPr>
            <a:lvl2pPr lvl="1" algn="ctr">
              <a:spcBef>
                <a:spcPts val="0"/>
              </a:spcBef>
              <a:spcAft>
                <a:spcPts val="0"/>
              </a:spcAft>
              <a:buClr>
                <a:schemeClr val="accent1"/>
              </a:buClr>
              <a:buSzPts val="7200"/>
              <a:buNone/>
              <a:defRPr sz="7200">
                <a:solidFill>
                  <a:schemeClr val="accent1"/>
                </a:solidFill>
              </a:defRPr>
            </a:lvl2pPr>
            <a:lvl3pPr lvl="2" algn="ctr">
              <a:spcBef>
                <a:spcPts val="0"/>
              </a:spcBef>
              <a:spcAft>
                <a:spcPts val="0"/>
              </a:spcAft>
              <a:buClr>
                <a:schemeClr val="accent1"/>
              </a:buClr>
              <a:buSzPts val="7200"/>
              <a:buNone/>
              <a:defRPr sz="7200">
                <a:solidFill>
                  <a:schemeClr val="accent1"/>
                </a:solidFill>
              </a:defRPr>
            </a:lvl3pPr>
            <a:lvl4pPr lvl="3" algn="ctr">
              <a:spcBef>
                <a:spcPts val="0"/>
              </a:spcBef>
              <a:spcAft>
                <a:spcPts val="0"/>
              </a:spcAft>
              <a:buClr>
                <a:schemeClr val="accent1"/>
              </a:buClr>
              <a:buSzPts val="7200"/>
              <a:buNone/>
              <a:defRPr sz="7200">
                <a:solidFill>
                  <a:schemeClr val="accent1"/>
                </a:solidFill>
              </a:defRPr>
            </a:lvl4pPr>
            <a:lvl5pPr lvl="4" algn="ctr">
              <a:spcBef>
                <a:spcPts val="0"/>
              </a:spcBef>
              <a:spcAft>
                <a:spcPts val="0"/>
              </a:spcAft>
              <a:buClr>
                <a:schemeClr val="accent1"/>
              </a:buClr>
              <a:buSzPts val="7200"/>
              <a:buNone/>
              <a:defRPr sz="7200">
                <a:solidFill>
                  <a:schemeClr val="accent1"/>
                </a:solidFill>
              </a:defRPr>
            </a:lvl5pPr>
            <a:lvl6pPr lvl="5" algn="ctr">
              <a:spcBef>
                <a:spcPts val="0"/>
              </a:spcBef>
              <a:spcAft>
                <a:spcPts val="0"/>
              </a:spcAft>
              <a:buClr>
                <a:schemeClr val="accent1"/>
              </a:buClr>
              <a:buSzPts val="7200"/>
              <a:buNone/>
              <a:defRPr sz="7200">
                <a:solidFill>
                  <a:schemeClr val="accent1"/>
                </a:solidFill>
              </a:defRPr>
            </a:lvl6pPr>
            <a:lvl7pPr lvl="6" algn="ctr">
              <a:spcBef>
                <a:spcPts val="0"/>
              </a:spcBef>
              <a:spcAft>
                <a:spcPts val="0"/>
              </a:spcAft>
              <a:buClr>
                <a:schemeClr val="accent1"/>
              </a:buClr>
              <a:buSzPts val="7200"/>
              <a:buNone/>
              <a:defRPr sz="7200">
                <a:solidFill>
                  <a:schemeClr val="accent1"/>
                </a:solidFill>
              </a:defRPr>
            </a:lvl7pPr>
            <a:lvl8pPr lvl="7" algn="ctr">
              <a:spcBef>
                <a:spcPts val="0"/>
              </a:spcBef>
              <a:spcAft>
                <a:spcPts val="0"/>
              </a:spcAft>
              <a:buClr>
                <a:schemeClr val="accent1"/>
              </a:buClr>
              <a:buSzPts val="7200"/>
              <a:buNone/>
              <a:defRPr sz="7200">
                <a:solidFill>
                  <a:schemeClr val="accent1"/>
                </a:solidFill>
              </a:defRPr>
            </a:lvl8pPr>
            <a:lvl9pPr lvl="8" algn="ctr">
              <a:spcBef>
                <a:spcPts val="0"/>
              </a:spcBef>
              <a:spcAft>
                <a:spcPts val="0"/>
              </a:spcAft>
              <a:buClr>
                <a:schemeClr val="accent1"/>
              </a:buClr>
              <a:buSzPts val="7200"/>
              <a:buNone/>
              <a:defRPr sz="7200">
                <a:solidFill>
                  <a:schemeClr val="accent1"/>
                </a:solidFill>
              </a:defRPr>
            </a:lvl9pPr>
          </a:lstStyle>
          <a:p>
            <a:r>
              <a:t>xx%</a:t>
            </a:r>
          </a:p>
        </p:txBody>
      </p:sp>
      <p:sp>
        <p:nvSpPr>
          <p:cNvPr id="826" name="Google Shape;826;p11"/>
          <p:cNvSpPr txBox="1">
            <a:spLocks noGrp="1"/>
          </p:cNvSpPr>
          <p:nvPr>
            <p:ph type="subTitle" idx="1"/>
          </p:nvPr>
        </p:nvSpPr>
        <p:spPr>
          <a:xfrm>
            <a:off x="1815538" y="2971813"/>
            <a:ext cx="5511600" cy="464100"/>
          </a:xfrm>
          <a:prstGeom prst="rect">
            <a:avLst/>
          </a:prstGeom>
        </p:spPr>
        <p:txBody>
          <a:bodyPr spcFirstLastPara="1" wrap="square" lIns="91425" tIns="91425" rIns="91425" bIns="91425" anchor="t" anchorCtr="0">
            <a:noAutofit/>
          </a:bodyPr>
          <a:lstStyle>
            <a:lvl1pPr lvl="0" algn="ctr">
              <a:spcBef>
                <a:spcPts val="0"/>
              </a:spcBef>
              <a:spcAft>
                <a:spcPts val="0"/>
              </a:spcAft>
              <a:buNone/>
              <a:defRPr sz="2000"/>
            </a:lvl1pPr>
            <a:lvl2pPr lvl="1">
              <a:spcBef>
                <a:spcPts val="0"/>
              </a:spcBef>
              <a:spcAft>
                <a:spcPts val="0"/>
              </a:spcAft>
              <a:buNone/>
              <a:defRPr/>
            </a:lvl2pPr>
            <a:lvl3pPr lvl="2">
              <a:spcBef>
                <a:spcPts val="0"/>
              </a:spcBef>
              <a:spcAft>
                <a:spcPts val="0"/>
              </a:spcAft>
              <a:buNone/>
              <a:defRPr/>
            </a:lvl3pPr>
            <a:lvl4pPr lvl="3">
              <a:spcBef>
                <a:spcPts val="0"/>
              </a:spcBef>
              <a:spcAft>
                <a:spcPts val="0"/>
              </a:spcAft>
              <a:buNone/>
              <a:defRPr/>
            </a:lvl4pPr>
            <a:lvl5pPr lvl="4">
              <a:spcBef>
                <a:spcPts val="0"/>
              </a:spcBef>
              <a:spcAft>
                <a:spcPts val="0"/>
              </a:spcAft>
              <a:buNone/>
              <a:defRPr/>
            </a:lvl5pPr>
            <a:lvl6pPr lvl="5">
              <a:spcBef>
                <a:spcPts val="0"/>
              </a:spcBef>
              <a:spcAft>
                <a:spcPts val="0"/>
              </a:spcAft>
              <a:buNone/>
              <a:defRPr/>
            </a:lvl6pPr>
            <a:lvl7pPr lvl="6">
              <a:spcBef>
                <a:spcPts val="0"/>
              </a:spcBef>
              <a:spcAft>
                <a:spcPts val="0"/>
              </a:spcAft>
              <a:buNone/>
              <a:defRPr/>
            </a:lvl7pPr>
            <a:lvl8pPr lvl="7">
              <a:spcBef>
                <a:spcPts val="0"/>
              </a:spcBef>
              <a:spcAft>
                <a:spcPts val="0"/>
              </a:spcAft>
              <a:buNone/>
              <a:defRPr/>
            </a:lvl8pPr>
            <a:lvl9pPr lvl="8">
              <a:spcBef>
                <a:spcPts val="0"/>
              </a:spcBef>
              <a:spcAft>
                <a:spcPts val="0"/>
              </a:spcAft>
              <a:buNone/>
              <a:defRPr/>
            </a:lvl9pPr>
          </a:lstStyle>
          <a:p>
            <a:endParaRPr/>
          </a:p>
        </p:txBody>
      </p:sp>
      <p:sp>
        <p:nvSpPr>
          <p:cNvPr id="827" name="Google Shape;827;p11"/>
          <p:cNvSpPr/>
          <p:nvPr/>
        </p:nvSpPr>
        <p:spPr>
          <a:xfrm>
            <a:off x="546317" y="941938"/>
            <a:ext cx="79378" cy="131963"/>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 name="Google Shape;828;p11"/>
          <p:cNvSpPr/>
          <p:nvPr/>
        </p:nvSpPr>
        <p:spPr>
          <a:xfrm>
            <a:off x="281025" y="966589"/>
            <a:ext cx="324527" cy="82660"/>
          </a:xfrm>
          <a:custGeom>
            <a:avLst/>
            <a:gdLst/>
            <a:ahLst/>
            <a:cxnLst/>
            <a:rect l="l" t="t" r="r" b="b"/>
            <a:pathLst>
              <a:path w="10360" h="2535"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 name="Google Shape;829;p11"/>
          <p:cNvSpPr/>
          <p:nvPr/>
        </p:nvSpPr>
        <p:spPr>
          <a:xfrm>
            <a:off x="304707" y="104921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 name="Google Shape;830;p11"/>
          <p:cNvSpPr/>
          <p:nvPr/>
        </p:nvSpPr>
        <p:spPr>
          <a:xfrm>
            <a:off x="605521" y="1007283"/>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 name="Google Shape;831;p11"/>
          <p:cNvSpPr/>
          <p:nvPr/>
        </p:nvSpPr>
        <p:spPr>
          <a:xfrm>
            <a:off x="546317" y="1298240"/>
            <a:ext cx="79378" cy="133169"/>
          </a:xfrm>
          <a:custGeom>
            <a:avLst/>
            <a:gdLst/>
            <a:ahLst/>
            <a:cxnLst/>
            <a:rect l="l" t="t" r="r" b="b"/>
            <a:pathLst>
              <a:path w="2534" h="4084" extrusionOk="0">
                <a:moveTo>
                  <a:pt x="1286" y="0"/>
                </a:moveTo>
                <a:cubicBezTo>
                  <a:pt x="567" y="0"/>
                  <a:pt x="0" y="908"/>
                  <a:pt x="0" y="2042"/>
                </a:cubicBezTo>
                <a:cubicBezTo>
                  <a:pt x="0" y="3176"/>
                  <a:pt x="567" y="4083"/>
                  <a:pt x="1286" y="4083"/>
                </a:cubicBezTo>
                <a:cubicBezTo>
                  <a:pt x="1966" y="4083"/>
                  <a:pt x="2533" y="3176"/>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 name="Google Shape;832;p11"/>
          <p:cNvSpPr/>
          <p:nvPr/>
        </p:nvSpPr>
        <p:spPr>
          <a:xfrm>
            <a:off x="281025" y="1324130"/>
            <a:ext cx="324527" cy="81388"/>
          </a:xfrm>
          <a:custGeom>
            <a:avLst/>
            <a:gdLst/>
            <a:ahLst/>
            <a:cxnLst/>
            <a:rect l="l" t="t" r="r" b="b"/>
            <a:pathLst>
              <a:path w="10360" h="2496" extrusionOk="0">
                <a:moveTo>
                  <a:pt x="794" y="0"/>
                </a:moveTo>
                <a:cubicBezTo>
                  <a:pt x="341" y="0"/>
                  <a:pt x="0" y="567"/>
                  <a:pt x="0" y="1248"/>
                </a:cubicBezTo>
                <a:cubicBezTo>
                  <a:pt x="0" y="1928"/>
                  <a:pt x="341" y="2495"/>
                  <a:pt x="794" y="2495"/>
                </a:cubicBezTo>
                <a:lnTo>
                  <a:pt x="9566" y="2495"/>
                </a:lnTo>
                <a:cubicBezTo>
                  <a:pt x="10019" y="2495"/>
                  <a:pt x="10360" y="1928"/>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 name="Google Shape;833;p11"/>
          <p:cNvSpPr/>
          <p:nvPr/>
        </p:nvSpPr>
        <p:spPr>
          <a:xfrm>
            <a:off x="304707" y="1405486"/>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 name="Google Shape;834;p11"/>
          <p:cNvSpPr/>
          <p:nvPr/>
        </p:nvSpPr>
        <p:spPr>
          <a:xfrm>
            <a:off x="605521" y="1364792"/>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 name="Google Shape;835;p11"/>
          <p:cNvSpPr/>
          <p:nvPr/>
        </p:nvSpPr>
        <p:spPr>
          <a:xfrm>
            <a:off x="282216" y="1335217"/>
            <a:ext cx="323337" cy="70302"/>
          </a:xfrm>
          <a:custGeom>
            <a:avLst/>
            <a:gdLst/>
            <a:ahLst/>
            <a:cxnLst/>
            <a:rect l="l" t="t" r="r" b="b"/>
            <a:pathLst>
              <a:path w="10322" h="2156" extrusionOk="0">
                <a:moveTo>
                  <a:pt x="10057" y="0"/>
                </a:moveTo>
                <a:lnTo>
                  <a:pt x="10057" y="0"/>
                </a:lnTo>
                <a:cubicBezTo>
                  <a:pt x="10095" y="76"/>
                  <a:pt x="10095" y="190"/>
                  <a:pt x="10095" y="303"/>
                </a:cubicBezTo>
                <a:cubicBezTo>
                  <a:pt x="10095" y="983"/>
                  <a:pt x="9755" y="1551"/>
                  <a:pt x="9301" y="1551"/>
                </a:cubicBezTo>
                <a:lnTo>
                  <a:pt x="530" y="1551"/>
                </a:lnTo>
                <a:cubicBezTo>
                  <a:pt x="303" y="1551"/>
                  <a:pt x="114" y="1437"/>
                  <a:pt x="0" y="1210"/>
                </a:cubicBezTo>
                <a:lnTo>
                  <a:pt x="0" y="1210"/>
                </a:lnTo>
                <a:cubicBezTo>
                  <a:pt x="76" y="1740"/>
                  <a:pt x="378" y="2118"/>
                  <a:pt x="719" y="2155"/>
                </a:cubicBezTo>
                <a:lnTo>
                  <a:pt x="9528" y="2155"/>
                </a:lnTo>
                <a:cubicBezTo>
                  <a:pt x="9981" y="2155"/>
                  <a:pt x="10322" y="1588"/>
                  <a:pt x="10322" y="908"/>
                </a:cubicBezTo>
                <a:cubicBezTo>
                  <a:pt x="10322" y="530"/>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836;p11"/>
          <p:cNvSpPr/>
          <p:nvPr/>
        </p:nvSpPr>
        <p:spPr>
          <a:xfrm>
            <a:off x="546317" y="1655749"/>
            <a:ext cx="79378" cy="131930"/>
          </a:xfrm>
          <a:custGeom>
            <a:avLst/>
            <a:gdLst/>
            <a:ahLst/>
            <a:cxnLst/>
            <a:rect l="l" t="t" r="r" b="b"/>
            <a:pathLst>
              <a:path w="2534" h="4046" extrusionOk="0">
                <a:moveTo>
                  <a:pt x="1286" y="0"/>
                </a:moveTo>
                <a:cubicBezTo>
                  <a:pt x="567" y="0"/>
                  <a:pt x="0" y="908"/>
                  <a:pt x="0" y="2004"/>
                </a:cubicBezTo>
                <a:cubicBezTo>
                  <a:pt x="0" y="3138"/>
                  <a:pt x="567" y="4046"/>
                  <a:pt x="1286" y="4046"/>
                </a:cubicBezTo>
                <a:cubicBezTo>
                  <a:pt x="1966" y="4046"/>
                  <a:pt x="2533" y="3138"/>
                  <a:pt x="2533" y="2004"/>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837;p11"/>
          <p:cNvSpPr/>
          <p:nvPr/>
        </p:nvSpPr>
        <p:spPr>
          <a:xfrm>
            <a:off x="281025" y="1680400"/>
            <a:ext cx="324527" cy="82627"/>
          </a:xfrm>
          <a:custGeom>
            <a:avLst/>
            <a:gdLst/>
            <a:ahLst/>
            <a:cxnLst/>
            <a:rect l="l" t="t" r="r" b="b"/>
            <a:pathLst>
              <a:path w="10360" h="2534" extrusionOk="0">
                <a:moveTo>
                  <a:pt x="794" y="1"/>
                </a:moveTo>
                <a:cubicBezTo>
                  <a:pt x="341" y="1"/>
                  <a:pt x="0" y="568"/>
                  <a:pt x="0" y="1248"/>
                </a:cubicBezTo>
                <a:cubicBezTo>
                  <a:pt x="0" y="1967"/>
                  <a:pt x="341" y="2534"/>
                  <a:pt x="794" y="2534"/>
                </a:cubicBezTo>
                <a:lnTo>
                  <a:pt x="9566" y="2534"/>
                </a:lnTo>
                <a:cubicBezTo>
                  <a:pt x="10019" y="2534"/>
                  <a:pt x="10360" y="1967"/>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38;p11"/>
          <p:cNvSpPr/>
          <p:nvPr/>
        </p:nvSpPr>
        <p:spPr>
          <a:xfrm>
            <a:off x="304707" y="1761756"/>
            <a:ext cx="32014" cy="1272"/>
          </a:xfrm>
          <a:custGeom>
            <a:avLst/>
            <a:gdLst/>
            <a:ahLst/>
            <a:cxnLst/>
            <a:rect l="l" t="t" r="r" b="b"/>
            <a:pathLst>
              <a:path w="1022" h="39" extrusionOk="0">
                <a:moveTo>
                  <a:pt x="1021" y="39"/>
                </a:moveTo>
                <a:lnTo>
                  <a:pt x="38" y="39"/>
                </a:lnTo>
                <a:cubicBezTo>
                  <a:pt x="38" y="39"/>
                  <a:pt x="38" y="39"/>
                  <a:pt x="38" y="39"/>
                </a:cubicBezTo>
                <a:cubicBezTo>
                  <a:pt x="38" y="39"/>
                  <a:pt x="38" y="39"/>
                  <a:pt x="38" y="39"/>
                </a:cubicBezTo>
                <a:lnTo>
                  <a:pt x="1021" y="39"/>
                </a:lnTo>
                <a:lnTo>
                  <a:pt x="1021" y="39"/>
                </a:lnTo>
                <a:close/>
                <a:moveTo>
                  <a:pt x="1" y="39"/>
                </a:moveTo>
                <a:lnTo>
                  <a:pt x="1" y="39"/>
                </a:lnTo>
                <a:lnTo>
                  <a:pt x="1" y="39"/>
                </a:lnTo>
                <a:close/>
                <a:moveTo>
                  <a:pt x="1" y="39"/>
                </a:moveTo>
                <a:lnTo>
                  <a:pt x="1" y="39"/>
                </a:lnTo>
                <a:lnTo>
                  <a:pt x="1" y="39"/>
                </a:lnTo>
                <a:close/>
                <a:moveTo>
                  <a:pt x="1" y="39"/>
                </a:moveTo>
                <a:lnTo>
                  <a:pt x="1" y="39"/>
                </a:lnTo>
                <a:lnTo>
                  <a:pt x="1" y="39"/>
                </a:lnTo>
                <a:close/>
                <a:moveTo>
                  <a:pt x="1" y="39"/>
                </a:moveTo>
                <a:cubicBezTo>
                  <a:pt x="1" y="39"/>
                  <a:pt x="1" y="39"/>
                  <a:pt x="1" y="1"/>
                </a:cubicBezTo>
                <a:cubicBezTo>
                  <a:pt x="1" y="39"/>
                  <a:pt x="1" y="39"/>
                  <a:pt x="1" y="39"/>
                </a:cubicBez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839;p11"/>
          <p:cNvSpPr/>
          <p:nvPr/>
        </p:nvSpPr>
        <p:spPr>
          <a:xfrm>
            <a:off x="605521" y="1721094"/>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840;p11"/>
          <p:cNvSpPr/>
          <p:nvPr/>
        </p:nvSpPr>
        <p:spPr>
          <a:xfrm>
            <a:off x="282216" y="1691487"/>
            <a:ext cx="323337" cy="71541"/>
          </a:xfrm>
          <a:custGeom>
            <a:avLst/>
            <a:gdLst/>
            <a:ahLst/>
            <a:cxnLst/>
            <a:rect l="l" t="t" r="r" b="b"/>
            <a:pathLst>
              <a:path w="10322" h="2194" extrusionOk="0">
                <a:moveTo>
                  <a:pt x="10057" y="1"/>
                </a:moveTo>
                <a:cubicBezTo>
                  <a:pt x="10095" y="114"/>
                  <a:pt x="10095" y="228"/>
                  <a:pt x="10095" y="303"/>
                </a:cubicBezTo>
                <a:cubicBezTo>
                  <a:pt x="10095" y="1022"/>
                  <a:pt x="9755" y="1589"/>
                  <a:pt x="9301" y="1589"/>
                </a:cubicBezTo>
                <a:lnTo>
                  <a:pt x="530" y="1589"/>
                </a:lnTo>
                <a:cubicBezTo>
                  <a:pt x="303" y="1589"/>
                  <a:pt x="114" y="1438"/>
                  <a:pt x="0" y="1249"/>
                </a:cubicBezTo>
                <a:lnTo>
                  <a:pt x="0" y="1249"/>
                </a:lnTo>
                <a:cubicBezTo>
                  <a:pt x="76" y="1740"/>
                  <a:pt x="340" y="2156"/>
                  <a:pt x="719" y="2156"/>
                </a:cubicBezTo>
                <a:cubicBezTo>
                  <a:pt x="719" y="2194"/>
                  <a:pt x="719" y="2194"/>
                  <a:pt x="719" y="2194"/>
                </a:cubicBezTo>
                <a:lnTo>
                  <a:pt x="9528" y="2194"/>
                </a:lnTo>
                <a:cubicBezTo>
                  <a:pt x="9981" y="2194"/>
                  <a:pt x="10322" y="1627"/>
                  <a:pt x="10322" y="908"/>
                </a:cubicBezTo>
                <a:cubicBezTo>
                  <a:pt x="10322" y="568"/>
                  <a:pt x="10208" y="228"/>
                  <a:pt x="10057" y="1"/>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 name="Google Shape;841;p11"/>
          <p:cNvSpPr/>
          <p:nvPr/>
        </p:nvSpPr>
        <p:spPr>
          <a:xfrm>
            <a:off x="546317" y="2012018"/>
            <a:ext cx="79378" cy="133202"/>
          </a:xfrm>
          <a:custGeom>
            <a:avLst/>
            <a:gdLst/>
            <a:ahLst/>
            <a:cxnLst/>
            <a:rect l="l" t="t" r="r" b="b"/>
            <a:pathLst>
              <a:path w="2534" h="4085" extrusionOk="0">
                <a:moveTo>
                  <a:pt x="1286" y="1"/>
                </a:moveTo>
                <a:cubicBezTo>
                  <a:pt x="567" y="1"/>
                  <a:pt x="0" y="908"/>
                  <a:pt x="0" y="2042"/>
                </a:cubicBezTo>
                <a:cubicBezTo>
                  <a:pt x="0" y="3177"/>
                  <a:pt x="567" y="4084"/>
                  <a:pt x="1286" y="4084"/>
                </a:cubicBezTo>
                <a:cubicBezTo>
                  <a:pt x="1966" y="4084"/>
                  <a:pt x="2533" y="3177"/>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 name="Google Shape;842;p11"/>
          <p:cNvSpPr/>
          <p:nvPr/>
        </p:nvSpPr>
        <p:spPr>
          <a:xfrm>
            <a:off x="281025" y="2037909"/>
            <a:ext cx="324527" cy="8142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 name="Google Shape;843;p11"/>
          <p:cNvSpPr/>
          <p:nvPr/>
        </p:nvSpPr>
        <p:spPr>
          <a:xfrm>
            <a:off x="304707" y="211929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844;p11"/>
          <p:cNvSpPr/>
          <p:nvPr/>
        </p:nvSpPr>
        <p:spPr>
          <a:xfrm>
            <a:off x="605521" y="2077364"/>
            <a:ext cx="31" cy="1272"/>
          </a:xfrm>
          <a:custGeom>
            <a:avLst/>
            <a:gdLst/>
            <a:ahLst/>
            <a:cxnLst/>
            <a:rect l="l" t="t" r="r" b="b"/>
            <a:pathLst>
              <a:path w="1" h="39" extrusionOk="0">
                <a:moveTo>
                  <a:pt x="1" y="38"/>
                </a:moveTo>
                <a:lnTo>
                  <a:pt x="1" y="38"/>
                </a:lnTo>
                <a:lnTo>
                  <a:pt x="1" y="38"/>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 name="Google Shape;845;p11"/>
          <p:cNvSpPr/>
          <p:nvPr/>
        </p:nvSpPr>
        <p:spPr>
          <a:xfrm>
            <a:off x="282216" y="2049028"/>
            <a:ext cx="323337" cy="70302"/>
          </a:xfrm>
          <a:custGeom>
            <a:avLst/>
            <a:gdLst/>
            <a:ahLst/>
            <a:cxnLst/>
            <a:rect l="l" t="t" r="r" b="b"/>
            <a:pathLst>
              <a:path w="10322" h="2156" extrusionOk="0">
                <a:moveTo>
                  <a:pt x="10057" y="0"/>
                </a:moveTo>
                <a:cubicBezTo>
                  <a:pt x="10095" y="76"/>
                  <a:pt x="10095" y="189"/>
                  <a:pt x="10095" y="303"/>
                </a:cubicBezTo>
                <a:cubicBezTo>
                  <a:pt x="10095" y="983"/>
                  <a:pt x="9755" y="1550"/>
                  <a:pt x="9301" y="1550"/>
                </a:cubicBezTo>
                <a:lnTo>
                  <a:pt x="530" y="1550"/>
                </a:lnTo>
                <a:cubicBezTo>
                  <a:pt x="303" y="1550"/>
                  <a:pt x="114" y="1437"/>
                  <a:pt x="0" y="1210"/>
                </a:cubicBezTo>
                <a:lnTo>
                  <a:pt x="0" y="1210"/>
                </a:lnTo>
                <a:cubicBezTo>
                  <a:pt x="76" y="1739"/>
                  <a:pt x="340" y="2117"/>
                  <a:pt x="719" y="2155"/>
                </a:cubicBezTo>
                <a:lnTo>
                  <a:pt x="9528" y="2155"/>
                </a:lnTo>
                <a:cubicBezTo>
                  <a:pt x="9981" y="2155"/>
                  <a:pt x="10322" y="1588"/>
                  <a:pt x="10322" y="907"/>
                </a:cubicBezTo>
                <a:lnTo>
                  <a:pt x="10322" y="870"/>
                </a:lnTo>
                <a:cubicBezTo>
                  <a:pt x="10322" y="529"/>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 name="Google Shape;846;p11"/>
          <p:cNvSpPr/>
          <p:nvPr/>
        </p:nvSpPr>
        <p:spPr>
          <a:xfrm>
            <a:off x="546317" y="2369560"/>
            <a:ext cx="79378" cy="131930"/>
          </a:xfrm>
          <a:custGeom>
            <a:avLst/>
            <a:gdLst/>
            <a:ahLst/>
            <a:cxnLst/>
            <a:rect l="l" t="t" r="r" b="b"/>
            <a:pathLst>
              <a:path w="2534" h="4046" extrusionOk="0">
                <a:moveTo>
                  <a:pt x="1286" y="0"/>
                </a:moveTo>
                <a:cubicBezTo>
                  <a:pt x="567" y="0"/>
                  <a:pt x="0" y="907"/>
                  <a:pt x="0" y="2004"/>
                </a:cubicBezTo>
                <a:cubicBezTo>
                  <a:pt x="0" y="3138"/>
                  <a:pt x="567" y="4045"/>
                  <a:pt x="1286" y="4045"/>
                </a:cubicBezTo>
                <a:cubicBezTo>
                  <a:pt x="1966" y="4045"/>
                  <a:pt x="2533" y="3138"/>
                  <a:pt x="2533" y="2004"/>
                </a:cubicBezTo>
                <a:cubicBezTo>
                  <a:pt x="2533" y="907"/>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 name="Google Shape;847;p11"/>
          <p:cNvSpPr/>
          <p:nvPr/>
        </p:nvSpPr>
        <p:spPr>
          <a:xfrm>
            <a:off x="281025" y="2394211"/>
            <a:ext cx="324527" cy="81388"/>
          </a:xfrm>
          <a:custGeom>
            <a:avLst/>
            <a:gdLst/>
            <a:ahLst/>
            <a:cxnLst/>
            <a:rect l="l" t="t" r="r" b="b"/>
            <a:pathLst>
              <a:path w="10360" h="2496" extrusionOk="0">
                <a:moveTo>
                  <a:pt x="794" y="0"/>
                </a:moveTo>
                <a:cubicBezTo>
                  <a:pt x="341" y="0"/>
                  <a:pt x="0" y="567"/>
                  <a:pt x="0" y="1248"/>
                </a:cubicBezTo>
                <a:cubicBezTo>
                  <a:pt x="0" y="1966"/>
                  <a:pt x="341" y="2495"/>
                  <a:pt x="794" y="2495"/>
                </a:cubicBezTo>
                <a:lnTo>
                  <a:pt x="9566" y="2495"/>
                </a:lnTo>
                <a:cubicBezTo>
                  <a:pt x="10019" y="2495"/>
                  <a:pt x="10360" y="1966"/>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 name="Google Shape;848;p11"/>
          <p:cNvSpPr/>
          <p:nvPr/>
        </p:nvSpPr>
        <p:spPr>
          <a:xfrm>
            <a:off x="304707" y="247556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 name="Google Shape;849;p11"/>
          <p:cNvSpPr/>
          <p:nvPr/>
        </p:nvSpPr>
        <p:spPr>
          <a:xfrm>
            <a:off x="605521" y="2434872"/>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 name="Google Shape;850;p11"/>
          <p:cNvSpPr/>
          <p:nvPr/>
        </p:nvSpPr>
        <p:spPr>
          <a:xfrm>
            <a:off x="282216" y="2405297"/>
            <a:ext cx="323337" cy="70302"/>
          </a:xfrm>
          <a:custGeom>
            <a:avLst/>
            <a:gdLst/>
            <a:ahLst/>
            <a:cxnLst/>
            <a:rect l="l" t="t" r="r" b="b"/>
            <a:pathLst>
              <a:path w="10322" h="2156" extrusionOk="0">
                <a:moveTo>
                  <a:pt x="10057" y="0"/>
                </a:moveTo>
                <a:cubicBezTo>
                  <a:pt x="10095" y="114"/>
                  <a:pt x="10095" y="189"/>
                  <a:pt x="10095" y="303"/>
                </a:cubicBezTo>
                <a:cubicBezTo>
                  <a:pt x="10095" y="1021"/>
                  <a:pt x="9755" y="1551"/>
                  <a:pt x="9301" y="1551"/>
                </a:cubicBezTo>
                <a:lnTo>
                  <a:pt x="530" y="1551"/>
                </a:lnTo>
                <a:cubicBezTo>
                  <a:pt x="303" y="1551"/>
                  <a:pt x="114" y="1437"/>
                  <a:pt x="0" y="1248"/>
                </a:cubicBezTo>
                <a:lnTo>
                  <a:pt x="0" y="1248"/>
                </a:lnTo>
                <a:cubicBezTo>
                  <a:pt x="76" y="1777"/>
                  <a:pt x="378" y="2155"/>
                  <a:pt x="719" y="2155"/>
                </a:cubicBezTo>
                <a:lnTo>
                  <a:pt x="9528" y="2155"/>
                </a:lnTo>
                <a:cubicBezTo>
                  <a:pt x="9981" y="2155"/>
                  <a:pt x="10322" y="1626"/>
                  <a:pt x="10322" y="908"/>
                </a:cubicBezTo>
                <a:cubicBezTo>
                  <a:pt x="10322" y="530"/>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 name="Google Shape;851;p11"/>
          <p:cNvSpPr/>
          <p:nvPr/>
        </p:nvSpPr>
        <p:spPr>
          <a:xfrm>
            <a:off x="546317" y="2725829"/>
            <a:ext cx="79378" cy="131930"/>
          </a:xfrm>
          <a:custGeom>
            <a:avLst/>
            <a:gdLst/>
            <a:ahLst/>
            <a:cxnLst/>
            <a:rect l="l" t="t" r="r" b="b"/>
            <a:pathLst>
              <a:path w="2534" h="4046" extrusionOk="0">
                <a:moveTo>
                  <a:pt x="1286" y="0"/>
                </a:moveTo>
                <a:cubicBezTo>
                  <a:pt x="567" y="0"/>
                  <a:pt x="0" y="908"/>
                  <a:pt x="0" y="2042"/>
                </a:cubicBezTo>
                <a:cubicBezTo>
                  <a:pt x="0" y="3138"/>
                  <a:pt x="567" y="4046"/>
                  <a:pt x="1286" y="4046"/>
                </a:cubicBezTo>
                <a:cubicBezTo>
                  <a:pt x="1966" y="4046"/>
                  <a:pt x="2533" y="3138"/>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 name="Google Shape;852;p11"/>
          <p:cNvSpPr/>
          <p:nvPr/>
        </p:nvSpPr>
        <p:spPr>
          <a:xfrm>
            <a:off x="281025" y="2751719"/>
            <a:ext cx="324527" cy="81388"/>
          </a:xfrm>
          <a:custGeom>
            <a:avLst/>
            <a:gdLst/>
            <a:ahLst/>
            <a:cxnLst/>
            <a:rect l="l" t="t" r="r" b="b"/>
            <a:pathLst>
              <a:path w="10360" h="2496" extrusionOk="0">
                <a:moveTo>
                  <a:pt x="794" y="0"/>
                </a:moveTo>
                <a:cubicBezTo>
                  <a:pt x="341" y="0"/>
                  <a:pt x="0" y="530"/>
                  <a:pt x="0" y="1248"/>
                </a:cubicBezTo>
                <a:cubicBezTo>
                  <a:pt x="0" y="1929"/>
                  <a:pt x="341" y="2496"/>
                  <a:pt x="794" y="2496"/>
                </a:cubicBezTo>
                <a:lnTo>
                  <a:pt x="9566" y="2496"/>
                </a:lnTo>
                <a:cubicBezTo>
                  <a:pt x="10019" y="2496"/>
                  <a:pt x="10360" y="1929"/>
                  <a:pt x="10360" y="1248"/>
                </a:cubicBezTo>
                <a:cubicBezTo>
                  <a:pt x="10360" y="530"/>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 name="Google Shape;853;p11"/>
          <p:cNvSpPr/>
          <p:nvPr/>
        </p:nvSpPr>
        <p:spPr>
          <a:xfrm>
            <a:off x="304707" y="2833075"/>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 name="Google Shape;854;p11"/>
          <p:cNvSpPr/>
          <p:nvPr/>
        </p:nvSpPr>
        <p:spPr>
          <a:xfrm>
            <a:off x="605521" y="2791174"/>
            <a:ext cx="31" cy="1272"/>
          </a:xfrm>
          <a:custGeom>
            <a:avLst/>
            <a:gdLst/>
            <a:ahLst/>
            <a:cxnLst/>
            <a:rect l="l" t="t" r="r" b="b"/>
            <a:pathLst>
              <a:path w="1" h="39" extrusionOk="0">
                <a:moveTo>
                  <a:pt x="1" y="38"/>
                </a:moveTo>
                <a:lnTo>
                  <a:pt x="1" y="38"/>
                </a:lnTo>
                <a:lnTo>
                  <a:pt x="1" y="38"/>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 name="Google Shape;855;p11"/>
          <p:cNvSpPr/>
          <p:nvPr/>
        </p:nvSpPr>
        <p:spPr>
          <a:xfrm>
            <a:off x="282216" y="2761567"/>
            <a:ext cx="323337" cy="71541"/>
          </a:xfrm>
          <a:custGeom>
            <a:avLst/>
            <a:gdLst/>
            <a:ahLst/>
            <a:cxnLst/>
            <a:rect l="l" t="t" r="r" b="b"/>
            <a:pathLst>
              <a:path w="10322" h="2194" extrusionOk="0">
                <a:moveTo>
                  <a:pt x="10057" y="1"/>
                </a:moveTo>
                <a:cubicBezTo>
                  <a:pt x="10095" y="114"/>
                  <a:pt x="10095" y="228"/>
                  <a:pt x="10095" y="341"/>
                </a:cubicBezTo>
                <a:cubicBezTo>
                  <a:pt x="10095" y="1022"/>
                  <a:pt x="9755" y="1589"/>
                  <a:pt x="9301" y="1589"/>
                </a:cubicBezTo>
                <a:lnTo>
                  <a:pt x="530" y="1589"/>
                </a:lnTo>
                <a:cubicBezTo>
                  <a:pt x="303" y="1589"/>
                  <a:pt x="114" y="1475"/>
                  <a:pt x="0" y="1248"/>
                </a:cubicBezTo>
                <a:lnTo>
                  <a:pt x="0" y="1248"/>
                </a:lnTo>
                <a:cubicBezTo>
                  <a:pt x="76" y="1778"/>
                  <a:pt x="340" y="2156"/>
                  <a:pt x="719" y="2194"/>
                </a:cubicBezTo>
                <a:lnTo>
                  <a:pt x="9528" y="2194"/>
                </a:lnTo>
                <a:cubicBezTo>
                  <a:pt x="9981" y="2194"/>
                  <a:pt x="10322" y="1627"/>
                  <a:pt x="10322" y="946"/>
                </a:cubicBezTo>
                <a:lnTo>
                  <a:pt x="10322" y="908"/>
                </a:lnTo>
                <a:cubicBezTo>
                  <a:pt x="10322" y="568"/>
                  <a:pt x="10208" y="228"/>
                  <a:pt x="10057" y="1"/>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 name="Google Shape;856;p11"/>
          <p:cNvSpPr/>
          <p:nvPr/>
        </p:nvSpPr>
        <p:spPr>
          <a:xfrm>
            <a:off x="546317" y="3083338"/>
            <a:ext cx="79378" cy="131963"/>
          </a:xfrm>
          <a:custGeom>
            <a:avLst/>
            <a:gdLst/>
            <a:ahLst/>
            <a:cxnLst/>
            <a:rect l="l" t="t" r="r" b="b"/>
            <a:pathLst>
              <a:path w="2534" h="4047" extrusionOk="0">
                <a:moveTo>
                  <a:pt x="1286" y="1"/>
                </a:moveTo>
                <a:cubicBezTo>
                  <a:pt x="567" y="1"/>
                  <a:pt x="0" y="908"/>
                  <a:pt x="0" y="2004"/>
                </a:cubicBezTo>
                <a:cubicBezTo>
                  <a:pt x="0" y="3139"/>
                  <a:pt x="567" y="4046"/>
                  <a:pt x="1286" y="4046"/>
                </a:cubicBezTo>
                <a:cubicBezTo>
                  <a:pt x="1966" y="4046"/>
                  <a:pt x="2533" y="3139"/>
                  <a:pt x="2533" y="2004"/>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 name="Google Shape;857;p11"/>
          <p:cNvSpPr/>
          <p:nvPr/>
        </p:nvSpPr>
        <p:spPr>
          <a:xfrm>
            <a:off x="281025" y="3107989"/>
            <a:ext cx="324527" cy="8142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 name="Google Shape;858;p11"/>
          <p:cNvSpPr/>
          <p:nvPr/>
        </p:nvSpPr>
        <p:spPr>
          <a:xfrm>
            <a:off x="304707" y="318937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 name="Google Shape;859;p11"/>
          <p:cNvSpPr/>
          <p:nvPr/>
        </p:nvSpPr>
        <p:spPr>
          <a:xfrm>
            <a:off x="605521" y="3148683"/>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 name="Google Shape;860;p11"/>
          <p:cNvSpPr/>
          <p:nvPr/>
        </p:nvSpPr>
        <p:spPr>
          <a:xfrm>
            <a:off x="282216" y="3119108"/>
            <a:ext cx="323337" cy="70302"/>
          </a:xfrm>
          <a:custGeom>
            <a:avLst/>
            <a:gdLst/>
            <a:ahLst/>
            <a:cxnLst/>
            <a:rect l="l" t="t" r="r" b="b"/>
            <a:pathLst>
              <a:path w="10322" h="2156" extrusionOk="0">
                <a:moveTo>
                  <a:pt x="10057" y="0"/>
                </a:moveTo>
                <a:cubicBezTo>
                  <a:pt x="10095" y="113"/>
                  <a:pt x="10095" y="189"/>
                  <a:pt x="10095" y="302"/>
                </a:cubicBezTo>
                <a:cubicBezTo>
                  <a:pt x="10095" y="1021"/>
                  <a:pt x="9755" y="1550"/>
                  <a:pt x="9301" y="1550"/>
                </a:cubicBezTo>
                <a:lnTo>
                  <a:pt x="530" y="1550"/>
                </a:lnTo>
                <a:cubicBezTo>
                  <a:pt x="303" y="1550"/>
                  <a:pt x="114" y="1437"/>
                  <a:pt x="0" y="1248"/>
                </a:cubicBezTo>
                <a:lnTo>
                  <a:pt x="0" y="1248"/>
                </a:lnTo>
                <a:cubicBezTo>
                  <a:pt x="76" y="1739"/>
                  <a:pt x="340" y="2155"/>
                  <a:pt x="719" y="2155"/>
                </a:cubicBezTo>
                <a:lnTo>
                  <a:pt x="9528" y="2155"/>
                </a:lnTo>
                <a:cubicBezTo>
                  <a:pt x="9981" y="2155"/>
                  <a:pt x="10322" y="1588"/>
                  <a:pt x="10322" y="907"/>
                </a:cubicBezTo>
                <a:cubicBezTo>
                  <a:pt x="10322" y="529"/>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 name="Google Shape;861;p11"/>
          <p:cNvSpPr/>
          <p:nvPr/>
        </p:nvSpPr>
        <p:spPr>
          <a:xfrm>
            <a:off x="546317" y="3439640"/>
            <a:ext cx="79378" cy="131930"/>
          </a:xfrm>
          <a:custGeom>
            <a:avLst/>
            <a:gdLst/>
            <a:ahLst/>
            <a:cxnLst/>
            <a:rect l="l" t="t" r="r" b="b"/>
            <a:pathLst>
              <a:path w="2534" h="4046" extrusionOk="0">
                <a:moveTo>
                  <a:pt x="1286" y="0"/>
                </a:moveTo>
                <a:cubicBezTo>
                  <a:pt x="567" y="0"/>
                  <a:pt x="0" y="907"/>
                  <a:pt x="0" y="2042"/>
                </a:cubicBezTo>
                <a:cubicBezTo>
                  <a:pt x="0" y="3138"/>
                  <a:pt x="567" y="4045"/>
                  <a:pt x="1286" y="4045"/>
                </a:cubicBezTo>
                <a:cubicBezTo>
                  <a:pt x="1966" y="4045"/>
                  <a:pt x="2533" y="3138"/>
                  <a:pt x="2533" y="2042"/>
                </a:cubicBezTo>
                <a:cubicBezTo>
                  <a:pt x="2533" y="907"/>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 name="Google Shape;862;p11"/>
          <p:cNvSpPr/>
          <p:nvPr/>
        </p:nvSpPr>
        <p:spPr>
          <a:xfrm>
            <a:off x="281025" y="3465498"/>
            <a:ext cx="324527" cy="81421"/>
          </a:xfrm>
          <a:custGeom>
            <a:avLst/>
            <a:gdLst/>
            <a:ahLst/>
            <a:cxnLst/>
            <a:rect l="l" t="t" r="r" b="b"/>
            <a:pathLst>
              <a:path w="10360" h="2497" extrusionOk="0">
                <a:moveTo>
                  <a:pt x="794" y="1"/>
                </a:moveTo>
                <a:cubicBezTo>
                  <a:pt x="341" y="1"/>
                  <a:pt x="0" y="530"/>
                  <a:pt x="0" y="1249"/>
                </a:cubicBezTo>
                <a:cubicBezTo>
                  <a:pt x="0" y="1929"/>
                  <a:pt x="341" y="2496"/>
                  <a:pt x="794" y="2496"/>
                </a:cubicBezTo>
                <a:lnTo>
                  <a:pt x="9566" y="2496"/>
                </a:lnTo>
                <a:cubicBezTo>
                  <a:pt x="10019" y="2496"/>
                  <a:pt x="10360" y="1929"/>
                  <a:pt x="10360" y="1249"/>
                </a:cubicBezTo>
                <a:cubicBezTo>
                  <a:pt x="10360" y="530"/>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3" name="Google Shape;863;p11"/>
          <p:cNvSpPr/>
          <p:nvPr/>
        </p:nvSpPr>
        <p:spPr>
          <a:xfrm>
            <a:off x="304707" y="3546886"/>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4" name="Google Shape;864;p11"/>
          <p:cNvSpPr/>
          <p:nvPr/>
        </p:nvSpPr>
        <p:spPr>
          <a:xfrm>
            <a:off x="605521" y="3504953"/>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 name="Google Shape;865;p11"/>
          <p:cNvSpPr/>
          <p:nvPr/>
        </p:nvSpPr>
        <p:spPr>
          <a:xfrm>
            <a:off x="282216" y="3475378"/>
            <a:ext cx="323337" cy="71541"/>
          </a:xfrm>
          <a:custGeom>
            <a:avLst/>
            <a:gdLst/>
            <a:ahLst/>
            <a:cxnLst/>
            <a:rect l="l" t="t" r="r" b="b"/>
            <a:pathLst>
              <a:path w="10322" h="2194" extrusionOk="0">
                <a:moveTo>
                  <a:pt x="10057" y="0"/>
                </a:moveTo>
                <a:lnTo>
                  <a:pt x="10057" y="0"/>
                </a:ln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6"/>
                </a:cubicBezTo>
                <a:lnTo>
                  <a:pt x="10322" y="908"/>
                </a:lnTo>
                <a:cubicBezTo>
                  <a:pt x="10322" y="568"/>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6" name="Google Shape;866;p11"/>
          <p:cNvSpPr/>
          <p:nvPr/>
        </p:nvSpPr>
        <p:spPr>
          <a:xfrm>
            <a:off x="546317" y="3795909"/>
            <a:ext cx="79378" cy="133169"/>
          </a:xfrm>
          <a:custGeom>
            <a:avLst/>
            <a:gdLst/>
            <a:ahLst/>
            <a:cxnLst/>
            <a:rect l="l" t="t" r="r" b="b"/>
            <a:pathLst>
              <a:path w="2534" h="4084" extrusionOk="0">
                <a:moveTo>
                  <a:pt x="1286" y="0"/>
                </a:moveTo>
                <a:cubicBezTo>
                  <a:pt x="567" y="0"/>
                  <a:pt x="0" y="908"/>
                  <a:pt x="0" y="2042"/>
                </a:cubicBezTo>
                <a:cubicBezTo>
                  <a:pt x="0" y="3176"/>
                  <a:pt x="567" y="4084"/>
                  <a:pt x="1286" y="4084"/>
                </a:cubicBezTo>
                <a:cubicBezTo>
                  <a:pt x="1966" y="4084"/>
                  <a:pt x="2533" y="3176"/>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7" name="Google Shape;867;p11"/>
          <p:cNvSpPr/>
          <p:nvPr/>
        </p:nvSpPr>
        <p:spPr>
          <a:xfrm>
            <a:off x="281025" y="3821800"/>
            <a:ext cx="324527" cy="81388"/>
          </a:xfrm>
          <a:custGeom>
            <a:avLst/>
            <a:gdLst/>
            <a:ahLst/>
            <a:cxnLst/>
            <a:rect l="l" t="t" r="r" b="b"/>
            <a:pathLst>
              <a:path w="10360" h="2496" extrusionOk="0">
                <a:moveTo>
                  <a:pt x="794" y="0"/>
                </a:moveTo>
                <a:cubicBezTo>
                  <a:pt x="341" y="0"/>
                  <a:pt x="0" y="567"/>
                  <a:pt x="0" y="1248"/>
                </a:cubicBezTo>
                <a:cubicBezTo>
                  <a:pt x="0" y="1929"/>
                  <a:pt x="341" y="2496"/>
                  <a:pt x="794" y="2496"/>
                </a:cubicBezTo>
                <a:lnTo>
                  <a:pt x="9566" y="2496"/>
                </a:lnTo>
                <a:cubicBezTo>
                  <a:pt x="10019" y="2496"/>
                  <a:pt x="10360" y="1929"/>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 name="Google Shape;868;p11"/>
          <p:cNvSpPr/>
          <p:nvPr/>
        </p:nvSpPr>
        <p:spPr>
          <a:xfrm>
            <a:off x="304707" y="3903155"/>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 name="Google Shape;869;p11"/>
          <p:cNvSpPr/>
          <p:nvPr/>
        </p:nvSpPr>
        <p:spPr>
          <a:xfrm>
            <a:off x="605521" y="3862494"/>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 name="Google Shape;870;p11"/>
          <p:cNvSpPr/>
          <p:nvPr/>
        </p:nvSpPr>
        <p:spPr>
          <a:xfrm>
            <a:off x="282216" y="3832886"/>
            <a:ext cx="323337" cy="70302"/>
          </a:xfrm>
          <a:custGeom>
            <a:avLst/>
            <a:gdLst/>
            <a:ahLst/>
            <a:cxnLst/>
            <a:rect l="l" t="t" r="r" b="b"/>
            <a:pathLst>
              <a:path w="10322" h="2156" extrusionOk="0">
                <a:moveTo>
                  <a:pt x="10057" y="1"/>
                </a:moveTo>
                <a:lnTo>
                  <a:pt x="10057" y="1"/>
                </a:lnTo>
                <a:cubicBezTo>
                  <a:pt x="10095" y="76"/>
                  <a:pt x="10095" y="190"/>
                  <a:pt x="10095" y="303"/>
                </a:cubicBezTo>
                <a:cubicBezTo>
                  <a:pt x="10095" y="984"/>
                  <a:pt x="9755" y="1551"/>
                  <a:pt x="9301" y="1551"/>
                </a:cubicBezTo>
                <a:lnTo>
                  <a:pt x="530" y="1551"/>
                </a:lnTo>
                <a:cubicBezTo>
                  <a:pt x="303" y="1551"/>
                  <a:pt x="114" y="1437"/>
                  <a:pt x="0" y="1210"/>
                </a:cubicBezTo>
                <a:lnTo>
                  <a:pt x="0" y="1210"/>
                </a:lnTo>
                <a:cubicBezTo>
                  <a:pt x="76" y="1740"/>
                  <a:pt x="340" y="2118"/>
                  <a:pt x="719" y="2156"/>
                </a:cubicBezTo>
                <a:lnTo>
                  <a:pt x="9528" y="2156"/>
                </a:lnTo>
                <a:cubicBezTo>
                  <a:pt x="9981" y="2156"/>
                  <a:pt x="10322" y="1589"/>
                  <a:pt x="10322" y="908"/>
                </a:cubicBezTo>
                <a:cubicBezTo>
                  <a:pt x="10322" y="530"/>
                  <a:pt x="10208" y="227"/>
                  <a:pt x="10057" y="1"/>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 name="Google Shape;871;p11"/>
          <p:cNvSpPr/>
          <p:nvPr/>
        </p:nvSpPr>
        <p:spPr>
          <a:xfrm>
            <a:off x="546317" y="4153418"/>
            <a:ext cx="79378" cy="131963"/>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 name="Google Shape;872;p11"/>
          <p:cNvSpPr/>
          <p:nvPr/>
        </p:nvSpPr>
        <p:spPr>
          <a:xfrm>
            <a:off x="281025" y="4178069"/>
            <a:ext cx="324527" cy="82627"/>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 name="Google Shape;873;p11"/>
          <p:cNvSpPr/>
          <p:nvPr/>
        </p:nvSpPr>
        <p:spPr>
          <a:xfrm>
            <a:off x="304707" y="4260664"/>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4" name="Google Shape;874;p11"/>
          <p:cNvSpPr/>
          <p:nvPr/>
        </p:nvSpPr>
        <p:spPr>
          <a:xfrm>
            <a:off x="605521" y="4218763"/>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 name="Google Shape;875;p11"/>
          <p:cNvSpPr/>
          <p:nvPr/>
        </p:nvSpPr>
        <p:spPr>
          <a:xfrm>
            <a:off x="282216" y="4189188"/>
            <a:ext cx="323337" cy="71508"/>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 name="Google Shape;876;p11"/>
          <p:cNvSpPr/>
          <p:nvPr/>
        </p:nvSpPr>
        <p:spPr>
          <a:xfrm>
            <a:off x="282216" y="977708"/>
            <a:ext cx="323337" cy="71541"/>
          </a:xfrm>
          <a:custGeom>
            <a:avLst/>
            <a:gdLst/>
            <a:ahLst/>
            <a:cxnLst/>
            <a:rect l="l" t="t" r="r" b="b"/>
            <a:pathLst>
              <a:path w="10322" h="2194" extrusionOk="0">
                <a:moveTo>
                  <a:pt x="10057" y="0"/>
                </a:move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5"/>
                </a:cubicBezTo>
                <a:lnTo>
                  <a:pt x="10322" y="908"/>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1195375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877"/>
        <p:cNvGrpSpPr/>
        <p:nvPr/>
      </p:nvGrpSpPr>
      <p:grpSpPr>
        <a:xfrm>
          <a:off x="0" y="0"/>
          <a:ext cx="0" cy="0"/>
          <a:chOff x="0" y="0"/>
          <a:chExt cx="0" cy="0"/>
        </a:xfrm>
      </p:grpSpPr>
    </p:spTree>
    <p:extLst>
      <p:ext uri="{BB962C8B-B14F-4D97-AF65-F5344CB8AC3E}">
        <p14:creationId xmlns:p14="http://schemas.microsoft.com/office/powerpoint/2010/main" val="159581329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1185"/>
        <p:cNvGrpSpPr/>
        <p:nvPr/>
      </p:nvGrpSpPr>
      <p:grpSpPr>
        <a:xfrm>
          <a:off x="0" y="0"/>
          <a:ext cx="0" cy="0"/>
          <a:chOff x="0" y="0"/>
          <a:chExt cx="0" cy="0"/>
        </a:xfrm>
      </p:grpSpPr>
      <p:grpSp>
        <p:nvGrpSpPr>
          <p:cNvPr id="1186" name="Google Shape;1186;p16"/>
          <p:cNvGrpSpPr/>
          <p:nvPr/>
        </p:nvGrpSpPr>
        <p:grpSpPr>
          <a:xfrm>
            <a:off x="395894" y="219519"/>
            <a:ext cx="8518865" cy="4788281"/>
            <a:chOff x="395894" y="219519"/>
            <a:chExt cx="8518865" cy="4788281"/>
          </a:xfrm>
        </p:grpSpPr>
        <p:sp>
          <p:nvSpPr>
            <p:cNvPr id="1187" name="Google Shape;1187;p16"/>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88" name="Google Shape;1188;p16"/>
            <p:cNvGrpSpPr/>
            <p:nvPr/>
          </p:nvGrpSpPr>
          <p:grpSpPr>
            <a:xfrm>
              <a:off x="8341543" y="2282008"/>
              <a:ext cx="569676" cy="380612"/>
              <a:chOff x="8341543" y="2282008"/>
              <a:chExt cx="569676" cy="380612"/>
            </a:xfrm>
          </p:grpSpPr>
          <p:sp>
            <p:nvSpPr>
              <p:cNvPr id="1189" name="Google Shape;1189;p16"/>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0" name="Google Shape;1190;p16"/>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91" name="Google Shape;1191;p16"/>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92" name="Google Shape;1192;p16"/>
            <p:cNvGrpSpPr/>
            <p:nvPr/>
          </p:nvGrpSpPr>
          <p:grpSpPr>
            <a:xfrm>
              <a:off x="8341543" y="1721094"/>
              <a:ext cx="569676" cy="380612"/>
              <a:chOff x="8341543" y="1721094"/>
              <a:chExt cx="569676" cy="380612"/>
            </a:xfrm>
          </p:grpSpPr>
          <p:sp>
            <p:nvSpPr>
              <p:cNvPr id="1193" name="Google Shape;1193;p16"/>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4" name="Google Shape;1194;p16"/>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95" name="Google Shape;1195;p16"/>
            <p:cNvGrpSpPr/>
            <p:nvPr/>
          </p:nvGrpSpPr>
          <p:grpSpPr>
            <a:xfrm>
              <a:off x="8346273" y="1183592"/>
              <a:ext cx="568486" cy="388014"/>
              <a:chOff x="8346273" y="1183592"/>
              <a:chExt cx="568486" cy="388014"/>
            </a:xfrm>
          </p:grpSpPr>
          <p:sp>
            <p:nvSpPr>
              <p:cNvPr id="1196" name="Google Shape;1196;p16"/>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7" name="Google Shape;1197;p16"/>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98" name="Google Shape;1198;p16"/>
            <p:cNvGrpSpPr/>
            <p:nvPr/>
          </p:nvGrpSpPr>
          <p:grpSpPr>
            <a:xfrm>
              <a:off x="8341543" y="606635"/>
              <a:ext cx="569676" cy="388014"/>
              <a:chOff x="8341543" y="606635"/>
              <a:chExt cx="569676" cy="388014"/>
            </a:xfrm>
          </p:grpSpPr>
          <p:sp>
            <p:nvSpPr>
              <p:cNvPr id="1199" name="Google Shape;1199;p16"/>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0" name="Google Shape;1200;p16"/>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01" name="Google Shape;1201;p16"/>
            <p:cNvGrpSpPr/>
            <p:nvPr/>
          </p:nvGrpSpPr>
          <p:grpSpPr>
            <a:xfrm>
              <a:off x="8341543" y="2842933"/>
              <a:ext cx="569676" cy="380612"/>
              <a:chOff x="8341543" y="2282008"/>
              <a:chExt cx="569676" cy="380612"/>
            </a:xfrm>
          </p:grpSpPr>
          <p:sp>
            <p:nvSpPr>
              <p:cNvPr id="1202" name="Google Shape;1202;p16"/>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3" name="Google Shape;1203;p16"/>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04" name="Google Shape;1204;p16"/>
            <p:cNvGrpSpPr/>
            <p:nvPr/>
          </p:nvGrpSpPr>
          <p:grpSpPr>
            <a:xfrm>
              <a:off x="8341543" y="3403858"/>
              <a:ext cx="569676" cy="380612"/>
              <a:chOff x="8341543" y="2282008"/>
              <a:chExt cx="569676" cy="380612"/>
            </a:xfrm>
          </p:grpSpPr>
          <p:sp>
            <p:nvSpPr>
              <p:cNvPr id="1205" name="Google Shape;1205;p16"/>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6" name="Google Shape;1206;p16"/>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07" name="Google Shape;1207;p16"/>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8" name="Google Shape;1208;p16"/>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09" name="Google Shape;1209;p16"/>
          <p:cNvSpPr/>
          <p:nvPr/>
        </p:nvSpPr>
        <p:spPr>
          <a:xfrm>
            <a:off x="546317" y="941938"/>
            <a:ext cx="79378" cy="131963"/>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0" name="Google Shape;1210;p16"/>
          <p:cNvSpPr/>
          <p:nvPr/>
        </p:nvSpPr>
        <p:spPr>
          <a:xfrm>
            <a:off x="281025" y="966589"/>
            <a:ext cx="324527" cy="82660"/>
          </a:xfrm>
          <a:custGeom>
            <a:avLst/>
            <a:gdLst/>
            <a:ahLst/>
            <a:cxnLst/>
            <a:rect l="l" t="t" r="r" b="b"/>
            <a:pathLst>
              <a:path w="10360" h="2535"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1" name="Google Shape;1211;p16"/>
          <p:cNvSpPr/>
          <p:nvPr/>
        </p:nvSpPr>
        <p:spPr>
          <a:xfrm>
            <a:off x="304707" y="104921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2" name="Google Shape;1212;p16"/>
          <p:cNvSpPr/>
          <p:nvPr/>
        </p:nvSpPr>
        <p:spPr>
          <a:xfrm>
            <a:off x="605521" y="1007283"/>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3" name="Google Shape;1213;p16"/>
          <p:cNvSpPr/>
          <p:nvPr/>
        </p:nvSpPr>
        <p:spPr>
          <a:xfrm>
            <a:off x="546317" y="1298240"/>
            <a:ext cx="79378" cy="133169"/>
          </a:xfrm>
          <a:custGeom>
            <a:avLst/>
            <a:gdLst/>
            <a:ahLst/>
            <a:cxnLst/>
            <a:rect l="l" t="t" r="r" b="b"/>
            <a:pathLst>
              <a:path w="2534" h="4084" extrusionOk="0">
                <a:moveTo>
                  <a:pt x="1286" y="0"/>
                </a:moveTo>
                <a:cubicBezTo>
                  <a:pt x="567" y="0"/>
                  <a:pt x="0" y="908"/>
                  <a:pt x="0" y="2042"/>
                </a:cubicBezTo>
                <a:cubicBezTo>
                  <a:pt x="0" y="3176"/>
                  <a:pt x="567" y="4083"/>
                  <a:pt x="1286" y="4083"/>
                </a:cubicBezTo>
                <a:cubicBezTo>
                  <a:pt x="1966" y="4083"/>
                  <a:pt x="2533" y="3176"/>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4" name="Google Shape;1214;p16"/>
          <p:cNvSpPr/>
          <p:nvPr/>
        </p:nvSpPr>
        <p:spPr>
          <a:xfrm>
            <a:off x="281025" y="1324130"/>
            <a:ext cx="324527" cy="81388"/>
          </a:xfrm>
          <a:custGeom>
            <a:avLst/>
            <a:gdLst/>
            <a:ahLst/>
            <a:cxnLst/>
            <a:rect l="l" t="t" r="r" b="b"/>
            <a:pathLst>
              <a:path w="10360" h="2496" extrusionOk="0">
                <a:moveTo>
                  <a:pt x="794" y="0"/>
                </a:moveTo>
                <a:cubicBezTo>
                  <a:pt x="341" y="0"/>
                  <a:pt x="0" y="567"/>
                  <a:pt x="0" y="1248"/>
                </a:cubicBezTo>
                <a:cubicBezTo>
                  <a:pt x="0" y="1928"/>
                  <a:pt x="341" y="2495"/>
                  <a:pt x="794" y="2495"/>
                </a:cubicBezTo>
                <a:lnTo>
                  <a:pt x="9566" y="2495"/>
                </a:lnTo>
                <a:cubicBezTo>
                  <a:pt x="10019" y="2495"/>
                  <a:pt x="10360" y="1928"/>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5" name="Google Shape;1215;p16"/>
          <p:cNvSpPr/>
          <p:nvPr/>
        </p:nvSpPr>
        <p:spPr>
          <a:xfrm>
            <a:off x="304707" y="1405486"/>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6" name="Google Shape;1216;p16"/>
          <p:cNvSpPr/>
          <p:nvPr/>
        </p:nvSpPr>
        <p:spPr>
          <a:xfrm>
            <a:off x="605521" y="1364792"/>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7" name="Google Shape;1217;p16"/>
          <p:cNvSpPr/>
          <p:nvPr/>
        </p:nvSpPr>
        <p:spPr>
          <a:xfrm>
            <a:off x="282216" y="1335217"/>
            <a:ext cx="323337" cy="70302"/>
          </a:xfrm>
          <a:custGeom>
            <a:avLst/>
            <a:gdLst/>
            <a:ahLst/>
            <a:cxnLst/>
            <a:rect l="l" t="t" r="r" b="b"/>
            <a:pathLst>
              <a:path w="10322" h="2156" extrusionOk="0">
                <a:moveTo>
                  <a:pt x="10057" y="0"/>
                </a:moveTo>
                <a:lnTo>
                  <a:pt x="10057" y="0"/>
                </a:lnTo>
                <a:cubicBezTo>
                  <a:pt x="10095" y="76"/>
                  <a:pt x="10095" y="190"/>
                  <a:pt x="10095" y="303"/>
                </a:cubicBezTo>
                <a:cubicBezTo>
                  <a:pt x="10095" y="983"/>
                  <a:pt x="9755" y="1551"/>
                  <a:pt x="9301" y="1551"/>
                </a:cubicBezTo>
                <a:lnTo>
                  <a:pt x="530" y="1551"/>
                </a:lnTo>
                <a:cubicBezTo>
                  <a:pt x="303" y="1551"/>
                  <a:pt x="114" y="1437"/>
                  <a:pt x="0" y="1210"/>
                </a:cubicBezTo>
                <a:lnTo>
                  <a:pt x="0" y="1210"/>
                </a:lnTo>
                <a:cubicBezTo>
                  <a:pt x="76" y="1740"/>
                  <a:pt x="378" y="2118"/>
                  <a:pt x="719" y="2155"/>
                </a:cubicBezTo>
                <a:lnTo>
                  <a:pt x="9528" y="2155"/>
                </a:lnTo>
                <a:cubicBezTo>
                  <a:pt x="9981" y="2155"/>
                  <a:pt x="10322" y="1588"/>
                  <a:pt x="10322" y="908"/>
                </a:cubicBezTo>
                <a:cubicBezTo>
                  <a:pt x="10322" y="530"/>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8" name="Google Shape;1218;p16"/>
          <p:cNvSpPr/>
          <p:nvPr/>
        </p:nvSpPr>
        <p:spPr>
          <a:xfrm>
            <a:off x="546317" y="1655749"/>
            <a:ext cx="79378" cy="131930"/>
          </a:xfrm>
          <a:custGeom>
            <a:avLst/>
            <a:gdLst/>
            <a:ahLst/>
            <a:cxnLst/>
            <a:rect l="l" t="t" r="r" b="b"/>
            <a:pathLst>
              <a:path w="2534" h="4046" extrusionOk="0">
                <a:moveTo>
                  <a:pt x="1286" y="0"/>
                </a:moveTo>
                <a:cubicBezTo>
                  <a:pt x="567" y="0"/>
                  <a:pt x="0" y="908"/>
                  <a:pt x="0" y="2004"/>
                </a:cubicBezTo>
                <a:cubicBezTo>
                  <a:pt x="0" y="3138"/>
                  <a:pt x="567" y="4046"/>
                  <a:pt x="1286" y="4046"/>
                </a:cubicBezTo>
                <a:cubicBezTo>
                  <a:pt x="1966" y="4046"/>
                  <a:pt x="2533" y="3138"/>
                  <a:pt x="2533" y="2004"/>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9" name="Google Shape;1219;p16"/>
          <p:cNvSpPr/>
          <p:nvPr/>
        </p:nvSpPr>
        <p:spPr>
          <a:xfrm>
            <a:off x="281025" y="1680400"/>
            <a:ext cx="324527" cy="82627"/>
          </a:xfrm>
          <a:custGeom>
            <a:avLst/>
            <a:gdLst/>
            <a:ahLst/>
            <a:cxnLst/>
            <a:rect l="l" t="t" r="r" b="b"/>
            <a:pathLst>
              <a:path w="10360" h="2534" extrusionOk="0">
                <a:moveTo>
                  <a:pt x="794" y="1"/>
                </a:moveTo>
                <a:cubicBezTo>
                  <a:pt x="341" y="1"/>
                  <a:pt x="0" y="568"/>
                  <a:pt x="0" y="1248"/>
                </a:cubicBezTo>
                <a:cubicBezTo>
                  <a:pt x="0" y="1967"/>
                  <a:pt x="341" y="2534"/>
                  <a:pt x="794" y="2534"/>
                </a:cubicBezTo>
                <a:lnTo>
                  <a:pt x="9566" y="2534"/>
                </a:lnTo>
                <a:cubicBezTo>
                  <a:pt x="10019" y="2534"/>
                  <a:pt x="10360" y="1967"/>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0" name="Google Shape;1220;p16"/>
          <p:cNvSpPr/>
          <p:nvPr/>
        </p:nvSpPr>
        <p:spPr>
          <a:xfrm>
            <a:off x="304707" y="1761756"/>
            <a:ext cx="32014" cy="1272"/>
          </a:xfrm>
          <a:custGeom>
            <a:avLst/>
            <a:gdLst/>
            <a:ahLst/>
            <a:cxnLst/>
            <a:rect l="l" t="t" r="r" b="b"/>
            <a:pathLst>
              <a:path w="1022" h="39" extrusionOk="0">
                <a:moveTo>
                  <a:pt x="1021" y="39"/>
                </a:moveTo>
                <a:lnTo>
                  <a:pt x="38" y="39"/>
                </a:lnTo>
                <a:cubicBezTo>
                  <a:pt x="38" y="39"/>
                  <a:pt x="38" y="39"/>
                  <a:pt x="38" y="39"/>
                </a:cubicBezTo>
                <a:cubicBezTo>
                  <a:pt x="38" y="39"/>
                  <a:pt x="38" y="39"/>
                  <a:pt x="38" y="39"/>
                </a:cubicBezTo>
                <a:lnTo>
                  <a:pt x="1021" y="39"/>
                </a:lnTo>
                <a:lnTo>
                  <a:pt x="1021" y="39"/>
                </a:lnTo>
                <a:close/>
                <a:moveTo>
                  <a:pt x="1" y="39"/>
                </a:moveTo>
                <a:lnTo>
                  <a:pt x="1" y="39"/>
                </a:lnTo>
                <a:lnTo>
                  <a:pt x="1" y="39"/>
                </a:lnTo>
                <a:close/>
                <a:moveTo>
                  <a:pt x="1" y="39"/>
                </a:moveTo>
                <a:lnTo>
                  <a:pt x="1" y="39"/>
                </a:lnTo>
                <a:lnTo>
                  <a:pt x="1" y="39"/>
                </a:lnTo>
                <a:close/>
                <a:moveTo>
                  <a:pt x="1" y="39"/>
                </a:moveTo>
                <a:lnTo>
                  <a:pt x="1" y="39"/>
                </a:lnTo>
                <a:lnTo>
                  <a:pt x="1" y="39"/>
                </a:lnTo>
                <a:close/>
                <a:moveTo>
                  <a:pt x="1" y="39"/>
                </a:moveTo>
                <a:cubicBezTo>
                  <a:pt x="1" y="39"/>
                  <a:pt x="1" y="39"/>
                  <a:pt x="1" y="1"/>
                </a:cubicBezTo>
                <a:cubicBezTo>
                  <a:pt x="1" y="39"/>
                  <a:pt x="1" y="39"/>
                  <a:pt x="1" y="39"/>
                </a:cubicBez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1" name="Google Shape;1221;p16"/>
          <p:cNvSpPr/>
          <p:nvPr/>
        </p:nvSpPr>
        <p:spPr>
          <a:xfrm>
            <a:off x="605521" y="1721094"/>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2" name="Google Shape;1222;p16"/>
          <p:cNvSpPr/>
          <p:nvPr/>
        </p:nvSpPr>
        <p:spPr>
          <a:xfrm>
            <a:off x="282216" y="1691487"/>
            <a:ext cx="323337" cy="71541"/>
          </a:xfrm>
          <a:custGeom>
            <a:avLst/>
            <a:gdLst/>
            <a:ahLst/>
            <a:cxnLst/>
            <a:rect l="l" t="t" r="r" b="b"/>
            <a:pathLst>
              <a:path w="10322" h="2194" extrusionOk="0">
                <a:moveTo>
                  <a:pt x="10057" y="1"/>
                </a:moveTo>
                <a:cubicBezTo>
                  <a:pt x="10095" y="114"/>
                  <a:pt x="10095" y="228"/>
                  <a:pt x="10095" y="303"/>
                </a:cubicBezTo>
                <a:cubicBezTo>
                  <a:pt x="10095" y="1022"/>
                  <a:pt x="9755" y="1589"/>
                  <a:pt x="9301" y="1589"/>
                </a:cubicBezTo>
                <a:lnTo>
                  <a:pt x="530" y="1589"/>
                </a:lnTo>
                <a:cubicBezTo>
                  <a:pt x="303" y="1589"/>
                  <a:pt x="114" y="1438"/>
                  <a:pt x="0" y="1249"/>
                </a:cubicBezTo>
                <a:lnTo>
                  <a:pt x="0" y="1249"/>
                </a:lnTo>
                <a:cubicBezTo>
                  <a:pt x="76" y="1740"/>
                  <a:pt x="340" y="2156"/>
                  <a:pt x="719" y="2156"/>
                </a:cubicBezTo>
                <a:cubicBezTo>
                  <a:pt x="719" y="2194"/>
                  <a:pt x="719" y="2194"/>
                  <a:pt x="719" y="2194"/>
                </a:cubicBezTo>
                <a:lnTo>
                  <a:pt x="9528" y="2194"/>
                </a:lnTo>
                <a:cubicBezTo>
                  <a:pt x="9981" y="2194"/>
                  <a:pt x="10322" y="1627"/>
                  <a:pt x="10322" y="908"/>
                </a:cubicBezTo>
                <a:cubicBezTo>
                  <a:pt x="10322" y="568"/>
                  <a:pt x="10208" y="228"/>
                  <a:pt x="10057" y="1"/>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3" name="Google Shape;1223;p16"/>
          <p:cNvSpPr/>
          <p:nvPr/>
        </p:nvSpPr>
        <p:spPr>
          <a:xfrm>
            <a:off x="546317" y="2012018"/>
            <a:ext cx="79378" cy="133202"/>
          </a:xfrm>
          <a:custGeom>
            <a:avLst/>
            <a:gdLst/>
            <a:ahLst/>
            <a:cxnLst/>
            <a:rect l="l" t="t" r="r" b="b"/>
            <a:pathLst>
              <a:path w="2534" h="4085" extrusionOk="0">
                <a:moveTo>
                  <a:pt x="1286" y="1"/>
                </a:moveTo>
                <a:cubicBezTo>
                  <a:pt x="567" y="1"/>
                  <a:pt x="0" y="908"/>
                  <a:pt x="0" y="2042"/>
                </a:cubicBezTo>
                <a:cubicBezTo>
                  <a:pt x="0" y="3177"/>
                  <a:pt x="567" y="4084"/>
                  <a:pt x="1286" y="4084"/>
                </a:cubicBezTo>
                <a:cubicBezTo>
                  <a:pt x="1966" y="4084"/>
                  <a:pt x="2533" y="3177"/>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4" name="Google Shape;1224;p16"/>
          <p:cNvSpPr/>
          <p:nvPr/>
        </p:nvSpPr>
        <p:spPr>
          <a:xfrm>
            <a:off x="281025" y="2037909"/>
            <a:ext cx="324527" cy="8142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5" name="Google Shape;1225;p16"/>
          <p:cNvSpPr/>
          <p:nvPr/>
        </p:nvSpPr>
        <p:spPr>
          <a:xfrm>
            <a:off x="304707" y="211929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6" name="Google Shape;1226;p16"/>
          <p:cNvSpPr/>
          <p:nvPr/>
        </p:nvSpPr>
        <p:spPr>
          <a:xfrm>
            <a:off x="605521" y="2077364"/>
            <a:ext cx="31" cy="1272"/>
          </a:xfrm>
          <a:custGeom>
            <a:avLst/>
            <a:gdLst/>
            <a:ahLst/>
            <a:cxnLst/>
            <a:rect l="l" t="t" r="r" b="b"/>
            <a:pathLst>
              <a:path w="1" h="39" extrusionOk="0">
                <a:moveTo>
                  <a:pt x="1" y="38"/>
                </a:moveTo>
                <a:lnTo>
                  <a:pt x="1" y="38"/>
                </a:lnTo>
                <a:lnTo>
                  <a:pt x="1" y="38"/>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7" name="Google Shape;1227;p16"/>
          <p:cNvSpPr/>
          <p:nvPr/>
        </p:nvSpPr>
        <p:spPr>
          <a:xfrm>
            <a:off x="282216" y="2049028"/>
            <a:ext cx="323337" cy="70302"/>
          </a:xfrm>
          <a:custGeom>
            <a:avLst/>
            <a:gdLst/>
            <a:ahLst/>
            <a:cxnLst/>
            <a:rect l="l" t="t" r="r" b="b"/>
            <a:pathLst>
              <a:path w="10322" h="2156" extrusionOk="0">
                <a:moveTo>
                  <a:pt x="10057" y="0"/>
                </a:moveTo>
                <a:cubicBezTo>
                  <a:pt x="10095" y="76"/>
                  <a:pt x="10095" y="189"/>
                  <a:pt x="10095" y="303"/>
                </a:cubicBezTo>
                <a:cubicBezTo>
                  <a:pt x="10095" y="983"/>
                  <a:pt x="9755" y="1550"/>
                  <a:pt x="9301" y="1550"/>
                </a:cubicBezTo>
                <a:lnTo>
                  <a:pt x="530" y="1550"/>
                </a:lnTo>
                <a:cubicBezTo>
                  <a:pt x="303" y="1550"/>
                  <a:pt x="114" y="1437"/>
                  <a:pt x="0" y="1210"/>
                </a:cubicBezTo>
                <a:lnTo>
                  <a:pt x="0" y="1210"/>
                </a:lnTo>
                <a:cubicBezTo>
                  <a:pt x="76" y="1739"/>
                  <a:pt x="340" y="2117"/>
                  <a:pt x="719" y="2155"/>
                </a:cubicBezTo>
                <a:lnTo>
                  <a:pt x="9528" y="2155"/>
                </a:lnTo>
                <a:cubicBezTo>
                  <a:pt x="9981" y="2155"/>
                  <a:pt x="10322" y="1588"/>
                  <a:pt x="10322" y="907"/>
                </a:cubicBezTo>
                <a:lnTo>
                  <a:pt x="10322" y="870"/>
                </a:lnTo>
                <a:cubicBezTo>
                  <a:pt x="10322" y="529"/>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8" name="Google Shape;1228;p16"/>
          <p:cNvSpPr/>
          <p:nvPr/>
        </p:nvSpPr>
        <p:spPr>
          <a:xfrm>
            <a:off x="546317" y="2369560"/>
            <a:ext cx="79378" cy="131930"/>
          </a:xfrm>
          <a:custGeom>
            <a:avLst/>
            <a:gdLst/>
            <a:ahLst/>
            <a:cxnLst/>
            <a:rect l="l" t="t" r="r" b="b"/>
            <a:pathLst>
              <a:path w="2534" h="4046" extrusionOk="0">
                <a:moveTo>
                  <a:pt x="1286" y="0"/>
                </a:moveTo>
                <a:cubicBezTo>
                  <a:pt x="567" y="0"/>
                  <a:pt x="0" y="907"/>
                  <a:pt x="0" y="2004"/>
                </a:cubicBezTo>
                <a:cubicBezTo>
                  <a:pt x="0" y="3138"/>
                  <a:pt x="567" y="4045"/>
                  <a:pt x="1286" y="4045"/>
                </a:cubicBezTo>
                <a:cubicBezTo>
                  <a:pt x="1966" y="4045"/>
                  <a:pt x="2533" y="3138"/>
                  <a:pt x="2533" y="2004"/>
                </a:cubicBezTo>
                <a:cubicBezTo>
                  <a:pt x="2533" y="907"/>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9" name="Google Shape;1229;p16"/>
          <p:cNvSpPr/>
          <p:nvPr/>
        </p:nvSpPr>
        <p:spPr>
          <a:xfrm>
            <a:off x="281025" y="2394211"/>
            <a:ext cx="324527" cy="81388"/>
          </a:xfrm>
          <a:custGeom>
            <a:avLst/>
            <a:gdLst/>
            <a:ahLst/>
            <a:cxnLst/>
            <a:rect l="l" t="t" r="r" b="b"/>
            <a:pathLst>
              <a:path w="10360" h="2496" extrusionOk="0">
                <a:moveTo>
                  <a:pt x="794" y="0"/>
                </a:moveTo>
                <a:cubicBezTo>
                  <a:pt x="341" y="0"/>
                  <a:pt x="0" y="567"/>
                  <a:pt x="0" y="1248"/>
                </a:cubicBezTo>
                <a:cubicBezTo>
                  <a:pt x="0" y="1966"/>
                  <a:pt x="341" y="2495"/>
                  <a:pt x="794" y="2495"/>
                </a:cubicBezTo>
                <a:lnTo>
                  <a:pt x="9566" y="2495"/>
                </a:lnTo>
                <a:cubicBezTo>
                  <a:pt x="10019" y="2495"/>
                  <a:pt x="10360" y="1966"/>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0" name="Google Shape;1230;p16"/>
          <p:cNvSpPr/>
          <p:nvPr/>
        </p:nvSpPr>
        <p:spPr>
          <a:xfrm>
            <a:off x="304707" y="247556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1" name="Google Shape;1231;p16"/>
          <p:cNvSpPr/>
          <p:nvPr/>
        </p:nvSpPr>
        <p:spPr>
          <a:xfrm>
            <a:off x="605521" y="2434872"/>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2" name="Google Shape;1232;p16"/>
          <p:cNvSpPr/>
          <p:nvPr/>
        </p:nvSpPr>
        <p:spPr>
          <a:xfrm>
            <a:off x="282216" y="2405297"/>
            <a:ext cx="323337" cy="70302"/>
          </a:xfrm>
          <a:custGeom>
            <a:avLst/>
            <a:gdLst/>
            <a:ahLst/>
            <a:cxnLst/>
            <a:rect l="l" t="t" r="r" b="b"/>
            <a:pathLst>
              <a:path w="10322" h="2156" extrusionOk="0">
                <a:moveTo>
                  <a:pt x="10057" y="0"/>
                </a:moveTo>
                <a:cubicBezTo>
                  <a:pt x="10095" y="114"/>
                  <a:pt x="10095" y="189"/>
                  <a:pt x="10095" y="303"/>
                </a:cubicBezTo>
                <a:cubicBezTo>
                  <a:pt x="10095" y="1021"/>
                  <a:pt x="9755" y="1551"/>
                  <a:pt x="9301" y="1551"/>
                </a:cubicBezTo>
                <a:lnTo>
                  <a:pt x="530" y="1551"/>
                </a:lnTo>
                <a:cubicBezTo>
                  <a:pt x="303" y="1551"/>
                  <a:pt x="114" y="1437"/>
                  <a:pt x="0" y="1248"/>
                </a:cubicBezTo>
                <a:lnTo>
                  <a:pt x="0" y="1248"/>
                </a:lnTo>
                <a:cubicBezTo>
                  <a:pt x="76" y="1777"/>
                  <a:pt x="378" y="2155"/>
                  <a:pt x="719" y="2155"/>
                </a:cubicBezTo>
                <a:lnTo>
                  <a:pt x="9528" y="2155"/>
                </a:lnTo>
                <a:cubicBezTo>
                  <a:pt x="9981" y="2155"/>
                  <a:pt x="10322" y="1626"/>
                  <a:pt x="10322" y="908"/>
                </a:cubicBezTo>
                <a:cubicBezTo>
                  <a:pt x="10322" y="530"/>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3" name="Google Shape;1233;p16"/>
          <p:cNvSpPr/>
          <p:nvPr/>
        </p:nvSpPr>
        <p:spPr>
          <a:xfrm>
            <a:off x="546317" y="2725829"/>
            <a:ext cx="79378" cy="131930"/>
          </a:xfrm>
          <a:custGeom>
            <a:avLst/>
            <a:gdLst/>
            <a:ahLst/>
            <a:cxnLst/>
            <a:rect l="l" t="t" r="r" b="b"/>
            <a:pathLst>
              <a:path w="2534" h="4046" extrusionOk="0">
                <a:moveTo>
                  <a:pt x="1286" y="0"/>
                </a:moveTo>
                <a:cubicBezTo>
                  <a:pt x="567" y="0"/>
                  <a:pt x="0" y="908"/>
                  <a:pt x="0" y="2042"/>
                </a:cubicBezTo>
                <a:cubicBezTo>
                  <a:pt x="0" y="3138"/>
                  <a:pt x="567" y="4046"/>
                  <a:pt x="1286" y="4046"/>
                </a:cubicBezTo>
                <a:cubicBezTo>
                  <a:pt x="1966" y="4046"/>
                  <a:pt x="2533" y="3138"/>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4" name="Google Shape;1234;p16"/>
          <p:cNvSpPr/>
          <p:nvPr/>
        </p:nvSpPr>
        <p:spPr>
          <a:xfrm>
            <a:off x="281025" y="2751719"/>
            <a:ext cx="324527" cy="81388"/>
          </a:xfrm>
          <a:custGeom>
            <a:avLst/>
            <a:gdLst/>
            <a:ahLst/>
            <a:cxnLst/>
            <a:rect l="l" t="t" r="r" b="b"/>
            <a:pathLst>
              <a:path w="10360" h="2496" extrusionOk="0">
                <a:moveTo>
                  <a:pt x="794" y="0"/>
                </a:moveTo>
                <a:cubicBezTo>
                  <a:pt x="341" y="0"/>
                  <a:pt x="0" y="530"/>
                  <a:pt x="0" y="1248"/>
                </a:cubicBezTo>
                <a:cubicBezTo>
                  <a:pt x="0" y="1929"/>
                  <a:pt x="341" y="2496"/>
                  <a:pt x="794" y="2496"/>
                </a:cubicBezTo>
                <a:lnTo>
                  <a:pt x="9566" y="2496"/>
                </a:lnTo>
                <a:cubicBezTo>
                  <a:pt x="10019" y="2496"/>
                  <a:pt x="10360" y="1929"/>
                  <a:pt x="10360" y="1248"/>
                </a:cubicBezTo>
                <a:cubicBezTo>
                  <a:pt x="10360" y="530"/>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5" name="Google Shape;1235;p16"/>
          <p:cNvSpPr/>
          <p:nvPr/>
        </p:nvSpPr>
        <p:spPr>
          <a:xfrm>
            <a:off x="304707" y="2833075"/>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6" name="Google Shape;1236;p16"/>
          <p:cNvSpPr/>
          <p:nvPr/>
        </p:nvSpPr>
        <p:spPr>
          <a:xfrm>
            <a:off x="605521" y="2791174"/>
            <a:ext cx="31" cy="1272"/>
          </a:xfrm>
          <a:custGeom>
            <a:avLst/>
            <a:gdLst/>
            <a:ahLst/>
            <a:cxnLst/>
            <a:rect l="l" t="t" r="r" b="b"/>
            <a:pathLst>
              <a:path w="1" h="39" extrusionOk="0">
                <a:moveTo>
                  <a:pt x="1" y="38"/>
                </a:moveTo>
                <a:lnTo>
                  <a:pt x="1" y="38"/>
                </a:lnTo>
                <a:lnTo>
                  <a:pt x="1" y="38"/>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7" name="Google Shape;1237;p16"/>
          <p:cNvSpPr/>
          <p:nvPr/>
        </p:nvSpPr>
        <p:spPr>
          <a:xfrm>
            <a:off x="282216" y="2761567"/>
            <a:ext cx="323337" cy="71541"/>
          </a:xfrm>
          <a:custGeom>
            <a:avLst/>
            <a:gdLst/>
            <a:ahLst/>
            <a:cxnLst/>
            <a:rect l="l" t="t" r="r" b="b"/>
            <a:pathLst>
              <a:path w="10322" h="2194" extrusionOk="0">
                <a:moveTo>
                  <a:pt x="10057" y="1"/>
                </a:moveTo>
                <a:cubicBezTo>
                  <a:pt x="10095" y="114"/>
                  <a:pt x="10095" y="228"/>
                  <a:pt x="10095" y="341"/>
                </a:cubicBezTo>
                <a:cubicBezTo>
                  <a:pt x="10095" y="1022"/>
                  <a:pt x="9755" y="1589"/>
                  <a:pt x="9301" y="1589"/>
                </a:cubicBezTo>
                <a:lnTo>
                  <a:pt x="530" y="1589"/>
                </a:lnTo>
                <a:cubicBezTo>
                  <a:pt x="303" y="1589"/>
                  <a:pt x="114" y="1475"/>
                  <a:pt x="0" y="1248"/>
                </a:cubicBezTo>
                <a:lnTo>
                  <a:pt x="0" y="1248"/>
                </a:lnTo>
                <a:cubicBezTo>
                  <a:pt x="76" y="1778"/>
                  <a:pt x="340" y="2156"/>
                  <a:pt x="719" y="2194"/>
                </a:cubicBezTo>
                <a:lnTo>
                  <a:pt x="9528" y="2194"/>
                </a:lnTo>
                <a:cubicBezTo>
                  <a:pt x="9981" y="2194"/>
                  <a:pt x="10322" y="1627"/>
                  <a:pt x="10322" y="946"/>
                </a:cubicBezTo>
                <a:lnTo>
                  <a:pt x="10322" y="908"/>
                </a:lnTo>
                <a:cubicBezTo>
                  <a:pt x="10322" y="568"/>
                  <a:pt x="10208" y="228"/>
                  <a:pt x="10057" y="1"/>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8" name="Google Shape;1238;p16"/>
          <p:cNvSpPr/>
          <p:nvPr/>
        </p:nvSpPr>
        <p:spPr>
          <a:xfrm>
            <a:off x="546317" y="3083338"/>
            <a:ext cx="79378" cy="131963"/>
          </a:xfrm>
          <a:custGeom>
            <a:avLst/>
            <a:gdLst/>
            <a:ahLst/>
            <a:cxnLst/>
            <a:rect l="l" t="t" r="r" b="b"/>
            <a:pathLst>
              <a:path w="2534" h="4047" extrusionOk="0">
                <a:moveTo>
                  <a:pt x="1286" y="1"/>
                </a:moveTo>
                <a:cubicBezTo>
                  <a:pt x="567" y="1"/>
                  <a:pt x="0" y="908"/>
                  <a:pt x="0" y="2004"/>
                </a:cubicBezTo>
                <a:cubicBezTo>
                  <a:pt x="0" y="3139"/>
                  <a:pt x="567" y="4046"/>
                  <a:pt x="1286" y="4046"/>
                </a:cubicBezTo>
                <a:cubicBezTo>
                  <a:pt x="1966" y="4046"/>
                  <a:pt x="2533" y="3139"/>
                  <a:pt x="2533" y="2004"/>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9" name="Google Shape;1239;p16"/>
          <p:cNvSpPr/>
          <p:nvPr/>
        </p:nvSpPr>
        <p:spPr>
          <a:xfrm>
            <a:off x="281025" y="3107989"/>
            <a:ext cx="324527" cy="8142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0" name="Google Shape;1240;p16"/>
          <p:cNvSpPr/>
          <p:nvPr/>
        </p:nvSpPr>
        <p:spPr>
          <a:xfrm>
            <a:off x="304707" y="318937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1" name="Google Shape;1241;p16"/>
          <p:cNvSpPr/>
          <p:nvPr/>
        </p:nvSpPr>
        <p:spPr>
          <a:xfrm>
            <a:off x="605521" y="3148683"/>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2" name="Google Shape;1242;p16"/>
          <p:cNvSpPr/>
          <p:nvPr/>
        </p:nvSpPr>
        <p:spPr>
          <a:xfrm>
            <a:off x="282216" y="3119108"/>
            <a:ext cx="323337" cy="70302"/>
          </a:xfrm>
          <a:custGeom>
            <a:avLst/>
            <a:gdLst/>
            <a:ahLst/>
            <a:cxnLst/>
            <a:rect l="l" t="t" r="r" b="b"/>
            <a:pathLst>
              <a:path w="10322" h="2156" extrusionOk="0">
                <a:moveTo>
                  <a:pt x="10057" y="0"/>
                </a:moveTo>
                <a:cubicBezTo>
                  <a:pt x="10095" y="113"/>
                  <a:pt x="10095" y="189"/>
                  <a:pt x="10095" y="302"/>
                </a:cubicBezTo>
                <a:cubicBezTo>
                  <a:pt x="10095" y="1021"/>
                  <a:pt x="9755" y="1550"/>
                  <a:pt x="9301" y="1550"/>
                </a:cubicBezTo>
                <a:lnTo>
                  <a:pt x="530" y="1550"/>
                </a:lnTo>
                <a:cubicBezTo>
                  <a:pt x="303" y="1550"/>
                  <a:pt x="114" y="1437"/>
                  <a:pt x="0" y="1248"/>
                </a:cubicBezTo>
                <a:lnTo>
                  <a:pt x="0" y="1248"/>
                </a:lnTo>
                <a:cubicBezTo>
                  <a:pt x="76" y="1739"/>
                  <a:pt x="340" y="2155"/>
                  <a:pt x="719" y="2155"/>
                </a:cubicBezTo>
                <a:lnTo>
                  <a:pt x="9528" y="2155"/>
                </a:lnTo>
                <a:cubicBezTo>
                  <a:pt x="9981" y="2155"/>
                  <a:pt x="10322" y="1588"/>
                  <a:pt x="10322" y="907"/>
                </a:cubicBezTo>
                <a:cubicBezTo>
                  <a:pt x="10322" y="529"/>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3" name="Google Shape;1243;p16"/>
          <p:cNvSpPr/>
          <p:nvPr/>
        </p:nvSpPr>
        <p:spPr>
          <a:xfrm>
            <a:off x="546317" y="3439640"/>
            <a:ext cx="79378" cy="131930"/>
          </a:xfrm>
          <a:custGeom>
            <a:avLst/>
            <a:gdLst/>
            <a:ahLst/>
            <a:cxnLst/>
            <a:rect l="l" t="t" r="r" b="b"/>
            <a:pathLst>
              <a:path w="2534" h="4046" extrusionOk="0">
                <a:moveTo>
                  <a:pt x="1286" y="0"/>
                </a:moveTo>
                <a:cubicBezTo>
                  <a:pt x="567" y="0"/>
                  <a:pt x="0" y="907"/>
                  <a:pt x="0" y="2042"/>
                </a:cubicBezTo>
                <a:cubicBezTo>
                  <a:pt x="0" y="3138"/>
                  <a:pt x="567" y="4045"/>
                  <a:pt x="1286" y="4045"/>
                </a:cubicBezTo>
                <a:cubicBezTo>
                  <a:pt x="1966" y="4045"/>
                  <a:pt x="2533" y="3138"/>
                  <a:pt x="2533" y="2042"/>
                </a:cubicBezTo>
                <a:cubicBezTo>
                  <a:pt x="2533" y="907"/>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4" name="Google Shape;1244;p16"/>
          <p:cNvSpPr/>
          <p:nvPr/>
        </p:nvSpPr>
        <p:spPr>
          <a:xfrm>
            <a:off x="281025" y="3465498"/>
            <a:ext cx="324527" cy="81421"/>
          </a:xfrm>
          <a:custGeom>
            <a:avLst/>
            <a:gdLst/>
            <a:ahLst/>
            <a:cxnLst/>
            <a:rect l="l" t="t" r="r" b="b"/>
            <a:pathLst>
              <a:path w="10360" h="2497" extrusionOk="0">
                <a:moveTo>
                  <a:pt x="794" y="1"/>
                </a:moveTo>
                <a:cubicBezTo>
                  <a:pt x="341" y="1"/>
                  <a:pt x="0" y="530"/>
                  <a:pt x="0" y="1249"/>
                </a:cubicBezTo>
                <a:cubicBezTo>
                  <a:pt x="0" y="1929"/>
                  <a:pt x="341" y="2496"/>
                  <a:pt x="794" y="2496"/>
                </a:cubicBezTo>
                <a:lnTo>
                  <a:pt x="9566" y="2496"/>
                </a:lnTo>
                <a:cubicBezTo>
                  <a:pt x="10019" y="2496"/>
                  <a:pt x="10360" y="1929"/>
                  <a:pt x="10360" y="1249"/>
                </a:cubicBezTo>
                <a:cubicBezTo>
                  <a:pt x="10360" y="530"/>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5" name="Google Shape;1245;p16"/>
          <p:cNvSpPr/>
          <p:nvPr/>
        </p:nvSpPr>
        <p:spPr>
          <a:xfrm>
            <a:off x="304707" y="3546886"/>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6" name="Google Shape;1246;p16"/>
          <p:cNvSpPr/>
          <p:nvPr/>
        </p:nvSpPr>
        <p:spPr>
          <a:xfrm>
            <a:off x="605521" y="3504953"/>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7" name="Google Shape;1247;p16"/>
          <p:cNvSpPr/>
          <p:nvPr/>
        </p:nvSpPr>
        <p:spPr>
          <a:xfrm>
            <a:off x="282216" y="3475378"/>
            <a:ext cx="323337" cy="71541"/>
          </a:xfrm>
          <a:custGeom>
            <a:avLst/>
            <a:gdLst/>
            <a:ahLst/>
            <a:cxnLst/>
            <a:rect l="l" t="t" r="r" b="b"/>
            <a:pathLst>
              <a:path w="10322" h="2194" extrusionOk="0">
                <a:moveTo>
                  <a:pt x="10057" y="0"/>
                </a:moveTo>
                <a:lnTo>
                  <a:pt x="10057" y="0"/>
                </a:ln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6"/>
                </a:cubicBezTo>
                <a:lnTo>
                  <a:pt x="10322" y="908"/>
                </a:lnTo>
                <a:cubicBezTo>
                  <a:pt x="10322" y="568"/>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8" name="Google Shape;1248;p16"/>
          <p:cNvSpPr/>
          <p:nvPr/>
        </p:nvSpPr>
        <p:spPr>
          <a:xfrm>
            <a:off x="546317" y="3795909"/>
            <a:ext cx="79378" cy="133169"/>
          </a:xfrm>
          <a:custGeom>
            <a:avLst/>
            <a:gdLst/>
            <a:ahLst/>
            <a:cxnLst/>
            <a:rect l="l" t="t" r="r" b="b"/>
            <a:pathLst>
              <a:path w="2534" h="4084" extrusionOk="0">
                <a:moveTo>
                  <a:pt x="1286" y="0"/>
                </a:moveTo>
                <a:cubicBezTo>
                  <a:pt x="567" y="0"/>
                  <a:pt x="0" y="908"/>
                  <a:pt x="0" y="2042"/>
                </a:cubicBezTo>
                <a:cubicBezTo>
                  <a:pt x="0" y="3176"/>
                  <a:pt x="567" y="4084"/>
                  <a:pt x="1286" y="4084"/>
                </a:cubicBezTo>
                <a:cubicBezTo>
                  <a:pt x="1966" y="4084"/>
                  <a:pt x="2533" y="3176"/>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9" name="Google Shape;1249;p16"/>
          <p:cNvSpPr/>
          <p:nvPr/>
        </p:nvSpPr>
        <p:spPr>
          <a:xfrm>
            <a:off x="281025" y="3821800"/>
            <a:ext cx="324527" cy="81388"/>
          </a:xfrm>
          <a:custGeom>
            <a:avLst/>
            <a:gdLst/>
            <a:ahLst/>
            <a:cxnLst/>
            <a:rect l="l" t="t" r="r" b="b"/>
            <a:pathLst>
              <a:path w="10360" h="2496" extrusionOk="0">
                <a:moveTo>
                  <a:pt x="794" y="0"/>
                </a:moveTo>
                <a:cubicBezTo>
                  <a:pt x="341" y="0"/>
                  <a:pt x="0" y="567"/>
                  <a:pt x="0" y="1248"/>
                </a:cubicBezTo>
                <a:cubicBezTo>
                  <a:pt x="0" y="1929"/>
                  <a:pt x="341" y="2496"/>
                  <a:pt x="794" y="2496"/>
                </a:cubicBezTo>
                <a:lnTo>
                  <a:pt x="9566" y="2496"/>
                </a:lnTo>
                <a:cubicBezTo>
                  <a:pt x="10019" y="2496"/>
                  <a:pt x="10360" y="1929"/>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0" name="Google Shape;1250;p16"/>
          <p:cNvSpPr/>
          <p:nvPr/>
        </p:nvSpPr>
        <p:spPr>
          <a:xfrm>
            <a:off x="304707" y="3903155"/>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1" name="Google Shape;1251;p16"/>
          <p:cNvSpPr/>
          <p:nvPr/>
        </p:nvSpPr>
        <p:spPr>
          <a:xfrm>
            <a:off x="605521" y="3862494"/>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2" name="Google Shape;1252;p16"/>
          <p:cNvSpPr/>
          <p:nvPr/>
        </p:nvSpPr>
        <p:spPr>
          <a:xfrm>
            <a:off x="282216" y="3832886"/>
            <a:ext cx="323337" cy="70302"/>
          </a:xfrm>
          <a:custGeom>
            <a:avLst/>
            <a:gdLst/>
            <a:ahLst/>
            <a:cxnLst/>
            <a:rect l="l" t="t" r="r" b="b"/>
            <a:pathLst>
              <a:path w="10322" h="2156" extrusionOk="0">
                <a:moveTo>
                  <a:pt x="10057" y="1"/>
                </a:moveTo>
                <a:lnTo>
                  <a:pt x="10057" y="1"/>
                </a:lnTo>
                <a:cubicBezTo>
                  <a:pt x="10095" y="76"/>
                  <a:pt x="10095" y="190"/>
                  <a:pt x="10095" y="303"/>
                </a:cubicBezTo>
                <a:cubicBezTo>
                  <a:pt x="10095" y="984"/>
                  <a:pt x="9755" y="1551"/>
                  <a:pt x="9301" y="1551"/>
                </a:cubicBezTo>
                <a:lnTo>
                  <a:pt x="530" y="1551"/>
                </a:lnTo>
                <a:cubicBezTo>
                  <a:pt x="303" y="1551"/>
                  <a:pt x="114" y="1437"/>
                  <a:pt x="0" y="1210"/>
                </a:cubicBezTo>
                <a:lnTo>
                  <a:pt x="0" y="1210"/>
                </a:lnTo>
                <a:cubicBezTo>
                  <a:pt x="76" y="1740"/>
                  <a:pt x="340" y="2118"/>
                  <a:pt x="719" y="2156"/>
                </a:cubicBezTo>
                <a:lnTo>
                  <a:pt x="9528" y="2156"/>
                </a:lnTo>
                <a:cubicBezTo>
                  <a:pt x="9981" y="2156"/>
                  <a:pt x="10322" y="1589"/>
                  <a:pt x="10322" y="908"/>
                </a:cubicBezTo>
                <a:cubicBezTo>
                  <a:pt x="10322" y="530"/>
                  <a:pt x="10208" y="227"/>
                  <a:pt x="10057" y="1"/>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3" name="Google Shape;1253;p16"/>
          <p:cNvSpPr/>
          <p:nvPr/>
        </p:nvSpPr>
        <p:spPr>
          <a:xfrm>
            <a:off x="546317" y="4153418"/>
            <a:ext cx="79378" cy="131963"/>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4" name="Google Shape;1254;p16"/>
          <p:cNvSpPr/>
          <p:nvPr/>
        </p:nvSpPr>
        <p:spPr>
          <a:xfrm>
            <a:off x="281025" y="4178069"/>
            <a:ext cx="324527" cy="82627"/>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5" name="Google Shape;1255;p16"/>
          <p:cNvSpPr/>
          <p:nvPr/>
        </p:nvSpPr>
        <p:spPr>
          <a:xfrm>
            <a:off x="304707" y="4260664"/>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6" name="Google Shape;1256;p16"/>
          <p:cNvSpPr/>
          <p:nvPr/>
        </p:nvSpPr>
        <p:spPr>
          <a:xfrm>
            <a:off x="605521" y="4218763"/>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7" name="Google Shape;1257;p16"/>
          <p:cNvSpPr/>
          <p:nvPr/>
        </p:nvSpPr>
        <p:spPr>
          <a:xfrm>
            <a:off x="282216" y="4189188"/>
            <a:ext cx="323337" cy="71508"/>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8" name="Google Shape;1258;p16"/>
          <p:cNvSpPr/>
          <p:nvPr/>
        </p:nvSpPr>
        <p:spPr>
          <a:xfrm>
            <a:off x="282216" y="977708"/>
            <a:ext cx="323337" cy="71541"/>
          </a:xfrm>
          <a:custGeom>
            <a:avLst/>
            <a:gdLst/>
            <a:ahLst/>
            <a:cxnLst/>
            <a:rect l="l" t="t" r="r" b="b"/>
            <a:pathLst>
              <a:path w="10322" h="2194" extrusionOk="0">
                <a:moveTo>
                  <a:pt x="10057" y="0"/>
                </a:move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5"/>
                </a:cubicBezTo>
                <a:lnTo>
                  <a:pt x="10322" y="908"/>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59" name="Google Shape;1259;p16"/>
          <p:cNvGrpSpPr/>
          <p:nvPr/>
        </p:nvGrpSpPr>
        <p:grpSpPr>
          <a:xfrm>
            <a:off x="726213" y="4500425"/>
            <a:ext cx="291375" cy="281375"/>
            <a:chOff x="3243875" y="2372825"/>
            <a:chExt cx="291375" cy="281375"/>
          </a:xfrm>
        </p:grpSpPr>
        <p:sp>
          <p:nvSpPr>
            <p:cNvPr id="1260" name="Google Shape;1260;p16"/>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1" name="Google Shape;1261;p16"/>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2" name="Google Shape;1262;p16"/>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3" name="Google Shape;1263;p16"/>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4" name="Google Shape;1264;p16"/>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5" name="Google Shape;1265;p16"/>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6" name="Google Shape;1266;p16"/>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7" name="Google Shape;1267;p16"/>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8" name="Google Shape;1268;p16"/>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9" name="Google Shape;1269;p16"/>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70" name="Google Shape;1270;p16"/>
          <p:cNvSpPr/>
          <p:nvPr/>
        </p:nvSpPr>
        <p:spPr>
          <a:xfrm>
            <a:off x="7335600" y="508075"/>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71" name="Google Shape;1271;p16"/>
          <p:cNvGrpSpPr/>
          <p:nvPr/>
        </p:nvGrpSpPr>
        <p:grpSpPr>
          <a:xfrm>
            <a:off x="1514950" y="454750"/>
            <a:ext cx="166675" cy="168575"/>
            <a:chOff x="4954425" y="2036375"/>
            <a:chExt cx="166675" cy="168575"/>
          </a:xfrm>
        </p:grpSpPr>
        <p:sp>
          <p:nvSpPr>
            <p:cNvPr id="1272" name="Google Shape;1272;p16"/>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3" name="Google Shape;1273;p16"/>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74" name="Google Shape;1274;p16"/>
          <p:cNvSpPr/>
          <p:nvPr/>
        </p:nvSpPr>
        <p:spPr>
          <a:xfrm>
            <a:off x="1427950" y="4781788"/>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8120291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1275"/>
        <p:cNvGrpSpPr/>
        <p:nvPr/>
      </p:nvGrpSpPr>
      <p:grpSpPr>
        <a:xfrm>
          <a:off x="0" y="0"/>
          <a:ext cx="0" cy="0"/>
          <a:chOff x="0" y="0"/>
          <a:chExt cx="0" cy="0"/>
        </a:xfrm>
      </p:grpSpPr>
      <p:grpSp>
        <p:nvGrpSpPr>
          <p:cNvPr id="1276" name="Google Shape;1276;p17"/>
          <p:cNvGrpSpPr/>
          <p:nvPr/>
        </p:nvGrpSpPr>
        <p:grpSpPr>
          <a:xfrm>
            <a:off x="395894" y="219519"/>
            <a:ext cx="8518865" cy="4788281"/>
            <a:chOff x="395894" y="219519"/>
            <a:chExt cx="8518865" cy="4788281"/>
          </a:xfrm>
        </p:grpSpPr>
        <p:sp>
          <p:nvSpPr>
            <p:cNvPr id="1277" name="Google Shape;1277;p17"/>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78" name="Google Shape;1278;p17"/>
            <p:cNvGrpSpPr/>
            <p:nvPr/>
          </p:nvGrpSpPr>
          <p:grpSpPr>
            <a:xfrm>
              <a:off x="8341543" y="2282008"/>
              <a:ext cx="569676" cy="380612"/>
              <a:chOff x="8341543" y="2282008"/>
              <a:chExt cx="569676" cy="380612"/>
            </a:xfrm>
          </p:grpSpPr>
          <p:sp>
            <p:nvSpPr>
              <p:cNvPr id="1279" name="Google Shape;1279;p17"/>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0" name="Google Shape;1280;p17"/>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81" name="Google Shape;1281;p17"/>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82" name="Google Shape;1282;p17"/>
            <p:cNvGrpSpPr/>
            <p:nvPr/>
          </p:nvGrpSpPr>
          <p:grpSpPr>
            <a:xfrm>
              <a:off x="8341543" y="1721094"/>
              <a:ext cx="569676" cy="380612"/>
              <a:chOff x="8341543" y="1721094"/>
              <a:chExt cx="569676" cy="380612"/>
            </a:xfrm>
          </p:grpSpPr>
          <p:sp>
            <p:nvSpPr>
              <p:cNvPr id="1283" name="Google Shape;1283;p17"/>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4" name="Google Shape;1284;p17"/>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85" name="Google Shape;1285;p17"/>
            <p:cNvGrpSpPr/>
            <p:nvPr/>
          </p:nvGrpSpPr>
          <p:grpSpPr>
            <a:xfrm>
              <a:off x="8346273" y="1183592"/>
              <a:ext cx="568486" cy="388014"/>
              <a:chOff x="8346273" y="1183592"/>
              <a:chExt cx="568486" cy="388014"/>
            </a:xfrm>
          </p:grpSpPr>
          <p:sp>
            <p:nvSpPr>
              <p:cNvPr id="1286" name="Google Shape;1286;p17"/>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7" name="Google Shape;1287;p17"/>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88" name="Google Shape;1288;p17"/>
            <p:cNvGrpSpPr/>
            <p:nvPr/>
          </p:nvGrpSpPr>
          <p:grpSpPr>
            <a:xfrm>
              <a:off x="8341543" y="606635"/>
              <a:ext cx="569676" cy="388014"/>
              <a:chOff x="8341543" y="606635"/>
              <a:chExt cx="569676" cy="388014"/>
            </a:xfrm>
          </p:grpSpPr>
          <p:sp>
            <p:nvSpPr>
              <p:cNvPr id="1289" name="Google Shape;1289;p17"/>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0" name="Google Shape;1290;p17"/>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91" name="Google Shape;1291;p17"/>
            <p:cNvGrpSpPr/>
            <p:nvPr/>
          </p:nvGrpSpPr>
          <p:grpSpPr>
            <a:xfrm>
              <a:off x="8341543" y="2842933"/>
              <a:ext cx="569676" cy="380612"/>
              <a:chOff x="8341543" y="2282008"/>
              <a:chExt cx="569676" cy="380612"/>
            </a:xfrm>
          </p:grpSpPr>
          <p:sp>
            <p:nvSpPr>
              <p:cNvPr id="1292" name="Google Shape;1292;p17"/>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3" name="Google Shape;1293;p17"/>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94" name="Google Shape;1294;p17"/>
            <p:cNvGrpSpPr/>
            <p:nvPr/>
          </p:nvGrpSpPr>
          <p:grpSpPr>
            <a:xfrm>
              <a:off x="8341543" y="3403858"/>
              <a:ext cx="569676" cy="380612"/>
              <a:chOff x="8341543" y="2282008"/>
              <a:chExt cx="569676" cy="380612"/>
            </a:xfrm>
          </p:grpSpPr>
          <p:sp>
            <p:nvSpPr>
              <p:cNvPr id="1295" name="Google Shape;1295;p17"/>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6" name="Google Shape;1296;p17"/>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97" name="Google Shape;1297;p17"/>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8" name="Google Shape;1298;p17"/>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99" name="Google Shape;1299;p17"/>
          <p:cNvSpPr/>
          <p:nvPr/>
        </p:nvSpPr>
        <p:spPr>
          <a:xfrm>
            <a:off x="546317" y="941938"/>
            <a:ext cx="79378" cy="131963"/>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0" name="Google Shape;1300;p17"/>
          <p:cNvSpPr/>
          <p:nvPr/>
        </p:nvSpPr>
        <p:spPr>
          <a:xfrm>
            <a:off x="281025" y="966589"/>
            <a:ext cx="324527" cy="82660"/>
          </a:xfrm>
          <a:custGeom>
            <a:avLst/>
            <a:gdLst/>
            <a:ahLst/>
            <a:cxnLst/>
            <a:rect l="l" t="t" r="r" b="b"/>
            <a:pathLst>
              <a:path w="10360" h="2535"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1" name="Google Shape;1301;p17"/>
          <p:cNvSpPr/>
          <p:nvPr/>
        </p:nvSpPr>
        <p:spPr>
          <a:xfrm>
            <a:off x="304707" y="104921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2" name="Google Shape;1302;p17"/>
          <p:cNvSpPr/>
          <p:nvPr/>
        </p:nvSpPr>
        <p:spPr>
          <a:xfrm>
            <a:off x="605521" y="1007283"/>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3" name="Google Shape;1303;p17"/>
          <p:cNvSpPr/>
          <p:nvPr/>
        </p:nvSpPr>
        <p:spPr>
          <a:xfrm>
            <a:off x="546317" y="1298240"/>
            <a:ext cx="79378" cy="133169"/>
          </a:xfrm>
          <a:custGeom>
            <a:avLst/>
            <a:gdLst/>
            <a:ahLst/>
            <a:cxnLst/>
            <a:rect l="l" t="t" r="r" b="b"/>
            <a:pathLst>
              <a:path w="2534" h="4084" extrusionOk="0">
                <a:moveTo>
                  <a:pt x="1286" y="0"/>
                </a:moveTo>
                <a:cubicBezTo>
                  <a:pt x="567" y="0"/>
                  <a:pt x="0" y="908"/>
                  <a:pt x="0" y="2042"/>
                </a:cubicBezTo>
                <a:cubicBezTo>
                  <a:pt x="0" y="3176"/>
                  <a:pt x="567" y="4083"/>
                  <a:pt x="1286" y="4083"/>
                </a:cubicBezTo>
                <a:cubicBezTo>
                  <a:pt x="1966" y="4083"/>
                  <a:pt x="2533" y="3176"/>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4" name="Google Shape;1304;p17"/>
          <p:cNvSpPr/>
          <p:nvPr/>
        </p:nvSpPr>
        <p:spPr>
          <a:xfrm>
            <a:off x="281025" y="1324130"/>
            <a:ext cx="324527" cy="81388"/>
          </a:xfrm>
          <a:custGeom>
            <a:avLst/>
            <a:gdLst/>
            <a:ahLst/>
            <a:cxnLst/>
            <a:rect l="l" t="t" r="r" b="b"/>
            <a:pathLst>
              <a:path w="10360" h="2496" extrusionOk="0">
                <a:moveTo>
                  <a:pt x="794" y="0"/>
                </a:moveTo>
                <a:cubicBezTo>
                  <a:pt x="341" y="0"/>
                  <a:pt x="0" y="567"/>
                  <a:pt x="0" y="1248"/>
                </a:cubicBezTo>
                <a:cubicBezTo>
                  <a:pt x="0" y="1928"/>
                  <a:pt x="341" y="2495"/>
                  <a:pt x="794" y="2495"/>
                </a:cubicBezTo>
                <a:lnTo>
                  <a:pt x="9566" y="2495"/>
                </a:lnTo>
                <a:cubicBezTo>
                  <a:pt x="10019" y="2495"/>
                  <a:pt x="10360" y="1928"/>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5" name="Google Shape;1305;p17"/>
          <p:cNvSpPr/>
          <p:nvPr/>
        </p:nvSpPr>
        <p:spPr>
          <a:xfrm>
            <a:off x="304707" y="1405486"/>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6" name="Google Shape;1306;p17"/>
          <p:cNvSpPr/>
          <p:nvPr/>
        </p:nvSpPr>
        <p:spPr>
          <a:xfrm>
            <a:off x="605521" y="1364792"/>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7" name="Google Shape;1307;p17"/>
          <p:cNvSpPr/>
          <p:nvPr/>
        </p:nvSpPr>
        <p:spPr>
          <a:xfrm>
            <a:off x="282216" y="1335217"/>
            <a:ext cx="323337" cy="70302"/>
          </a:xfrm>
          <a:custGeom>
            <a:avLst/>
            <a:gdLst/>
            <a:ahLst/>
            <a:cxnLst/>
            <a:rect l="l" t="t" r="r" b="b"/>
            <a:pathLst>
              <a:path w="10322" h="2156" extrusionOk="0">
                <a:moveTo>
                  <a:pt x="10057" y="0"/>
                </a:moveTo>
                <a:lnTo>
                  <a:pt x="10057" y="0"/>
                </a:lnTo>
                <a:cubicBezTo>
                  <a:pt x="10095" y="76"/>
                  <a:pt x="10095" y="190"/>
                  <a:pt x="10095" y="303"/>
                </a:cubicBezTo>
                <a:cubicBezTo>
                  <a:pt x="10095" y="983"/>
                  <a:pt x="9755" y="1551"/>
                  <a:pt x="9301" y="1551"/>
                </a:cubicBezTo>
                <a:lnTo>
                  <a:pt x="530" y="1551"/>
                </a:lnTo>
                <a:cubicBezTo>
                  <a:pt x="303" y="1551"/>
                  <a:pt x="114" y="1437"/>
                  <a:pt x="0" y="1210"/>
                </a:cubicBezTo>
                <a:lnTo>
                  <a:pt x="0" y="1210"/>
                </a:lnTo>
                <a:cubicBezTo>
                  <a:pt x="76" y="1740"/>
                  <a:pt x="378" y="2118"/>
                  <a:pt x="719" y="2155"/>
                </a:cubicBezTo>
                <a:lnTo>
                  <a:pt x="9528" y="2155"/>
                </a:lnTo>
                <a:cubicBezTo>
                  <a:pt x="9981" y="2155"/>
                  <a:pt x="10322" y="1588"/>
                  <a:pt x="10322" y="908"/>
                </a:cubicBezTo>
                <a:cubicBezTo>
                  <a:pt x="10322" y="530"/>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8" name="Google Shape;1308;p17"/>
          <p:cNvSpPr/>
          <p:nvPr/>
        </p:nvSpPr>
        <p:spPr>
          <a:xfrm>
            <a:off x="546317" y="1655749"/>
            <a:ext cx="79378" cy="131930"/>
          </a:xfrm>
          <a:custGeom>
            <a:avLst/>
            <a:gdLst/>
            <a:ahLst/>
            <a:cxnLst/>
            <a:rect l="l" t="t" r="r" b="b"/>
            <a:pathLst>
              <a:path w="2534" h="4046" extrusionOk="0">
                <a:moveTo>
                  <a:pt x="1286" y="0"/>
                </a:moveTo>
                <a:cubicBezTo>
                  <a:pt x="567" y="0"/>
                  <a:pt x="0" y="908"/>
                  <a:pt x="0" y="2004"/>
                </a:cubicBezTo>
                <a:cubicBezTo>
                  <a:pt x="0" y="3138"/>
                  <a:pt x="567" y="4046"/>
                  <a:pt x="1286" y="4046"/>
                </a:cubicBezTo>
                <a:cubicBezTo>
                  <a:pt x="1966" y="4046"/>
                  <a:pt x="2533" y="3138"/>
                  <a:pt x="2533" y="2004"/>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9" name="Google Shape;1309;p17"/>
          <p:cNvSpPr/>
          <p:nvPr/>
        </p:nvSpPr>
        <p:spPr>
          <a:xfrm>
            <a:off x="281025" y="1680400"/>
            <a:ext cx="324527" cy="82627"/>
          </a:xfrm>
          <a:custGeom>
            <a:avLst/>
            <a:gdLst/>
            <a:ahLst/>
            <a:cxnLst/>
            <a:rect l="l" t="t" r="r" b="b"/>
            <a:pathLst>
              <a:path w="10360" h="2534" extrusionOk="0">
                <a:moveTo>
                  <a:pt x="794" y="1"/>
                </a:moveTo>
                <a:cubicBezTo>
                  <a:pt x="341" y="1"/>
                  <a:pt x="0" y="568"/>
                  <a:pt x="0" y="1248"/>
                </a:cubicBezTo>
                <a:cubicBezTo>
                  <a:pt x="0" y="1967"/>
                  <a:pt x="341" y="2534"/>
                  <a:pt x="794" y="2534"/>
                </a:cubicBezTo>
                <a:lnTo>
                  <a:pt x="9566" y="2534"/>
                </a:lnTo>
                <a:cubicBezTo>
                  <a:pt x="10019" y="2534"/>
                  <a:pt x="10360" y="1967"/>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0" name="Google Shape;1310;p17"/>
          <p:cNvSpPr/>
          <p:nvPr/>
        </p:nvSpPr>
        <p:spPr>
          <a:xfrm>
            <a:off x="304707" y="1761756"/>
            <a:ext cx="32014" cy="1272"/>
          </a:xfrm>
          <a:custGeom>
            <a:avLst/>
            <a:gdLst/>
            <a:ahLst/>
            <a:cxnLst/>
            <a:rect l="l" t="t" r="r" b="b"/>
            <a:pathLst>
              <a:path w="1022" h="39" extrusionOk="0">
                <a:moveTo>
                  <a:pt x="1021" y="39"/>
                </a:moveTo>
                <a:lnTo>
                  <a:pt x="38" y="39"/>
                </a:lnTo>
                <a:cubicBezTo>
                  <a:pt x="38" y="39"/>
                  <a:pt x="38" y="39"/>
                  <a:pt x="38" y="39"/>
                </a:cubicBezTo>
                <a:cubicBezTo>
                  <a:pt x="38" y="39"/>
                  <a:pt x="38" y="39"/>
                  <a:pt x="38" y="39"/>
                </a:cubicBezTo>
                <a:lnTo>
                  <a:pt x="1021" y="39"/>
                </a:lnTo>
                <a:lnTo>
                  <a:pt x="1021" y="39"/>
                </a:lnTo>
                <a:close/>
                <a:moveTo>
                  <a:pt x="1" y="39"/>
                </a:moveTo>
                <a:lnTo>
                  <a:pt x="1" y="39"/>
                </a:lnTo>
                <a:lnTo>
                  <a:pt x="1" y="39"/>
                </a:lnTo>
                <a:close/>
                <a:moveTo>
                  <a:pt x="1" y="39"/>
                </a:moveTo>
                <a:lnTo>
                  <a:pt x="1" y="39"/>
                </a:lnTo>
                <a:lnTo>
                  <a:pt x="1" y="39"/>
                </a:lnTo>
                <a:close/>
                <a:moveTo>
                  <a:pt x="1" y="39"/>
                </a:moveTo>
                <a:lnTo>
                  <a:pt x="1" y="39"/>
                </a:lnTo>
                <a:lnTo>
                  <a:pt x="1" y="39"/>
                </a:lnTo>
                <a:close/>
                <a:moveTo>
                  <a:pt x="1" y="39"/>
                </a:moveTo>
                <a:cubicBezTo>
                  <a:pt x="1" y="39"/>
                  <a:pt x="1" y="39"/>
                  <a:pt x="1" y="1"/>
                </a:cubicBezTo>
                <a:cubicBezTo>
                  <a:pt x="1" y="39"/>
                  <a:pt x="1" y="39"/>
                  <a:pt x="1" y="39"/>
                </a:cubicBez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1" name="Google Shape;1311;p17"/>
          <p:cNvSpPr/>
          <p:nvPr/>
        </p:nvSpPr>
        <p:spPr>
          <a:xfrm>
            <a:off x="605521" y="1721094"/>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2" name="Google Shape;1312;p17"/>
          <p:cNvSpPr/>
          <p:nvPr/>
        </p:nvSpPr>
        <p:spPr>
          <a:xfrm>
            <a:off x="282216" y="1691487"/>
            <a:ext cx="323337" cy="71541"/>
          </a:xfrm>
          <a:custGeom>
            <a:avLst/>
            <a:gdLst/>
            <a:ahLst/>
            <a:cxnLst/>
            <a:rect l="l" t="t" r="r" b="b"/>
            <a:pathLst>
              <a:path w="10322" h="2194" extrusionOk="0">
                <a:moveTo>
                  <a:pt x="10057" y="1"/>
                </a:moveTo>
                <a:cubicBezTo>
                  <a:pt x="10095" y="114"/>
                  <a:pt x="10095" y="228"/>
                  <a:pt x="10095" y="303"/>
                </a:cubicBezTo>
                <a:cubicBezTo>
                  <a:pt x="10095" y="1022"/>
                  <a:pt x="9755" y="1589"/>
                  <a:pt x="9301" y="1589"/>
                </a:cubicBezTo>
                <a:lnTo>
                  <a:pt x="530" y="1589"/>
                </a:lnTo>
                <a:cubicBezTo>
                  <a:pt x="303" y="1589"/>
                  <a:pt x="114" y="1438"/>
                  <a:pt x="0" y="1249"/>
                </a:cubicBezTo>
                <a:lnTo>
                  <a:pt x="0" y="1249"/>
                </a:lnTo>
                <a:cubicBezTo>
                  <a:pt x="76" y="1740"/>
                  <a:pt x="340" y="2156"/>
                  <a:pt x="719" y="2156"/>
                </a:cubicBezTo>
                <a:cubicBezTo>
                  <a:pt x="719" y="2194"/>
                  <a:pt x="719" y="2194"/>
                  <a:pt x="719" y="2194"/>
                </a:cubicBezTo>
                <a:lnTo>
                  <a:pt x="9528" y="2194"/>
                </a:lnTo>
                <a:cubicBezTo>
                  <a:pt x="9981" y="2194"/>
                  <a:pt x="10322" y="1627"/>
                  <a:pt x="10322" y="908"/>
                </a:cubicBezTo>
                <a:cubicBezTo>
                  <a:pt x="10322" y="568"/>
                  <a:pt x="10208" y="228"/>
                  <a:pt x="10057" y="1"/>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3" name="Google Shape;1313;p17"/>
          <p:cNvSpPr/>
          <p:nvPr/>
        </p:nvSpPr>
        <p:spPr>
          <a:xfrm>
            <a:off x="546317" y="2012018"/>
            <a:ext cx="79378" cy="133202"/>
          </a:xfrm>
          <a:custGeom>
            <a:avLst/>
            <a:gdLst/>
            <a:ahLst/>
            <a:cxnLst/>
            <a:rect l="l" t="t" r="r" b="b"/>
            <a:pathLst>
              <a:path w="2534" h="4085" extrusionOk="0">
                <a:moveTo>
                  <a:pt x="1286" y="1"/>
                </a:moveTo>
                <a:cubicBezTo>
                  <a:pt x="567" y="1"/>
                  <a:pt x="0" y="908"/>
                  <a:pt x="0" y="2042"/>
                </a:cubicBezTo>
                <a:cubicBezTo>
                  <a:pt x="0" y="3177"/>
                  <a:pt x="567" y="4084"/>
                  <a:pt x="1286" y="4084"/>
                </a:cubicBezTo>
                <a:cubicBezTo>
                  <a:pt x="1966" y="4084"/>
                  <a:pt x="2533" y="3177"/>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4" name="Google Shape;1314;p17"/>
          <p:cNvSpPr/>
          <p:nvPr/>
        </p:nvSpPr>
        <p:spPr>
          <a:xfrm>
            <a:off x="281025" y="2037909"/>
            <a:ext cx="324527" cy="8142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5" name="Google Shape;1315;p17"/>
          <p:cNvSpPr/>
          <p:nvPr/>
        </p:nvSpPr>
        <p:spPr>
          <a:xfrm>
            <a:off x="304707" y="211929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6" name="Google Shape;1316;p17"/>
          <p:cNvSpPr/>
          <p:nvPr/>
        </p:nvSpPr>
        <p:spPr>
          <a:xfrm>
            <a:off x="605521" y="2077364"/>
            <a:ext cx="31" cy="1272"/>
          </a:xfrm>
          <a:custGeom>
            <a:avLst/>
            <a:gdLst/>
            <a:ahLst/>
            <a:cxnLst/>
            <a:rect l="l" t="t" r="r" b="b"/>
            <a:pathLst>
              <a:path w="1" h="39" extrusionOk="0">
                <a:moveTo>
                  <a:pt x="1" y="38"/>
                </a:moveTo>
                <a:lnTo>
                  <a:pt x="1" y="38"/>
                </a:lnTo>
                <a:lnTo>
                  <a:pt x="1" y="38"/>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7" name="Google Shape;1317;p17"/>
          <p:cNvSpPr/>
          <p:nvPr/>
        </p:nvSpPr>
        <p:spPr>
          <a:xfrm>
            <a:off x="282216" y="2049028"/>
            <a:ext cx="323337" cy="70302"/>
          </a:xfrm>
          <a:custGeom>
            <a:avLst/>
            <a:gdLst/>
            <a:ahLst/>
            <a:cxnLst/>
            <a:rect l="l" t="t" r="r" b="b"/>
            <a:pathLst>
              <a:path w="10322" h="2156" extrusionOk="0">
                <a:moveTo>
                  <a:pt x="10057" y="0"/>
                </a:moveTo>
                <a:cubicBezTo>
                  <a:pt x="10095" y="76"/>
                  <a:pt x="10095" y="189"/>
                  <a:pt x="10095" y="303"/>
                </a:cubicBezTo>
                <a:cubicBezTo>
                  <a:pt x="10095" y="983"/>
                  <a:pt x="9755" y="1550"/>
                  <a:pt x="9301" y="1550"/>
                </a:cubicBezTo>
                <a:lnTo>
                  <a:pt x="530" y="1550"/>
                </a:lnTo>
                <a:cubicBezTo>
                  <a:pt x="303" y="1550"/>
                  <a:pt x="114" y="1437"/>
                  <a:pt x="0" y="1210"/>
                </a:cubicBezTo>
                <a:lnTo>
                  <a:pt x="0" y="1210"/>
                </a:lnTo>
                <a:cubicBezTo>
                  <a:pt x="76" y="1739"/>
                  <a:pt x="340" y="2117"/>
                  <a:pt x="719" y="2155"/>
                </a:cubicBezTo>
                <a:lnTo>
                  <a:pt x="9528" y="2155"/>
                </a:lnTo>
                <a:cubicBezTo>
                  <a:pt x="9981" y="2155"/>
                  <a:pt x="10322" y="1588"/>
                  <a:pt x="10322" y="907"/>
                </a:cubicBezTo>
                <a:lnTo>
                  <a:pt x="10322" y="870"/>
                </a:lnTo>
                <a:cubicBezTo>
                  <a:pt x="10322" y="529"/>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8" name="Google Shape;1318;p17"/>
          <p:cNvSpPr/>
          <p:nvPr/>
        </p:nvSpPr>
        <p:spPr>
          <a:xfrm>
            <a:off x="546317" y="2369560"/>
            <a:ext cx="79378" cy="131930"/>
          </a:xfrm>
          <a:custGeom>
            <a:avLst/>
            <a:gdLst/>
            <a:ahLst/>
            <a:cxnLst/>
            <a:rect l="l" t="t" r="r" b="b"/>
            <a:pathLst>
              <a:path w="2534" h="4046" extrusionOk="0">
                <a:moveTo>
                  <a:pt x="1286" y="0"/>
                </a:moveTo>
                <a:cubicBezTo>
                  <a:pt x="567" y="0"/>
                  <a:pt x="0" y="907"/>
                  <a:pt x="0" y="2004"/>
                </a:cubicBezTo>
                <a:cubicBezTo>
                  <a:pt x="0" y="3138"/>
                  <a:pt x="567" y="4045"/>
                  <a:pt x="1286" y="4045"/>
                </a:cubicBezTo>
                <a:cubicBezTo>
                  <a:pt x="1966" y="4045"/>
                  <a:pt x="2533" y="3138"/>
                  <a:pt x="2533" y="2004"/>
                </a:cubicBezTo>
                <a:cubicBezTo>
                  <a:pt x="2533" y="907"/>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9" name="Google Shape;1319;p17"/>
          <p:cNvSpPr/>
          <p:nvPr/>
        </p:nvSpPr>
        <p:spPr>
          <a:xfrm>
            <a:off x="281025" y="2394211"/>
            <a:ext cx="324527" cy="81388"/>
          </a:xfrm>
          <a:custGeom>
            <a:avLst/>
            <a:gdLst/>
            <a:ahLst/>
            <a:cxnLst/>
            <a:rect l="l" t="t" r="r" b="b"/>
            <a:pathLst>
              <a:path w="10360" h="2496" extrusionOk="0">
                <a:moveTo>
                  <a:pt x="794" y="0"/>
                </a:moveTo>
                <a:cubicBezTo>
                  <a:pt x="341" y="0"/>
                  <a:pt x="0" y="567"/>
                  <a:pt x="0" y="1248"/>
                </a:cubicBezTo>
                <a:cubicBezTo>
                  <a:pt x="0" y="1966"/>
                  <a:pt x="341" y="2495"/>
                  <a:pt x="794" y="2495"/>
                </a:cubicBezTo>
                <a:lnTo>
                  <a:pt x="9566" y="2495"/>
                </a:lnTo>
                <a:cubicBezTo>
                  <a:pt x="10019" y="2495"/>
                  <a:pt x="10360" y="1966"/>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0" name="Google Shape;1320;p17"/>
          <p:cNvSpPr/>
          <p:nvPr/>
        </p:nvSpPr>
        <p:spPr>
          <a:xfrm>
            <a:off x="304707" y="247556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 name="Google Shape;1321;p17"/>
          <p:cNvSpPr/>
          <p:nvPr/>
        </p:nvSpPr>
        <p:spPr>
          <a:xfrm>
            <a:off x="605521" y="2434872"/>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2" name="Google Shape;1322;p17"/>
          <p:cNvSpPr/>
          <p:nvPr/>
        </p:nvSpPr>
        <p:spPr>
          <a:xfrm>
            <a:off x="282216" y="2405297"/>
            <a:ext cx="323337" cy="70302"/>
          </a:xfrm>
          <a:custGeom>
            <a:avLst/>
            <a:gdLst/>
            <a:ahLst/>
            <a:cxnLst/>
            <a:rect l="l" t="t" r="r" b="b"/>
            <a:pathLst>
              <a:path w="10322" h="2156" extrusionOk="0">
                <a:moveTo>
                  <a:pt x="10057" y="0"/>
                </a:moveTo>
                <a:cubicBezTo>
                  <a:pt x="10095" y="114"/>
                  <a:pt x="10095" y="189"/>
                  <a:pt x="10095" y="303"/>
                </a:cubicBezTo>
                <a:cubicBezTo>
                  <a:pt x="10095" y="1021"/>
                  <a:pt x="9755" y="1551"/>
                  <a:pt x="9301" y="1551"/>
                </a:cubicBezTo>
                <a:lnTo>
                  <a:pt x="530" y="1551"/>
                </a:lnTo>
                <a:cubicBezTo>
                  <a:pt x="303" y="1551"/>
                  <a:pt x="114" y="1437"/>
                  <a:pt x="0" y="1248"/>
                </a:cubicBezTo>
                <a:lnTo>
                  <a:pt x="0" y="1248"/>
                </a:lnTo>
                <a:cubicBezTo>
                  <a:pt x="76" y="1777"/>
                  <a:pt x="378" y="2155"/>
                  <a:pt x="719" y="2155"/>
                </a:cubicBezTo>
                <a:lnTo>
                  <a:pt x="9528" y="2155"/>
                </a:lnTo>
                <a:cubicBezTo>
                  <a:pt x="9981" y="2155"/>
                  <a:pt x="10322" y="1626"/>
                  <a:pt x="10322" y="908"/>
                </a:cubicBezTo>
                <a:cubicBezTo>
                  <a:pt x="10322" y="530"/>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3" name="Google Shape;1323;p17"/>
          <p:cNvSpPr/>
          <p:nvPr/>
        </p:nvSpPr>
        <p:spPr>
          <a:xfrm>
            <a:off x="546317" y="2725829"/>
            <a:ext cx="79378" cy="131930"/>
          </a:xfrm>
          <a:custGeom>
            <a:avLst/>
            <a:gdLst/>
            <a:ahLst/>
            <a:cxnLst/>
            <a:rect l="l" t="t" r="r" b="b"/>
            <a:pathLst>
              <a:path w="2534" h="4046" extrusionOk="0">
                <a:moveTo>
                  <a:pt x="1286" y="0"/>
                </a:moveTo>
                <a:cubicBezTo>
                  <a:pt x="567" y="0"/>
                  <a:pt x="0" y="908"/>
                  <a:pt x="0" y="2042"/>
                </a:cubicBezTo>
                <a:cubicBezTo>
                  <a:pt x="0" y="3138"/>
                  <a:pt x="567" y="4046"/>
                  <a:pt x="1286" y="4046"/>
                </a:cubicBezTo>
                <a:cubicBezTo>
                  <a:pt x="1966" y="4046"/>
                  <a:pt x="2533" y="3138"/>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4" name="Google Shape;1324;p17"/>
          <p:cNvSpPr/>
          <p:nvPr/>
        </p:nvSpPr>
        <p:spPr>
          <a:xfrm>
            <a:off x="281025" y="2751719"/>
            <a:ext cx="324527" cy="81388"/>
          </a:xfrm>
          <a:custGeom>
            <a:avLst/>
            <a:gdLst/>
            <a:ahLst/>
            <a:cxnLst/>
            <a:rect l="l" t="t" r="r" b="b"/>
            <a:pathLst>
              <a:path w="10360" h="2496" extrusionOk="0">
                <a:moveTo>
                  <a:pt x="794" y="0"/>
                </a:moveTo>
                <a:cubicBezTo>
                  <a:pt x="341" y="0"/>
                  <a:pt x="0" y="530"/>
                  <a:pt x="0" y="1248"/>
                </a:cubicBezTo>
                <a:cubicBezTo>
                  <a:pt x="0" y="1929"/>
                  <a:pt x="341" y="2496"/>
                  <a:pt x="794" y="2496"/>
                </a:cubicBezTo>
                <a:lnTo>
                  <a:pt x="9566" y="2496"/>
                </a:lnTo>
                <a:cubicBezTo>
                  <a:pt x="10019" y="2496"/>
                  <a:pt x="10360" y="1929"/>
                  <a:pt x="10360" y="1248"/>
                </a:cubicBezTo>
                <a:cubicBezTo>
                  <a:pt x="10360" y="530"/>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5" name="Google Shape;1325;p17"/>
          <p:cNvSpPr/>
          <p:nvPr/>
        </p:nvSpPr>
        <p:spPr>
          <a:xfrm>
            <a:off x="304707" y="2833075"/>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6" name="Google Shape;1326;p17"/>
          <p:cNvSpPr/>
          <p:nvPr/>
        </p:nvSpPr>
        <p:spPr>
          <a:xfrm>
            <a:off x="605521" y="2791174"/>
            <a:ext cx="31" cy="1272"/>
          </a:xfrm>
          <a:custGeom>
            <a:avLst/>
            <a:gdLst/>
            <a:ahLst/>
            <a:cxnLst/>
            <a:rect l="l" t="t" r="r" b="b"/>
            <a:pathLst>
              <a:path w="1" h="39" extrusionOk="0">
                <a:moveTo>
                  <a:pt x="1" y="38"/>
                </a:moveTo>
                <a:lnTo>
                  <a:pt x="1" y="38"/>
                </a:lnTo>
                <a:lnTo>
                  <a:pt x="1" y="38"/>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7" name="Google Shape;1327;p17"/>
          <p:cNvSpPr/>
          <p:nvPr/>
        </p:nvSpPr>
        <p:spPr>
          <a:xfrm>
            <a:off x="282216" y="2761567"/>
            <a:ext cx="323337" cy="71541"/>
          </a:xfrm>
          <a:custGeom>
            <a:avLst/>
            <a:gdLst/>
            <a:ahLst/>
            <a:cxnLst/>
            <a:rect l="l" t="t" r="r" b="b"/>
            <a:pathLst>
              <a:path w="10322" h="2194" extrusionOk="0">
                <a:moveTo>
                  <a:pt x="10057" y="1"/>
                </a:moveTo>
                <a:cubicBezTo>
                  <a:pt x="10095" y="114"/>
                  <a:pt x="10095" y="228"/>
                  <a:pt x="10095" y="341"/>
                </a:cubicBezTo>
                <a:cubicBezTo>
                  <a:pt x="10095" y="1022"/>
                  <a:pt x="9755" y="1589"/>
                  <a:pt x="9301" y="1589"/>
                </a:cubicBezTo>
                <a:lnTo>
                  <a:pt x="530" y="1589"/>
                </a:lnTo>
                <a:cubicBezTo>
                  <a:pt x="303" y="1589"/>
                  <a:pt x="114" y="1475"/>
                  <a:pt x="0" y="1248"/>
                </a:cubicBezTo>
                <a:lnTo>
                  <a:pt x="0" y="1248"/>
                </a:lnTo>
                <a:cubicBezTo>
                  <a:pt x="76" y="1778"/>
                  <a:pt x="340" y="2156"/>
                  <a:pt x="719" y="2194"/>
                </a:cubicBezTo>
                <a:lnTo>
                  <a:pt x="9528" y="2194"/>
                </a:lnTo>
                <a:cubicBezTo>
                  <a:pt x="9981" y="2194"/>
                  <a:pt x="10322" y="1627"/>
                  <a:pt x="10322" y="946"/>
                </a:cubicBezTo>
                <a:lnTo>
                  <a:pt x="10322" y="908"/>
                </a:lnTo>
                <a:cubicBezTo>
                  <a:pt x="10322" y="568"/>
                  <a:pt x="10208" y="228"/>
                  <a:pt x="10057" y="1"/>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8" name="Google Shape;1328;p17"/>
          <p:cNvSpPr/>
          <p:nvPr/>
        </p:nvSpPr>
        <p:spPr>
          <a:xfrm>
            <a:off x="546317" y="3083338"/>
            <a:ext cx="79378" cy="131963"/>
          </a:xfrm>
          <a:custGeom>
            <a:avLst/>
            <a:gdLst/>
            <a:ahLst/>
            <a:cxnLst/>
            <a:rect l="l" t="t" r="r" b="b"/>
            <a:pathLst>
              <a:path w="2534" h="4047" extrusionOk="0">
                <a:moveTo>
                  <a:pt x="1286" y="1"/>
                </a:moveTo>
                <a:cubicBezTo>
                  <a:pt x="567" y="1"/>
                  <a:pt x="0" y="908"/>
                  <a:pt x="0" y="2004"/>
                </a:cubicBezTo>
                <a:cubicBezTo>
                  <a:pt x="0" y="3139"/>
                  <a:pt x="567" y="4046"/>
                  <a:pt x="1286" y="4046"/>
                </a:cubicBezTo>
                <a:cubicBezTo>
                  <a:pt x="1966" y="4046"/>
                  <a:pt x="2533" y="3139"/>
                  <a:pt x="2533" y="2004"/>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9" name="Google Shape;1329;p17"/>
          <p:cNvSpPr/>
          <p:nvPr/>
        </p:nvSpPr>
        <p:spPr>
          <a:xfrm>
            <a:off x="281025" y="3107989"/>
            <a:ext cx="324527" cy="8142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0" name="Google Shape;1330;p17"/>
          <p:cNvSpPr/>
          <p:nvPr/>
        </p:nvSpPr>
        <p:spPr>
          <a:xfrm>
            <a:off x="304707" y="318937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1" name="Google Shape;1331;p17"/>
          <p:cNvSpPr/>
          <p:nvPr/>
        </p:nvSpPr>
        <p:spPr>
          <a:xfrm>
            <a:off x="605521" y="3148683"/>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2" name="Google Shape;1332;p17"/>
          <p:cNvSpPr/>
          <p:nvPr/>
        </p:nvSpPr>
        <p:spPr>
          <a:xfrm>
            <a:off x="282216" y="3119108"/>
            <a:ext cx="323337" cy="70302"/>
          </a:xfrm>
          <a:custGeom>
            <a:avLst/>
            <a:gdLst/>
            <a:ahLst/>
            <a:cxnLst/>
            <a:rect l="l" t="t" r="r" b="b"/>
            <a:pathLst>
              <a:path w="10322" h="2156" extrusionOk="0">
                <a:moveTo>
                  <a:pt x="10057" y="0"/>
                </a:moveTo>
                <a:cubicBezTo>
                  <a:pt x="10095" y="113"/>
                  <a:pt x="10095" y="189"/>
                  <a:pt x="10095" y="302"/>
                </a:cubicBezTo>
                <a:cubicBezTo>
                  <a:pt x="10095" y="1021"/>
                  <a:pt x="9755" y="1550"/>
                  <a:pt x="9301" y="1550"/>
                </a:cubicBezTo>
                <a:lnTo>
                  <a:pt x="530" y="1550"/>
                </a:lnTo>
                <a:cubicBezTo>
                  <a:pt x="303" y="1550"/>
                  <a:pt x="114" y="1437"/>
                  <a:pt x="0" y="1248"/>
                </a:cubicBezTo>
                <a:lnTo>
                  <a:pt x="0" y="1248"/>
                </a:lnTo>
                <a:cubicBezTo>
                  <a:pt x="76" y="1739"/>
                  <a:pt x="340" y="2155"/>
                  <a:pt x="719" y="2155"/>
                </a:cubicBezTo>
                <a:lnTo>
                  <a:pt x="9528" y="2155"/>
                </a:lnTo>
                <a:cubicBezTo>
                  <a:pt x="9981" y="2155"/>
                  <a:pt x="10322" y="1588"/>
                  <a:pt x="10322" y="907"/>
                </a:cubicBezTo>
                <a:cubicBezTo>
                  <a:pt x="10322" y="529"/>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3" name="Google Shape;1333;p17"/>
          <p:cNvSpPr/>
          <p:nvPr/>
        </p:nvSpPr>
        <p:spPr>
          <a:xfrm>
            <a:off x="546317" y="3439640"/>
            <a:ext cx="79378" cy="131930"/>
          </a:xfrm>
          <a:custGeom>
            <a:avLst/>
            <a:gdLst/>
            <a:ahLst/>
            <a:cxnLst/>
            <a:rect l="l" t="t" r="r" b="b"/>
            <a:pathLst>
              <a:path w="2534" h="4046" extrusionOk="0">
                <a:moveTo>
                  <a:pt x="1286" y="0"/>
                </a:moveTo>
                <a:cubicBezTo>
                  <a:pt x="567" y="0"/>
                  <a:pt x="0" y="907"/>
                  <a:pt x="0" y="2042"/>
                </a:cubicBezTo>
                <a:cubicBezTo>
                  <a:pt x="0" y="3138"/>
                  <a:pt x="567" y="4045"/>
                  <a:pt x="1286" y="4045"/>
                </a:cubicBezTo>
                <a:cubicBezTo>
                  <a:pt x="1966" y="4045"/>
                  <a:pt x="2533" y="3138"/>
                  <a:pt x="2533" y="2042"/>
                </a:cubicBezTo>
                <a:cubicBezTo>
                  <a:pt x="2533" y="907"/>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4" name="Google Shape;1334;p17"/>
          <p:cNvSpPr/>
          <p:nvPr/>
        </p:nvSpPr>
        <p:spPr>
          <a:xfrm>
            <a:off x="281025" y="3465498"/>
            <a:ext cx="324527" cy="81421"/>
          </a:xfrm>
          <a:custGeom>
            <a:avLst/>
            <a:gdLst/>
            <a:ahLst/>
            <a:cxnLst/>
            <a:rect l="l" t="t" r="r" b="b"/>
            <a:pathLst>
              <a:path w="10360" h="2497" extrusionOk="0">
                <a:moveTo>
                  <a:pt x="794" y="1"/>
                </a:moveTo>
                <a:cubicBezTo>
                  <a:pt x="341" y="1"/>
                  <a:pt x="0" y="530"/>
                  <a:pt x="0" y="1249"/>
                </a:cubicBezTo>
                <a:cubicBezTo>
                  <a:pt x="0" y="1929"/>
                  <a:pt x="341" y="2496"/>
                  <a:pt x="794" y="2496"/>
                </a:cubicBezTo>
                <a:lnTo>
                  <a:pt x="9566" y="2496"/>
                </a:lnTo>
                <a:cubicBezTo>
                  <a:pt x="10019" y="2496"/>
                  <a:pt x="10360" y="1929"/>
                  <a:pt x="10360" y="1249"/>
                </a:cubicBezTo>
                <a:cubicBezTo>
                  <a:pt x="10360" y="530"/>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5" name="Google Shape;1335;p17"/>
          <p:cNvSpPr/>
          <p:nvPr/>
        </p:nvSpPr>
        <p:spPr>
          <a:xfrm>
            <a:off x="304707" y="3546886"/>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6" name="Google Shape;1336;p17"/>
          <p:cNvSpPr/>
          <p:nvPr/>
        </p:nvSpPr>
        <p:spPr>
          <a:xfrm>
            <a:off x="605521" y="3504953"/>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7" name="Google Shape;1337;p17"/>
          <p:cNvSpPr/>
          <p:nvPr/>
        </p:nvSpPr>
        <p:spPr>
          <a:xfrm>
            <a:off x="282216" y="3475378"/>
            <a:ext cx="323337" cy="71541"/>
          </a:xfrm>
          <a:custGeom>
            <a:avLst/>
            <a:gdLst/>
            <a:ahLst/>
            <a:cxnLst/>
            <a:rect l="l" t="t" r="r" b="b"/>
            <a:pathLst>
              <a:path w="10322" h="2194" extrusionOk="0">
                <a:moveTo>
                  <a:pt x="10057" y="0"/>
                </a:moveTo>
                <a:lnTo>
                  <a:pt x="10057" y="0"/>
                </a:ln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6"/>
                </a:cubicBezTo>
                <a:lnTo>
                  <a:pt x="10322" y="908"/>
                </a:lnTo>
                <a:cubicBezTo>
                  <a:pt x="10322" y="568"/>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8" name="Google Shape;1338;p17"/>
          <p:cNvSpPr/>
          <p:nvPr/>
        </p:nvSpPr>
        <p:spPr>
          <a:xfrm>
            <a:off x="546317" y="3795909"/>
            <a:ext cx="79378" cy="133169"/>
          </a:xfrm>
          <a:custGeom>
            <a:avLst/>
            <a:gdLst/>
            <a:ahLst/>
            <a:cxnLst/>
            <a:rect l="l" t="t" r="r" b="b"/>
            <a:pathLst>
              <a:path w="2534" h="4084" extrusionOk="0">
                <a:moveTo>
                  <a:pt x="1286" y="0"/>
                </a:moveTo>
                <a:cubicBezTo>
                  <a:pt x="567" y="0"/>
                  <a:pt x="0" y="908"/>
                  <a:pt x="0" y="2042"/>
                </a:cubicBezTo>
                <a:cubicBezTo>
                  <a:pt x="0" y="3176"/>
                  <a:pt x="567" y="4084"/>
                  <a:pt x="1286" y="4084"/>
                </a:cubicBezTo>
                <a:cubicBezTo>
                  <a:pt x="1966" y="4084"/>
                  <a:pt x="2533" y="3176"/>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9" name="Google Shape;1339;p17"/>
          <p:cNvSpPr/>
          <p:nvPr/>
        </p:nvSpPr>
        <p:spPr>
          <a:xfrm>
            <a:off x="281025" y="3821800"/>
            <a:ext cx="324527" cy="81388"/>
          </a:xfrm>
          <a:custGeom>
            <a:avLst/>
            <a:gdLst/>
            <a:ahLst/>
            <a:cxnLst/>
            <a:rect l="l" t="t" r="r" b="b"/>
            <a:pathLst>
              <a:path w="10360" h="2496" extrusionOk="0">
                <a:moveTo>
                  <a:pt x="794" y="0"/>
                </a:moveTo>
                <a:cubicBezTo>
                  <a:pt x="341" y="0"/>
                  <a:pt x="0" y="567"/>
                  <a:pt x="0" y="1248"/>
                </a:cubicBezTo>
                <a:cubicBezTo>
                  <a:pt x="0" y="1929"/>
                  <a:pt x="341" y="2496"/>
                  <a:pt x="794" y="2496"/>
                </a:cubicBezTo>
                <a:lnTo>
                  <a:pt x="9566" y="2496"/>
                </a:lnTo>
                <a:cubicBezTo>
                  <a:pt x="10019" y="2496"/>
                  <a:pt x="10360" y="1929"/>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0" name="Google Shape;1340;p17"/>
          <p:cNvSpPr/>
          <p:nvPr/>
        </p:nvSpPr>
        <p:spPr>
          <a:xfrm>
            <a:off x="304707" y="3903155"/>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1" name="Google Shape;1341;p17"/>
          <p:cNvSpPr/>
          <p:nvPr/>
        </p:nvSpPr>
        <p:spPr>
          <a:xfrm>
            <a:off x="605521" y="3862494"/>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2" name="Google Shape;1342;p17"/>
          <p:cNvSpPr/>
          <p:nvPr/>
        </p:nvSpPr>
        <p:spPr>
          <a:xfrm>
            <a:off x="282216" y="3832886"/>
            <a:ext cx="323337" cy="70302"/>
          </a:xfrm>
          <a:custGeom>
            <a:avLst/>
            <a:gdLst/>
            <a:ahLst/>
            <a:cxnLst/>
            <a:rect l="l" t="t" r="r" b="b"/>
            <a:pathLst>
              <a:path w="10322" h="2156" extrusionOk="0">
                <a:moveTo>
                  <a:pt x="10057" y="1"/>
                </a:moveTo>
                <a:lnTo>
                  <a:pt x="10057" y="1"/>
                </a:lnTo>
                <a:cubicBezTo>
                  <a:pt x="10095" y="76"/>
                  <a:pt x="10095" y="190"/>
                  <a:pt x="10095" y="303"/>
                </a:cubicBezTo>
                <a:cubicBezTo>
                  <a:pt x="10095" y="984"/>
                  <a:pt x="9755" y="1551"/>
                  <a:pt x="9301" y="1551"/>
                </a:cubicBezTo>
                <a:lnTo>
                  <a:pt x="530" y="1551"/>
                </a:lnTo>
                <a:cubicBezTo>
                  <a:pt x="303" y="1551"/>
                  <a:pt x="114" y="1437"/>
                  <a:pt x="0" y="1210"/>
                </a:cubicBezTo>
                <a:lnTo>
                  <a:pt x="0" y="1210"/>
                </a:lnTo>
                <a:cubicBezTo>
                  <a:pt x="76" y="1740"/>
                  <a:pt x="340" y="2118"/>
                  <a:pt x="719" y="2156"/>
                </a:cubicBezTo>
                <a:lnTo>
                  <a:pt x="9528" y="2156"/>
                </a:lnTo>
                <a:cubicBezTo>
                  <a:pt x="9981" y="2156"/>
                  <a:pt x="10322" y="1589"/>
                  <a:pt x="10322" y="908"/>
                </a:cubicBezTo>
                <a:cubicBezTo>
                  <a:pt x="10322" y="530"/>
                  <a:pt x="10208" y="227"/>
                  <a:pt x="10057" y="1"/>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3" name="Google Shape;1343;p17"/>
          <p:cNvSpPr/>
          <p:nvPr/>
        </p:nvSpPr>
        <p:spPr>
          <a:xfrm>
            <a:off x="546317" y="4153418"/>
            <a:ext cx="79378" cy="131963"/>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4" name="Google Shape;1344;p17"/>
          <p:cNvSpPr/>
          <p:nvPr/>
        </p:nvSpPr>
        <p:spPr>
          <a:xfrm>
            <a:off x="281025" y="4178069"/>
            <a:ext cx="324527" cy="82627"/>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5" name="Google Shape;1345;p17"/>
          <p:cNvSpPr/>
          <p:nvPr/>
        </p:nvSpPr>
        <p:spPr>
          <a:xfrm>
            <a:off x="304707" y="4260664"/>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6" name="Google Shape;1346;p17"/>
          <p:cNvSpPr/>
          <p:nvPr/>
        </p:nvSpPr>
        <p:spPr>
          <a:xfrm>
            <a:off x="605521" y="4218763"/>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7" name="Google Shape;1347;p17"/>
          <p:cNvSpPr/>
          <p:nvPr/>
        </p:nvSpPr>
        <p:spPr>
          <a:xfrm>
            <a:off x="282216" y="4189188"/>
            <a:ext cx="323337" cy="71508"/>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8" name="Google Shape;1348;p17"/>
          <p:cNvSpPr/>
          <p:nvPr/>
        </p:nvSpPr>
        <p:spPr>
          <a:xfrm>
            <a:off x="282216" y="977708"/>
            <a:ext cx="323337" cy="71541"/>
          </a:xfrm>
          <a:custGeom>
            <a:avLst/>
            <a:gdLst/>
            <a:ahLst/>
            <a:cxnLst/>
            <a:rect l="l" t="t" r="r" b="b"/>
            <a:pathLst>
              <a:path w="10322" h="2194" extrusionOk="0">
                <a:moveTo>
                  <a:pt x="10057" y="0"/>
                </a:move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5"/>
                </a:cubicBezTo>
                <a:lnTo>
                  <a:pt x="10322" y="908"/>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49" name="Google Shape;1349;p17"/>
          <p:cNvGrpSpPr/>
          <p:nvPr/>
        </p:nvGrpSpPr>
        <p:grpSpPr>
          <a:xfrm>
            <a:off x="504088" y="319075"/>
            <a:ext cx="444275" cy="398525"/>
            <a:chOff x="2495125" y="2142250"/>
            <a:chExt cx="444275" cy="398525"/>
          </a:xfrm>
        </p:grpSpPr>
        <p:sp>
          <p:nvSpPr>
            <p:cNvPr id="1350" name="Google Shape;1350;p17"/>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1" name="Google Shape;1351;p17"/>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52" name="Google Shape;1352;p17"/>
          <p:cNvGrpSpPr/>
          <p:nvPr/>
        </p:nvGrpSpPr>
        <p:grpSpPr>
          <a:xfrm>
            <a:off x="7942288" y="4463763"/>
            <a:ext cx="291375" cy="281375"/>
            <a:chOff x="3243875" y="2372825"/>
            <a:chExt cx="291375" cy="281375"/>
          </a:xfrm>
        </p:grpSpPr>
        <p:sp>
          <p:nvSpPr>
            <p:cNvPr id="1353" name="Google Shape;1353;p17"/>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4" name="Google Shape;1354;p17"/>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5" name="Google Shape;1355;p17"/>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6" name="Google Shape;1356;p17"/>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7" name="Google Shape;1357;p17"/>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8" name="Google Shape;1358;p17"/>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9" name="Google Shape;1359;p17"/>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0" name="Google Shape;1360;p17"/>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1" name="Google Shape;1361;p17"/>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2" name="Google Shape;1362;p17"/>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63" name="Google Shape;1363;p17"/>
          <p:cNvGrpSpPr/>
          <p:nvPr/>
        </p:nvGrpSpPr>
        <p:grpSpPr>
          <a:xfrm>
            <a:off x="1236250" y="319063"/>
            <a:ext cx="166675" cy="168575"/>
            <a:chOff x="4954425" y="2036375"/>
            <a:chExt cx="166675" cy="168575"/>
          </a:xfrm>
        </p:grpSpPr>
        <p:sp>
          <p:nvSpPr>
            <p:cNvPr id="1364" name="Google Shape;1364;p17"/>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5" name="Google Shape;1365;p17"/>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66" name="Google Shape;1366;p17"/>
          <p:cNvSpPr/>
          <p:nvPr/>
        </p:nvSpPr>
        <p:spPr>
          <a:xfrm>
            <a:off x="8028425" y="362763"/>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7" name="Google Shape;1367;p17"/>
          <p:cNvSpPr/>
          <p:nvPr/>
        </p:nvSpPr>
        <p:spPr>
          <a:xfrm>
            <a:off x="8149363" y="4193975"/>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68" name="Google Shape;1368;p17"/>
          <p:cNvGrpSpPr/>
          <p:nvPr/>
        </p:nvGrpSpPr>
        <p:grpSpPr>
          <a:xfrm>
            <a:off x="7442275" y="4651625"/>
            <a:ext cx="166675" cy="168575"/>
            <a:chOff x="4954425" y="2036375"/>
            <a:chExt cx="166675" cy="168575"/>
          </a:xfrm>
        </p:grpSpPr>
        <p:sp>
          <p:nvSpPr>
            <p:cNvPr id="1369" name="Google Shape;1369;p17"/>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0" name="Google Shape;1370;p17"/>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99418713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Background 3">
  <p:cSld name="Background 3">
    <p:spTree>
      <p:nvGrpSpPr>
        <p:cNvPr id="1" name="Shape 1371"/>
        <p:cNvGrpSpPr/>
        <p:nvPr/>
      </p:nvGrpSpPr>
      <p:grpSpPr>
        <a:xfrm>
          <a:off x="0" y="0"/>
          <a:ext cx="0" cy="0"/>
          <a:chOff x="0" y="0"/>
          <a:chExt cx="0" cy="0"/>
        </a:xfrm>
      </p:grpSpPr>
      <p:grpSp>
        <p:nvGrpSpPr>
          <p:cNvPr id="1372" name="Google Shape;1372;p18"/>
          <p:cNvGrpSpPr/>
          <p:nvPr/>
        </p:nvGrpSpPr>
        <p:grpSpPr>
          <a:xfrm>
            <a:off x="395894" y="219519"/>
            <a:ext cx="8518865" cy="4788281"/>
            <a:chOff x="395894" y="219519"/>
            <a:chExt cx="8518865" cy="4788281"/>
          </a:xfrm>
        </p:grpSpPr>
        <p:sp>
          <p:nvSpPr>
            <p:cNvPr id="1373" name="Google Shape;1373;p18"/>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74" name="Google Shape;1374;p18"/>
            <p:cNvGrpSpPr/>
            <p:nvPr/>
          </p:nvGrpSpPr>
          <p:grpSpPr>
            <a:xfrm>
              <a:off x="8341543" y="2282008"/>
              <a:ext cx="569676" cy="380612"/>
              <a:chOff x="8341543" y="2282008"/>
              <a:chExt cx="569676" cy="380612"/>
            </a:xfrm>
          </p:grpSpPr>
          <p:sp>
            <p:nvSpPr>
              <p:cNvPr id="1375" name="Google Shape;1375;p18"/>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6" name="Google Shape;1376;p18"/>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77" name="Google Shape;1377;p18"/>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78" name="Google Shape;1378;p18"/>
            <p:cNvGrpSpPr/>
            <p:nvPr/>
          </p:nvGrpSpPr>
          <p:grpSpPr>
            <a:xfrm>
              <a:off x="8341543" y="1721094"/>
              <a:ext cx="569676" cy="380612"/>
              <a:chOff x="8341543" y="1721094"/>
              <a:chExt cx="569676" cy="380612"/>
            </a:xfrm>
          </p:grpSpPr>
          <p:sp>
            <p:nvSpPr>
              <p:cNvPr id="1379" name="Google Shape;1379;p18"/>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0" name="Google Shape;1380;p18"/>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81" name="Google Shape;1381;p18"/>
            <p:cNvGrpSpPr/>
            <p:nvPr/>
          </p:nvGrpSpPr>
          <p:grpSpPr>
            <a:xfrm>
              <a:off x="8346273" y="1183592"/>
              <a:ext cx="568486" cy="388014"/>
              <a:chOff x="8346273" y="1183592"/>
              <a:chExt cx="568486" cy="388014"/>
            </a:xfrm>
          </p:grpSpPr>
          <p:sp>
            <p:nvSpPr>
              <p:cNvPr id="1382" name="Google Shape;1382;p18"/>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3" name="Google Shape;1383;p18"/>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84" name="Google Shape;1384;p18"/>
            <p:cNvGrpSpPr/>
            <p:nvPr/>
          </p:nvGrpSpPr>
          <p:grpSpPr>
            <a:xfrm>
              <a:off x="8341543" y="606635"/>
              <a:ext cx="569676" cy="388014"/>
              <a:chOff x="8341543" y="606635"/>
              <a:chExt cx="569676" cy="388014"/>
            </a:xfrm>
          </p:grpSpPr>
          <p:sp>
            <p:nvSpPr>
              <p:cNvPr id="1385" name="Google Shape;1385;p18"/>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6" name="Google Shape;1386;p18"/>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87" name="Google Shape;1387;p18"/>
            <p:cNvGrpSpPr/>
            <p:nvPr/>
          </p:nvGrpSpPr>
          <p:grpSpPr>
            <a:xfrm>
              <a:off x="8341543" y="2842933"/>
              <a:ext cx="569676" cy="380612"/>
              <a:chOff x="8341543" y="2282008"/>
              <a:chExt cx="569676" cy="380612"/>
            </a:xfrm>
          </p:grpSpPr>
          <p:sp>
            <p:nvSpPr>
              <p:cNvPr id="1388" name="Google Shape;1388;p18"/>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9" name="Google Shape;1389;p18"/>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90" name="Google Shape;1390;p18"/>
            <p:cNvGrpSpPr/>
            <p:nvPr/>
          </p:nvGrpSpPr>
          <p:grpSpPr>
            <a:xfrm>
              <a:off x="8341543" y="3403858"/>
              <a:ext cx="569676" cy="380612"/>
              <a:chOff x="8341543" y="2282008"/>
              <a:chExt cx="569676" cy="380612"/>
            </a:xfrm>
          </p:grpSpPr>
          <p:sp>
            <p:nvSpPr>
              <p:cNvPr id="1391" name="Google Shape;1391;p18"/>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2" name="Google Shape;1392;p18"/>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93" name="Google Shape;1393;p18"/>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4" name="Google Shape;1394;p18"/>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95" name="Google Shape;1395;p18"/>
          <p:cNvSpPr/>
          <p:nvPr/>
        </p:nvSpPr>
        <p:spPr>
          <a:xfrm>
            <a:off x="546317" y="941938"/>
            <a:ext cx="79378" cy="131963"/>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6" name="Google Shape;1396;p18"/>
          <p:cNvSpPr/>
          <p:nvPr/>
        </p:nvSpPr>
        <p:spPr>
          <a:xfrm>
            <a:off x="281025" y="966589"/>
            <a:ext cx="324527" cy="82660"/>
          </a:xfrm>
          <a:custGeom>
            <a:avLst/>
            <a:gdLst/>
            <a:ahLst/>
            <a:cxnLst/>
            <a:rect l="l" t="t" r="r" b="b"/>
            <a:pathLst>
              <a:path w="10360" h="2535"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7" name="Google Shape;1397;p18"/>
          <p:cNvSpPr/>
          <p:nvPr/>
        </p:nvSpPr>
        <p:spPr>
          <a:xfrm>
            <a:off x="304707" y="104921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8" name="Google Shape;1398;p18"/>
          <p:cNvSpPr/>
          <p:nvPr/>
        </p:nvSpPr>
        <p:spPr>
          <a:xfrm>
            <a:off x="605521" y="1007283"/>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9" name="Google Shape;1399;p18"/>
          <p:cNvSpPr/>
          <p:nvPr/>
        </p:nvSpPr>
        <p:spPr>
          <a:xfrm>
            <a:off x="546317" y="1298240"/>
            <a:ext cx="79378" cy="133169"/>
          </a:xfrm>
          <a:custGeom>
            <a:avLst/>
            <a:gdLst/>
            <a:ahLst/>
            <a:cxnLst/>
            <a:rect l="l" t="t" r="r" b="b"/>
            <a:pathLst>
              <a:path w="2534" h="4084" extrusionOk="0">
                <a:moveTo>
                  <a:pt x="1286" y="0"/>
                </a:moveTo>
                <a:cubicBezTo>
                  <a:pt x="567" y="0"/>
                  <a:pt x="0" y="908"/>
                  <a:pt x="0" y="2042"/>
                </a:cubicBezTo>
                <a:cubicBezTo>
                  <a:pt x="0" y="3176"/>
                  <a:pt x="567" y="4083"/>
                  <a:pt x="1286" y="4083"/>
                </a:cubicBezTo>
                <a:cubicBezTo>
                  <a:pt x="1966" y="4083"/>
                  <a:pt x="2533" y="3176"/>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0" name="Google Shape;1400;p18"/>
          <p:cNvSpPr/>
          <p:nvPr/>
        </p:nvSpPr>
        <p:spPr>
          <a:xfrm>
            <a:off x="281025" y="1324130"/>
            <a:ext cx="324527" cy="81388"/>
          </a:xfrm>
          <a:custGeom>
            <a:avLst/>
            <a:gdLst/>
            <a:ahLst/>
            <a:cxnLst/>
            <a:rect l="l" t="t" r="r" b="b"/>
            <a:pathLst>
              <a:path w="10360" h="2496" extrusionOk="0">
                <a:moveTo>
                  <a:pt x="794" y="0"/>
                </a:moveTo>
                <a:cubicBezTo>
                  <a:pt x="341" y="0"/>
                  <a:pt x="0" y="567"/>
                  <a:pt x="0" y="1248"/>
                </a:cubicBezTo>
                <a:cubicBezTo>
                  <a:pt x="0" y="1928"/>
                  <a:pt x="341" y="2495"/>
                  <a:pt x="794" y="2495"/>
                </a:cubicBezTo>
                <a:lnTo>
                  <a:pt x="9566" y="2495"/>
                </a:lnTo>
                <a:cubicBezTo>
                  <a:pt x="10019" y="2495"/>
                  <a:pt x="10360" y="1928"/>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1" name="Google Shape;1401;p18"/>
          <p:cNvSpPr/>
          <p:nvPr/>
        </p:nvSpPr>
        <p:spPr>
          <a:xfrm>
            <a:off x="304707" y="1405486"/>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2" name="Google Shape;1402;p18"/>
          <p:cNvSpPr/>
          <p:nvPr/>
        </p:nvSpPr>
        <p:spPr>
          <a:xfrm>
            <a:off x="605521" y="1364792"/>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3" name="Google Shape;1403;p18"/>
          <p:cNvSpPr/>
          <p:nvPr/>
        </p:nvSpPr>
        <p:spPr>
          <a:xfrm>
            <a:off x="282216" y="1335217"/>
            <a:ext cx="323337" cy="70302"/>
          </a:xfrm>
          <a:custGeom>
            <a:avLst/>
            <a:gdLst/>
            <a:ahLst/>
            <a:cxnLst/>
            <a:rect l="l" t="t" r="r" b="b"/>
            <a:pathLst>
              <a:path w="10322" h="2156" extrusionOk="0">
                <a:moveTo>
                  <a:pt x="10057" y="0"/>
                </a:moveTo>
                <a:lnTo>
                  <a:pt x="10057" y="0"/>
                </a:lnTo>
                <a:cubicBezTo>
                  <a:pt x="10095" y="76"/>
                  <a:pt x="10095" y="190"/>
                  <a:pt x="10095" y="303"/>
                </a:cubicBezTo>
                <a:cubicBezTo>
                  <a:pt x="10095" y="983"/>
                  <a:pt x="9755" y="1551"/>
                  <a:pt x="9301" y="1551"/>
                </a:cubicBezTo>
                <a:lnTo>
                  <a:pt x="530" y="1551"/>
                </a:lnTo>
                <a:cubicBezTo>
                  <a:pt x="303" y="1551"/>
                  <a:pt x="114" y="1437"/>
                  <a:pt x="0" y="1210"/>
                </a:cubicBezTo>
                <a:lnTo>
                  <a:pt x="0" y="1210"/>
                </a:lnTo>
                <a:cubicBezTo>
                  <a:pt x="76" y="1740"/>
                  <a:pt x="378" y="2118"/>
                  <a:pt x="719" y="2155"/>
                </a:cubicBezTo>
                <a:lnTo>
                  <a:pt x="9528" y="2155"/>
                </a:lnTo>
                <a:cubicBezTo>
                  <a:pt x="9981" y="2155"/>
                  <a:pt x="10322" y="1588"/>
                  <a:pt x="10322" y="908"/>
                </a:cubicBezTo>
                <a:cubicBezTo>
                  <a:pt x="10322" y="530"/>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4" name="Google Shape;1404;p18"/>
          <p:cNvSpPr/>
          <p:nvPr/>
        </p:nvSpPr>
        <p:spPr>
          <a:xfrm>
            <a:off x="546317" y="1655749"/>
            <a:ext cx="79378" cy="131930"/>
          </a:xfrm>
          <a:custGeom>
            <a:avLst/>
            <a:gdLst/>
            <a:ahLst/>
            <a:cxnLst/>
            <a:rect l="l" t="t" r="r" b="b"/>
            <a:pathLst>
              <a:path w="2534" h="4046" extrusionOk="0">
                <a:moveTo>
                  <a:pt x="1286" y="0"/>
                </a:moveTo>
                <a:cubicBezTo>
                  <a:pt x="567" y="0"/>
                  <a:pt x="0" y="908"/>
                  <a:pt x="0" y="2004"/>
                </a:cubicBezTo>
                <a:cubicBezTo>
                  <a:pt x="0" y="3138"/>
                  <a:pt x="567" y="4046"/>
                  <a:pt x="1286" y="4046"/>
                </a:cubicBezTo>
                <a:cubicBezTo>
                  <a:pt x="1966" y="4046"/>
                  <a:pt x="2533" y="3138"/>
                  <a:pt x="2533" y="2004"/>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5" name="Google Shape;1405;p18"/>
          <p:cNvSpPr/>
          <p:nvPr/>
        </p:nvSpPr>
        <p:spPr>
          <a:xfrm>
            <a:off x="281025" y="1680400"/>
            <a:ext cx="324527" cy="82627"/>
          </a:xfrm>
          <a:custGeom>
            <a:avLst/>
            <a:gdLst/>
            <a:ahLst/>
            <a:cxnLst/>
            <a:rect l="l" t="t" r="r" b="b"/>
            <a:pathLst>
              <a:path w="10360" h="2534" extrusionOk="0">
                <a:moveTo>
                  <a:pt x="794" y="1"/>
                </a:moveTo>
                <a:cubicBezTo>
                  <a:pt x="341" y="1"/>
                  <a:pt x="0" y="568"/>
                  <a:pt x="0" y="1248"/>
                </a:cubicBezTo>
                <a:cubicBezTo>
                  <a:pt x="0" y="1967"/>
                  <a:pt x="341" y="2534"/>
                  <a:pt x="794" y="2534"/>
                </a:cubicBezTo>
                <a:lnTo>
                  <a:pt x="9566" y="2534"/>
                </a:lnTo>
                <a:cubicBezTo>
                  <a:pt x="10019" y="2534"/>
                  <a:pt x="10360" y="1967"/>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6" name="Google Shape;1406;p18"/>
          <p:cNvSpPr/>
          <p:nvPr/>
        </p:nvSpPr>
        <p:spPr>
          <a:xfrm>
            <a:off x="304707" y="1761756"/>
            <a:ext cx="32014" cy="1272"/>
          </a:xfrm>
          <a:custGeom>
            <a:avLst/>
            <a:gdLst/>
            <a:ahLst/>
            <a:cxnLst/>
            <a:rect l="l" t="t" r="r" b="b"/>
            <a:pathLst>
              <a:path w="1022" h="39" extrusionOk="0">
                <a:moveTo>
                  <a:pt x="1021" y="39"/>
                </a:moveTo>
                <a:lnTo>
                  <a:pt x="38" y="39"/>
                </a:lnTo>
                <a:cubicBezTo>
                  <a:pt x="38" y="39"/>
                  <a:pt x="38" y="39"/>
                  <a:pt x="38" y="39"/>
                </a:cubicBezTo>
                <a:cubicBezTo>
                  <a:pt x="38" y="39"/>
                  <a:pt x="38" y="39"/>
                  <a:pt x="38" y="39"/>
                </a:cubicBezTo>
                <a:lnTo>
                  <a:pt x="1021" y="39"/>
                </a:lnTo>
                <a:lnTo>
                  <a:pt x="1021" y="39"/>
                </a:lnTo>
                <a:close/>
                <a:moveTo>
                  <a:pt x="1" y="39"/>
                </a:moveTo>
                <a:lnTo>
                  <a:pt x="1" y="39"/>
                </a:lnTo>
                <a:lnTo>
                  <a:pt x="1" y="39"/>
                </a:lnTo>
                <a:close/>
                <a:moveTo>
                  <a:pt x="1" y="39"/>
                </a:moveTo>
                <a:lnTo>
                  <a:pt x="1" y="39"/>
                </a:lnTo>
                <a:lnTo>
                  <a:pt x="1" y="39"/>
                </a:lnTo>
                <a:close/>
                <a:moveTo>
                  <a:pt x="1" y="39"/>
                </a:moveTo>
                <a:lnTo>
                  <a:pt x="1" y="39"/>
                </a:lnTo>
                <a:lnTo>
                  <a:pt x="1" y="39"/>
                </a:lnTo>
                <a:close/>
                <a:moveTo>
                  <a:pt x="1" y="39"/>
                </a:moveTo>
                <a:cubicBezTo>
                  <a:pt x="1" y="39"/>
                  <a:pt x="1" y="39"/>
                  <a:pt x="1" y="1"/>
                </a:cubicBezTo>
                <a:cubicBezTo>
                  <a:pt x="1" y="39"/>
                  <a:pt x="1" y="39"/>
                  <a:pt x="1" y="39"/>
                </a:cubicBez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7" name="Google Shape;1407;p18"/>
          <p:cNvSpPr/>
          <p:nvPr/>
        </p:nvSpPr>
        <p:spPr>
          <a:xfrm>
            <a:off x="605521" y="1721094"/>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8" name="Google Shape;1408;p18"/>
          <p:cNvSpPr/>
          <p:nvPr/>
        </p:nvSpPr>
        <p:spPr>
          <a:xfrm>
            <a:off x="282216" y="1691487"/>
            <a:ext cx="323337" cy="71541"/>
          </a:xfrm>
          <a:custGeom>
            <a:avLst/>
            <a:gdLst/>
            <a:ahLst/>
            <a:cxnLst/>
            <a:rect l="l" t="t" r="r" b="b"/>
            <a:pathLst>
              <a:path w="10322" h="2194" extrusionOk="0">
                <a:moveTo>
                  <a:pt x="10057" y="1"/>
                </a:moveTo>
                <a:cubicBezTo>
                  <a:pt x="10095" y="114"/>
                  <a:pt x="10095" y="228"/>
                  <a:pt x="10095" y="303"/>
                </a:cubicBezTo>
                <a:cubicBezTo>
                  <a:pt x="10095" y="1022"/>
                  <a:pt x="9755" y="1589"/>
                  <a:pt x="9301" y="1589"/>
                </a:cubicBezTo>
                <a:lnTo>
                  <a:pt x="530" y="1589"/>
                </a:lnTo>
                <a:cubicBezTo>
                  <a:pt x="303" y="1589"/>
                  <a:pt x="114" y="1438"/>
                  <a:pt x="0" y="1249"/>
                </a:cubicBezTo>
                <a:lnTo>
                  <a:pt x="0" y="1249"/>
                </a:lnTo>
                <a:cubicBezTo>
                  <a:pt x="76" y="1740"/>
                  <a:pt x="340" y="2156"/>
                  <a:pt x="719" y="2156"/>
                </a:cubicBezTo>
                <a:cubicBezTo>
                  <a:pt x="719" y="2194"/>
                  <a:pt x="719" y="2194"/>
                  <a:pt x="719" y="2194"/>
                </a:cubicBezTo>
                <a:lnTo>
                  <a:pt x="9528" y="2194"/>
                </a:lnTo>
                <a:cubicBezTo>
                  <a:pt x="9981" y="2194"/>
                  <a:pt x="10322" y="1627"/>
                  <a:pt x="10322" y="908"/>
                </a:cubicBezTo>
                <a:cubicBezTo>
                  <a:pt x="10322" y="568"/>
                  <a:pt x="10208" y="228"/>
                  <a:pt x="10057" y="1"/>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9" name="Google Shape;1409;p18"/>
          <p:cNvSpPr/>
          <p:nvPr/>
        </p:nvSpPr>
        <p:spPr>
          <a:xfrm>
            <a:off x="546317" y="2012018"/>
            <a:ext cx="79378" cy="133202"/>
          </a:xfrm>
          <a:custGeom>
            <a:avLst/>
            <a:gdLst/>
            <a:ahLst/>
            <a:cxnLst/>
            <a:rect l="l" t="t" r="r" b="b"/>
            <a:pathLst>
              <a:path w="2534" h="4085" extrusionOk="0">
                <a:moveTo>
                  <a:pt x="1286" y="1"/>
                </a:moveTo>
                <a:cubicBezTo>
                  <a:pt x="567" y="1"/>
                  <a:pt x="0" y="908"/>
                  <a:pt x="0" y="2042"/>
                </a:cubicBezTo>
                <a:cubicBezTo>
                  <a:pt x="0" y="3177"/>
                  <a:pt x="567" y="4084"/>
                  <a:pt x="1286" y="4084"/>
                </a:cubicBezTo>
                <a:cubicBezTo>
                  <a:pt x="1966" y="4084"/>
                  <a:pt x="2533" y="3177"/>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0" name="Google Shape;1410;p18"/>
          <p:cNvSpPr/>
          <p:nvPr/>
        </p:nvSpPr>
        <p:spPr>
          <a:xfrm>
            <a:off x="281025" y="2037909"/>
            <a:ext cx="324527" cy="8142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1" name="Google Shape;1411;p18"/>
          <p:cNvSpPr/>
          <p:nvPr/>
        </p:nvSpPr>
        <p:spPr>
          <a:xfrm>
            <a:off x="304707" y="211929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2" name="Google Shape;1412;p18"/>
          <p:cNvSpPr/>
          <p:nvPr/>
        </p:nvSpPr>
        <p:spPr>
          <a:xfrm>
            <a:off x="605521" y="2077364"/>
            <a:ext cx="31" cy="1272"/>
          </a:xfrm>
          <a:custGeom>
            <a:avLst/>
            <a:gdLst/>
            <a:ahLst/>
            <a:cxnLst/>
            <a:rect l="l" t="t" r="r" b="b"/>
            <a:pathLst>
              <a:path w="1" h="39" extrusionOk="0">
                <a:moveTo>
                  <a:pt x="1" y="38"/>
                </a:moveTo>
                <a:lnTo>
                  <a:pt x="1" y="38"/>
                </a:lnTo>
                <a:lnTo>
                  <a:pt x="1" y="38"/>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3" name="Google Shape;1413;p18"/>
          <p:cNvSpPr/>
          <p:nvPr/>
        </p:nvSpPr>
        <p:spPr>
          <a:xfrm>
            <a:off x="282216" y="2049028"/>
            <a:ext cx="323337" cy="70302"/>
          </a:xfrm>
          <a:custGeom>
            <a:avLst/>
            <a:gdLst/>
            <a:ahLst/>
            <a:cxnLst/>
            <a:rect l="l" t="t" r="r" b="b"/>
            <a:pathLst>
              <a:path w="10322" h="2156" extrusionOk="0">
                <a:moveTo>
                  <a:pt x="10057" y="0"/>
                </a:moveTo>
                <a:cubicBezTo>
                  <a:pt x="10095" y="76"/>
                  <a:pt x="10095" y="189"/>
                  <a:pt x="10095" y="303"/>
                </a:cubicBezTo>
                <a:cubicBezTo>
                  <a:pt x="10095" y="983"/>
                  <a:pt x="9755" y="1550"/>
                  <a:pt x="9301" y="1550"/>
                </a:cubicBezTo>
                <a:lnTo>
                  <a:pt x="530" y="1550"/>
                </a:lnTo>
                <a:cubicBezTo>
                  <a:pt x="303" y="1550"/>
                  <a:pt x="114" y="1437"/>
                  <a:pt x="0" y="1210"/>
                </a:cubicBezTo>
                <a:lnTo>
                  <a:pt x="0" y="1210"/>
                </a:lnTo>
                <a:cubicBezTo>
                  <a:pt x="76" y="1739"/>
                  <a:pt x="340" y="2117"/>
                  <a:pt x="719" y="2155"/>
                </a:cubicBezTo>
                <a:lnTo>
                  <a:pt x="9528" y="2155"/>
                </a:lnTo>
                <a:cubicBezTo>
                  <a:pt x="9981" y="2155"/>
                  <a:pt x="10322" y="1588"/>
                  <a:pt x="10322" y="907"/>
                </a:cubicBezTo>
                <a:lnTo>
                  <a:pt x="10322" y="870"/>
                </a:lnTo>
                <a:cubicBezTo>
                  <a:pt x="10322" y="529"/>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4" name="Google Shape;1414;p18"/>
          <p:cNvSpPr/>
          <p:nvPr/>
        </p:nvSpPr>
        <p:spPr>
          <a:xfrm>
            <a:off x="546317" y="2369560"/>
            <a:ext cx="79378" cy="131930"/>
          </a:xfrm>
          <a:custGeom>
            <a:avLst/>
            <a:gdLst/>
            <a:ahLst/>
            <a:cxnLst/>
            <a:rect l="l" t="t" r="r" b="b"/>
            <a:pathLst>
              <a:path w="2534" h="4046" extrusionOk="0">
                <a:moveTo>
                  <a:pt x="1286" y="0"/>
                </a:moveTo>
                <a:cubicBezTo>
                  <a:pt x="567" y="0"/>
                  <a:pt x="0" y="907"/>
                  <a:pt x="0" y="2004"/>
                </a:cubicBezTo>
                <a:cubicBezTo>
                  <a:pt x="0" y="3138"/>
                  <a:pt x="567" y="4045"/>
                  <a:pt x="1286" y="4045"/>
                </a:cubicBezTo>
                <a:cubicBezTo>
                  <a:pt x="1966" y="4045"/>
                  <a:pt x="2533" y="3138"/>
                  <a:pt x="2533" y="2004"/>
                </a:cubicBezTo>
                <a:cubicBezTo>
                  <a:pt x="2533" y="907"/>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5" name="Google Shape;1415;p18"/>
          <p:cNvSpPr/>
          <p:nvPr/>
        </p:nvSpPr>
        <p:spPr>
          <a:xfrm>
            <a:off x="281025" y="2394211"/>
            <a:ext cx="324527" cy="81388"/>
          </a:xfrm>
          <a:custGeom>
            <a:avLst/>
            <a:gdLst/>
            <a:ahLst/>
            <a:cxnLst/>
            <a:rect l="l" t="t" r="r" b="b"/>
            <a:pathLst>
              <a:path w="10360" h="2496" extrusionOk="0">
                <a:moveTo>
                  <a:pt x="794" y="0"/>
                </a:moveTo>
                <a:cubicBezTo>
                  <a:pt x="341" y="0"/>
                  <a:pt x="0" y="567"/>
                  <a:pt x="0" y="1248"/>
                </a:cubicBezTo>
                <a:cubicBezTo>
                  <a:pt x="0" y="1966"/>
                  <a:pt x="341" y="2495"/>
                  <a:pt x="794" y="2495"/>
                </a:cubicBezTo>
                <a:lnTo>
                  <a:pt x="9566" y="2495"/>
                </a:lnTo>
                <a:cubicBezTo>
                  <a:pt x="10019" y="2495"/>
                  <a:pt x="10360" y="1966"/>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6" name="Google Shape;1416;p18"/>
          <p:cNvSpPr/>
          <p:nvPr/>
        </p:nvSpPr>
        <p:spPr>
          <a:xfrm>
            <a:off x="304707" y="247556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7" name="Google Shape;1417;p18"/>
          <p:cNvSpPr/>
          <p:nvPr/>
        </p:nvSpPr>
        <p:spPr>
          <a:xfrm>
            <a:off x="605521" y="2434872"/>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8" name="Google Shape;1418;p18"/>
          <p:cNvSpPr/>
          <p:nvPr/>
        </p:nvSpPr>
        <p:spPr>
          <a:xfrm>
            <a:off x="282216" y="2405297"/>
            <a:ext cx="323337" cy="70302"/>
          </a:xfrm>
          <a:custGeom>
            <a:avLst/>
            <a:gdLst/>
            <a:ahLst/>
            <a:cxnLst/>
            <a:rect l="l" t="t" r="r" b="b"/>
            <a:pathLst>
              <a:path w="10322" h="2156" extrusionOk="0">
                <a:moveTo>
                  <a:pt x="10057" y="0"/>
                </a:moveTo>
                <a:cubicBezTo>
                  <a:pt x="10095" y="114"/>
                  <a:pt x="10095" y="189"/>
                  <a:pt x="10095" y="303"/>
                </a:cubicBezTo>
                <a:cubicBezTo>
                  <a:pt x="10095" y="1021"/>
                  <a:pt x="9755" y="1551"/>
                  <a:pt x="9301" y="1551"/>
                </a:cubicBezTo>
                <a:lnTo>
                  <a:pt x="530" y="1551"/>
                </a:lnTo>
                <a:cubicBezTo>
                  <a:pt x="303" y="1551"/>
                  <a:pt x="114" y="1437"/>
                  <a:pt x="0" y="1248"/>
                </a:cubicBezTo>
                <a:lnTo>
                  <a:pt x="0" y="1248"/>
                </a:lnTo>
                <a:cubicBezTo>
                  <a:pt x="76" y="1777"/>
                  <a:pt x="378" y="2155"/>
                  <a:pt x="719" y="2155"/>
                </a:cubicBezTo>
                <a:lnTo>
                  <a:pt x="9528" y="2155"/>
                </a:lnTo>
                <a:cubicBezTo>
                  <a:pt x="9981" y="2155"/>
                  <a:pt x="10322" y="1626"/>
                  <a:pt x="10322" y="908"/>
                </a:cubicBezTo>
                <a:cubicBezTo>
                  <a:pt x="10322" y="530"/>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9" name="Google Shape;1419;p18"/>
          <p:cNvSpPr/>
          <p:nvPr/>
        </p:nvSpPr>
        <p:spPr>
          <a:xfrm>
            <a:off x="546317" y="2725829"/>
            <a:ext cx="79378" cy="131930"/>
          </a:xfrm>
          <a:custGeom>
            <a:avLst/>
            <a:gdLst/>
            <a:ahLst/>
            <a:cxnLst/>
            <a:rect l="l" t="t" r="r" b="b"/>
            <a:pathLst>
              <a:path w="2534" h="4046" extrusionOk="0">
                <a:moveTo>
                  <a:pt x="1286" y="0"/>
                </a:moveTo>
                <a:cubicBezTo>
                  <a:pt x="567" y="0"/>
                  <a:pt x="0" y="908"/>
                  <a:pt x="0" y="2042"/>
                </a:cubicBezTo>
                <a:cubicBezTo>
                  <a:pt x="0" y="3138"/>
                  <a:pt x="567" y="4046"/>
                  <a:pt x="1286" y="4046"/>
                </a:cubicBezTo>
                <a:cubicBezTo>
                  <a:pt x="1966" y="4046"/>
                  <a:pt x="2533" y="3138"/>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0" name="Google Shape;1420;p18"/>
          <p:cNvSpPr/>
          <p:nvPr/>
        </p:nvSpPr>
        <p:spPr>
          <a:xfrm>
            <a:off x="281025" y="2751719"/>
            <a:ext cx="324527" cy="81388"/>
          </a:xfrm>
          <a:custGeom>
            <a:avLst/>
            <a:gdLst/>
            <a:ahLst/>
            <a:cxnLst/>
            <a:rect l="l" t="t" r="r" b="b"/>
            <a:pathLst>
              <a:path w="10360" h="2496" extrusionOk="0">
                <a:moveTo>
                  <a:pt x="794" y="0"/>
                </a:moveTo>
                <a:cubicBezTo>
                  <a:pt x="341" y="0"/>
                  <a:pt x="0" y="530"/>
                  <a:pt x="0" y="1248"/>
                </a:cubicBezTo>
                <a:cubicBezTo>
                  <a:pt x="0" y="1929"/>
                  <a:pt x="341" y="2496"/>
                  <a:pt x="794" y="2496"/>
                </a:cubicBezTo>
                <a:lnTo>
                  <a:pt x="9566" y="2496"/>
                </a:lnTo>
                <a:cubicBezTo>
                  <a:pt x="10019" y="2496"/>
                  <a:pt x="10360" y="1929"/>
                  <a:pt x="10360" y="1248"/>
                </a:cubicBezTo>
                <a:cubicBezTo>
                  <a:pt x="10360" y="530"/>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1" name="Google Shape;1421;p18"/>
          <p:cNvSpPr/>
          <p:nvPr/>
        </p:nvSpPr>
        <p:spPr>
          <a:xfrm>
            <a:off x="304707" y="2833075"/>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2" name="Google Shape;1422;p18"/>
          <p:cNvSpPr/>
          <p:nvPr/>
        </p:nvSpPr>
        <p:spPr>
          <a:xfrm>
            <a:off x="605521" y="2791174"/>
            <a:ext cx="31" cy="1272"/>
          </a:xfrm>
          <a:custGeom>
            <a:avLst/>
            <a:gdLst/>
            <a:ahLst/>
            <a:cxnLst/>
            <a:rect l="l" t="t" r="r" b="b"/>
            <a:pathLst>
              <a:path w="1" h="39" extrusionOk="0">
                <a:moveTo>
                  <a:pt x="1" y="38"/>
                </a:moveTo>
                <a:lnTo>
                  <a:pt x="1" y="38"/>
                </a:lnTo>
                <a:lnTo>
                  <a:pt x="1" y="38"/>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3" name="Google Shape;1423;p18"/>
          <p:cNvSpPr/>
          <p:nvPr/>
        </p:nvSpPr>
        <p:spPr>
          <a:xfrm>
            <a:off x="282216" y="2761567"/>
            <a:ext cx="323337" cy="71541"/>
          </a:xfrm>
          <a:custGeom>
            <a:avLst/>
            <a:gdLst/>
            <a:ahLst/>
            <a:cxnLst/>
            <a:rect l="l" t="t" r="r" b="b"/>
            <a:pathLst>
              <a:path w="10322" h="2194" extrusionOk="0">
                <a:moveTo>
                  <a:pt x="10057" y="1"/>
                </a:moveTo>
                <a:cubicBezTo>
                  <a:pt x="10095" y="114"/>
                  <a:pt x="10095" y="228"/>
                  <a:pt x="10095" y="341"/>
                </a:cubicBezTo>
                <a:cubicBezTo>
                  <a:pt x="10095" y="1022"/>
                  <a:pt x="9755" y="1589"/>
                  <a:pt x="9301" y="1589"/>
                </a:cubicBezTo>
                <a:lnTo>
                  <a:pt x="530" y="1589"/>
                </a:lnTo>
                <a:cubicBezTo>
                  <a:pt x="303" y="1589"/>
                  <a:pt x="114" y="1475"/>
                  <a:pt x="0" y="1248"/>
                </a:cubicBezTo>
                <a:lnTo>
                  <a:pt x="0" y="1248"/>
                </a:lnTo>
                <a:cubicBezTo>
                  <a:pt x="76" y="1778"/>
                  <a:pt x="340" y="2156"/>
                  <a:pt x="719" y="2194"/>
                </a:cubicBezTo>
                <a:lnTo>
                  <a:pt x="9528" y="2194"/>
                </a:lnTo>
                <a:cubicBezTo>
                  <a:pt x="9981" y="2194"/>
                  <a:pt x="10322" y="1627"/>
                  <a:pt x="10322" y="946"/>
                </a:cubicBezTo>
                <a:lnTo>
                  <a:pt x="10322" y="908"/>
                </a:lnTo>
                <a:cubicBezTo>
                  <a:pt x="10322" y="568"/>
                  <a:pt x="10208" y="228"/>
                  <a:pt x="10057" y="1"/>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4" name="Google Shape;1424;p18"/>
          <p:cNvSpPr/>
          <p:nvPr/>
        </p:nvSpPr>
        <p:spPr>
          <a:xfrm>
            <a:off x="546317" y="3083338"/>
            <a:ext cx="79378" cy="131963"/>
          </a:xfrm>
          <a:custGeom>
            <a:avLst/>
            <a:gdLst/>
            <a:ahLst/>
            <a:cxnLst/>
            <a:rect l="l" t="t" r="r" b="b"/>
            <a:pathLst>
              <a:path w="2534" h="4047" extrusionOk="0">
                <a:moveTo>
                  <a:pt x="1286" y="1"/>
                </a:moveTo>
                <a:cubicBezTo>
                  <a:pt x="567" y="1"/>
                  <a:pt x="0" y="908"/>
                  <a:pt x="0" y="2004"/>
                </a:cubicBezTo>
                <a:cubicBezTo>
                  <a:pt x="0" y="3139"/>
                  <a:pt x="567" y="4046"/>
                  <a:pt x="1286" y="4046"/>
                </a:cubicBezTo>
                <a:cubicBezTo>
                  <a:pt x="1966" y="4046"/>
                  <a:pt x="2533" y="3139"/>
                  <a:pt x="2533" y="2004"/>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5" name="Google Shape;1425;p18"/>
          <p:cNvSpPr/>
          <p:nvPr/>
        </p:nvSpPr>
        <p:spPr>
          <a:xfrm>
            <a:off x="281025" y="3107989"/>
            <a:ext cx="324527" cy="8142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6" name="Google Shape;1426;p18"/>
          <p:cNvSpPr/>
          <p:nvPr/>
        </p:nvSpPr>
        <p:spPr>
          <a:xfrm>
            <a:off x="304707" y="318937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7" name="Google Shape;1427;p18"/>
          <p:cNvSpPr/>
          <p:nvPr/>
        </p:nvSpPr>
        <p:spPr>
          <a:xfrm>
            <a:off x="605521" y="3148683"/>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8" name="Google Shape;1428;p18"/>
          <p:cNvSpPr/>
          <p:nvPr/>
        </p:nvSpPr>
        <p:spPr>
          <a:xfrm>
            <a:off x="282216" y="3119108"/>
            <a:ext cx="323337" cy="70302"/>
          </a:xfrm>
          <a:custGeom>
            <a:avLst/>
            <a:gdLst/>
            <a:ahLst/>
            <a:cxnLst/>
            <a:rect l="l" t="t" r="r" b="b"/>
            <a:pathLst>
              <a:path w="10322" h="2156" extrusionOk="0">
                <a:moveTo>
                  <a:pt x="10057" y="0"/>
                </a:moveTo>
                <a:cubicBezTo>
                  <a:pt x="10095" y="113"/>
                  <a:pt x="10095" y="189"/>
                  <a:pt x="10095" y="302"/>
                </a:cubicBezTo>
                <a:cubicBezTo>
                  <a:pt x="10095" y="1021"/>
                  <a:pt x="9755" y="1550"/>
                  <a:pt x="9301" y="1550"/>
                </a:cubicBezTo>
                <a:lnTo>
                  <a:pt x="530" y="1550"/>
                </a:lnTo>
                <a:cubicBezTo>
                  <a:pt x="303" y="1550"/>
                  <a:pt x="114" y="1437"/>
                  <a:pt x="0" y="1248"/>
                </a:cubicBezTo>
                <a:lnTo>
                  <a:pt x="0" y="1248"/>
                </a:lnTo>
                <a:cubicBezTo>
                  <a:pt x="76" y="1739"/>
                  <a:pt x="340" y="2155"/>
                  <a:pt x="719" y="2155"/>
                </a:cubicBezTo>
                <a:lnTo>
                  <a:pt x="9528" y="2155"/>
                </a:lnTo>
                <a:cubicBezTo>
                  <a:pt x="9981" y="2155"/>
                  <a:pt x="10322" y="1588"/>
                  <a:pt x="10322" y="907"/>
                </a:cubicBezTo>
                <a:cubicBezTo>
                  <a:pt x="10322" y="529"/>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9" name="Google Shape;1429;p18"/>
          <p:cNvSpPr/>
          <p:nvPr/>
        </p:nvSpPr>
        <p:spPr>
          <a:xfrm>
            <a:off x="546317" y="3439640"/>
            <a:ext cx="79378" cy="131930"/>
          </a:xfrm>
          <a:custGeom>
            <a:avLst/>
            <a:gdLst/>
            <a:ahLst/>
            <a:cxnLst/>
            <a:rect l="l" t="t" r="r" b="b"/>
            <a:pathLst>
              <a:path w="2534" h="4046" extrusionOk="0">
                <a:moveTo>
                  <a:pt x="1286" y="0"/>
                </a:moveTo>
                <a:cubicBezTo>
                  <a:pt x="567" y="0"/>
                  <a:pt x="0" y="907"/>
                  <a:pt x="0" y="2042"/>
                </a:cubicBezTo>
                <a:cubicBezTo>
                  <a:pt x="0" y="3138"/>
                  <a:pt x="567" y="4045"/>
                  <a:pt x="1286" y="4045"/>
                </a:cubicBezTo>
                <a:cubicBezTo>
                  <a:pt x="1966" y="4045"/>
                  <a:pt x="2533" y="3138"/>
                  <a:pt x="2533" y="2042"/>
                </a:cubicBezTo>
                <a:cubicBezTo>
                  <a:pt x="2533" y="907"/>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0" name="Google Shape;1430;p18"/>
          <p:cNvSpPr/>
          <p:nvPr/>
        </p:nvSpPr>
        <p:spPr>
          <a:xfrm>
            <a:off x="281025" y="3465498"/>
            <a:ext cx="324527" cy="81421"/>
          </a:xfrm>
          <a:custGeom>
            <a:avLst/>
            <a:gdLst/>
            <a:ahLst/>
            <a:cxnLst/>
            <a:rect l="l" t="t" r="r" b="b"/>
            <a:pathLst>
              <a:path w="10360" h="2497" extrusionOk="0">
                <a:moveTo>
                  <a:pt x="794" y="1"/>
                </a:moveTo>
                <a:cubicBezTo>
                  <a:pt x="341" y="1"/>
                  <a:pt x="0" y="530"/>
                  <a:pt x="0" y="1249"/>
                </a:cubicBezTo>
                <a:cubicBezTo>
                  <a:pt x="0" y="1929"/>
                  <a:pt x="341" y="2496"/>
                  <a:pt x="794" y="2496"/>
                </a:cubicBezTo>
                <a:lnTo>
                  <a:pt x="9566" y="2496"/>
                </a:lnTo>
                <a:cubicBezTo>
                  <a:pt x="10019" y="2496"/>
                  <a:pt x="10360" y="1929"/>
                  <a:pt x="10360" y="1249"/>
                </a:cubicBezTo>
                <a:cubicBezTo>
                  <a:pt x="10360" y="530"/>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1" name="Google Shape;1431;p18"/>
          <p:cNvSpPr/>
          <p:nvPr/>
        </p:nvSpPr>
        <p:spPr>
          <a:xfrm>
            <a:off x="304707" y="3546886"/>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2" name="Google Shape;1432;p18"/>
          <p:cNvSpPr/>
          <p:nvPr/>
        </p:nvSpPr>
        <p:spPr>
          <a:xfrm>
            <a:off x="605521" y="3504953"/>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3" name="Google Shape;1433;p18"/>
          <p:cNvSpPr/>
          <p:nvPr/>
        </p:nvSpPr>
        <p:spPr>
          <a:xfrm>
            <a:off x="282216" y="3475378"/>
            <a:ext cx="323337" cy="71541"/>
          </a:xfrm>
          <a:custGeom>
            <a:avLst/>
            <a:gdLst/>
            <a:ahLst/>
            <a:cxnLst/>
            <a:rect l="l" t="t" r="r" b="b"/>
            <a:pathLst>
              <a:path w="10322" h="2194" extrusionOk="0">
                <a:moveTo>
                  <a:pt x="10057" y="0"/>
                </a:moveTo>
                <a:lnTo>
                  <a:pt x="10057" y="0"/>
                </a:ln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6"/>
                </a:cubicBezTo>
                <a:lnTo>
                  <a:pt x="10322" y="908"/>
                </a:lnTo>
                <a:cubicBezTo>
                  <a:pt x="10322" y="568"/>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4" name="Google Shape;1434;p18"/>
          <p:cNvSpPr/>
          <p:nvPr/>
        </p:nvSpPr>
        <p:spPr>
          <a:xfrm>
            <a:off x="546317" y="3795909"/>
            <a:ext cx="79378" cy="133169"/>
          </a:xfrm>
          <a:custGeom>
            <a:avLst/>
            <a:gdLst/>
            <a:ahLst/>
            <a:cxnLst/>
            <a:rect l="l" t="t" r="r" b="b"/>
            <a:pathLst>
              <a:path w="2534" h="4084" extrusionOk="0">
                <a:moveTo>
                  <a:pt x="1286" y="0"/>
                </a:moveTo>
                <a:cubicBezTo>
                  <a:pt x="567" y="0"/>
                  <a:pt x="0" y="908"/>
                  <a:pt x="0" y="2042"/>
                </a:cubicBezTo>
                <a:cubicBezTo>
                  <a:pt x="0" y="3176"/>
                  <a:pt x="567" y="4084"/>
                  <a:pt x="1286" y="4084"/>
                </a:cubicBezTo>
                <a:cubicBezTo>
                  <a:pt x="1966" y="4084"/>
                  <a:pt x="2533" y="3176"/>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5" name="Google Shape;1435;p18"/>
          <p:cNvSpPr/>
          <p:nvPr/>
        </p:nvSpPr>
        <p:spPr>
          <a:xfrm>
            <a:off x="281025" y="3821800"/>
            <a:ext cx="324527" cy="81388"/>
          </a:xfrm>
          <a:custGeom>
            <a:avLst/>
            <a:gdLst/>
            <a:ahLst/>
            <a:cxnLst/>
            <a:rect l="l" t="t" r="r" b="b"/>
            <a:pathLst>
              <a:path w="10360" h="2496" extrusionOk="0">
                <a:moveTo>
                  <a:pt x="794" y="0"/>
                </a:moveTo>
                <a:cubicBezTo>
                  <a:pt x="341" y="0"/>
                  <a:pt x="0" y="567"/>
                  <a:pt x="0" y="1248"/>
                </a:cubicBezTo>
                <a:cubicBezTo>
                  <a:pt x="0" y="1929"/>
                  <a:pt x="341" y="2496"/>
                  <a:pt x="794" y="2496"/>
                </a:cubicBezTo>
                <a:lnTo>
                  <a:pt x="9566" y="2496"/>
                </a:lnTo>
                <a:cubicBezTo>
                  <a:pt x="10019" y="2496"/>
                  <a:pt x="10360" y="1929"/>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6" name="Google Shape;1436;p18"/>
          <p:cNvSpPr/>
          <p:nvPr/>
        </p:nvSpPr>
        <p:spPr>
          <a:xfrm>
            <a:off x="304707" y="3903155"/>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7" name="Google Shape;1437;p18"/>
          <p:cNvSpPr/>
          <p:nvPr/>
        </p:nvSpPr>
        <p:spPr>
          <a:xfrm>
            <a:off x="605521" y="3862494"/>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8" name="Google Shape;1438;p18"/>
          <p:cNvSpPr/>
          <p:nvPr/>
        </p:nvSpPr>
        <p:spPr>
          <a:xfrm>
            <a:off x="282216" y="3832886"/>
            <a:ext cx="323337" cy="70302"/>
          </a:xfrm>
          <a:custGeom>
            <a:avLst/>
            <a:gdLst/>
            <a:ahLst/>
            <a:cxnLst/>
            <a:rect l="l" t="t" r="r" b="b"/>
            <a:pathLst>
              <a:path w="10322" h="2156" extrusionOk="0">
                <a:moveTo>
                  <a:pt x="10057" y="1"/>
                </a:moveTo>
                <a:lnTo>
                  <a:pt x="10057" y="1"/>
                </a:lnTo>
                <a:cubicBezTo>
                  <a:pt x="10095" y="76"/>
                  <a:pt x="10095" y="190"/>
                  <a:pt x="10095" y="303"/>
                </a:cubicBezTo>
                <a:cubicBezTo>
                  <a:pt x="10095" y="984"/>
                  <a:pt x="9755" y="1551"/>
                  <a:pt x="9301" y="1551"/>
                </a:cubicBezTo>
                <a:lnTo>
                  <a:pt x="530" y="1551"/>
                </a:lnTo>
                <a:cubicBezTo>
                  <a:pt x="303" y="1551"/>
                  <a:pt x="114" y="1437"/>
                  <a:pt x="0" y="1210"/>
                </a:cubicBezTo>
                <a:lnTo>
                  <a:pt x="0" y="1210"/>
                </a:lnTo>
                <a:cubicBezTo>
                  <a:pt x="76" y="1740"/>
                  <a:pt x="340" y="2118"/>
                  <a:pt x="719" y="2156"/>
                </a:cubicBezTo>
                <a:lnTo>
                  <a:pt x="9528" y="2156"/>
                </a:lnTo>
                <a:cubicBezTo>
                  <a:pt x="9981" y="2156"/>
                  <a:pt x="10322" y="1589"/>
                  <a:pt x="10322" y="908"/>
                </a:cubicBezTo>
                <a:cubicBezTo>
                  <a:pt x="10322" y="530"/>
                  <a:pt x="10208" y="227"/>
                  <a:pt x="10057" y="1"/>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9" name="Google Shape;1439;p18"/>
          <p:cNvSpPr/>
          <p:nvPr/>
        </p:nvSpPr>
        <p:spPr>
          <a:xfrm>
            <a:off x="546317" y="4153418"/>
            <a:ext cx="79378" cy="131963"/>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0" name="Google Shape;1440;p18"/>
          <p:cNvSpPr/>
          <p:nvPr/>
        </p:nvSpPr>
        <p:spPr>
          <a:xfrm>
            <a:off x="281025" y="4178069"/>
            <a:ext cx="324527" cy="82627"/>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1" name="Google Shape;1441;p18"/>
          <p:cNvSpPr/>
          <p:nvPr/>
        </p:nvSpPr>
        <p:spPr>
          <a:xfrm>
            <a:off x="304707" y="4260664"/>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2" name="Google Shape;1442;p18"/>
          <p:cNvSpPr/>
          <p:nvPr/>
        </p:nvSpPr>
        <p:spPr>
          <a:xfrm>
            <a:off x="605521" y="4218763"/>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3" name="Google Shape;1443;p18"/>
          <p:cNvSpPr/>
          <p:nvPr/>
        </p:nvSpPr>
        <p:spPr>
          <a:xfrm>
            <a:off x="282216" y="4189188"/>
            <a:ext cx="323337" cy="71508"/>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4" name="Google Shape;1444;p18"/>
          <p:cNvSpPr/>
          <p:nvPr/>
        </p:nvSpPr>
        <p:spPr>
          <a:xfrm>
            <a:off x="282216" y="977708"/>
            <a:ext cx="323337" cy="71541"/>
          </a:xfrm>
          <a:custGeom>
            <a:avLst/>
            <a:gdLst/>
            <a:ahLst/>
            <a:cxnLst/>
            <a:rect l="l" t="t" r="r" b="b"/>
            <a:pathLst>
              <a:path w="10322" h="2194" extrusionOk="0">
                <a:moveTo>
                  <a:pt x="10057" y="0"/>
                </a:move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5"/>
                </a:cubicBezTo>
                <a:lnTo>
                  <a:pt x="10322" y="908"/>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5" name="Google Shape;1445;p18"/>
          <p:cNvSpPr/>
          <p:nvPr/>
        </p:nvSpPr>
        <p:spPr>
          <a:xfrm>
            <a:off x="228900" y="135685"/>
            <a:ext cx="794715" cy="68671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46" name="Google Shape;1446;p18"/>
          <p:cNvGrpSpPr/>
          <p:nvPr/>
        </p:nvGrpSpPr>
        <p:grpSpPr>
          <a:xfrm>
            <a:off x="1063250" y="831175"/>
            <a:ext cx="444275" cy="398525"/>
            <a:chOff x="2495125" y="2142250"/>
            <a:chExt cx="444275" cy="398525"/>
          </a:xfrm>
        </p:grpSpPr>
        <p:sp>
          <p:nvSpPr>
            <p:cNvPr id="1447" name="Google Shape;1447;p18"/>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8" name="Google Shape;1448;p18"/>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49" name="Google Shape;1449;p18"/>
          <p:cNvGrpSpPr/>
          <p:nvPr/>
        </p:nvGrpSpPr>
        <p:grpSpPr>
          <a:xfrm>
            <a:off x="7814250" y="4463750"/>
            <a:ext cx="291375" cy="281375"/>
            <a:chOff x="3243875" y="2372825"/>
            <a:chExt cx="291375" cy="281375"/>
          </a:xfrm>
        </p:grpSpPr>
        <p:sp>
          <p:nvSpPr>
            <p:cNvPr id="1450" name="Google Shape;1450;p18"/>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1" name="Google Shape;1451;p18"/>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2" name="Google Shape;1452;p18"/>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3" name="Google Shape;1453;p18"/>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4" name="Google Shape;1454;p18"/>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5" name="Google Shape;1455;p18"/>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6" name="Google Shape;1456;p18"/>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7" name="Google Shape;1457;p18"/>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8" name="Google Shape;1458;p18"/>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9" name="Google Shape;1459;p18"/>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60" name="Google Shape;1460;p18"/>
          <p:cNvGrpSpPr/>
          <p:nvPr/>
        </p:nvGrpSpPr>
        <p:grpSpPr>
          <a:xfrm>
            <a:off x="7553550" y="700850"/>
            <a:ext cx="166675" cy="168575"/>
            <a:chOff x="4954425" y="2036375"/>
            <a:chExt cx="166675" cy="168575"/>
          </a:xfrm>
        </p:grpSpPr>
        <p:sp>
          <p:nvSpPr>
            <p:cNvPr id="1461" name="Google Shape;1461;p18"/>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2" name="Google Shape;1462;p18"/>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63" name="Google Shape;1463;p18"/>
          <p:cNvSpPr/>
          <p:nvPr/>
        </p:nvSpPr>
        <p:spPr>
          <a:xfrm>
            <a:off x="1877550" y="539050"/>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4" name="Google Shape;1464;p18"/>
          <p:cNvSpPr/>
          <p:nvPr/>
        </p:nvSpPr>
        <p:spPr>
          <a:xfrm>
            <a:off x="8218500" y="4065000"/>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9428275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ackground 4">
  <p:cSld name="Background 4">
    <p:spTree>
      <p:nvGrpSpPr>
        <p:cNvPr id="1" name="Shape 1465"/>
        <p:cNvGrpSpPr/>
        <p:nvPr/>
      </p:nvGrpSpPr>
      <p:grpSpPr>
        <a:xfrm>
          <a:off x="0" y="0"/>
          <a:ext cx="0" cy="0"/>
          <a:chOff x="0" y="0"/>
          <a:chExt cx="0" cy="0"/>
        </a:xfrm>
      </p:grpSpPr>
      <p:grpSp>
        <p:nvGrpSpPr>
          <p:cNvPr id="1466" name="Google Shape;1466;p19"/>
          <p:cNvGrpSpPr/>
          <p:nvPr/>
        </p:nvGrpSpPr>
        <p:grpSpPr>
          <a:xfrm>
            <a:off x="395894" y="219519"/>
            <a:ext cx="8518865" cy="4788281"/>
            <a:chOff x="395894" y="219519"/>
            <a:chExt cx="8518865" cy="4788281"/>
          </a:xfrm>
        </p:grpSpPr>
        <p:sp>
          <p:nvSpPr>
            <p:cNvPr id="1467" name="Google Shape;1467;p19"/>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68" name="Google Shape;1468;p19"/>
            <p:cNvGrpSpPr/>
            <p:nvPr/>
          </p:nvGrpSpPr>
          <p:grpSpPr>
            <a:xfrm>
              <a:off x="8341543" y="2282008"/>
              <a:ext cx="569676" cy="380612"/>
              <a:chOff x="8341543" y="2282008"/>
              <a:chExt cx="569676" cy="380612"/>
            </a:xfrm>
          </p:grpSpPr>
          <p:sp>
            <p:nvSpPr>
              <p:cNvPr id="1469" name="Google Shape;1469;p19"/>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0" name="Google Shape;1470;p19"/>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71" name="Google Shape;1471;p19"/>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72" name="Google Shape;1472;p19"/>
            <p:cNvGrpSpPr/>
            <p:nvPr/>
          </p:nvGrpSpPr>
          <p:grpSpPr>
            <a:xfrm>
              <a:off x="8341543" y="1721094"/>
              <a:ext cx="569676" cy="380612"/>
              <a:chOff x="8341543" y="1721094"/>
              <a:chExt cx="569676" cy="380612"/>
            </a:xfrm>
          </p:grpSpPr>
          <p:sp>
            <p:nvSpPr>
              <p:cNvPr id="1473" name="Google Shape;1473;p19"/>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4" name="Google Shape;1474;p19"/>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75" name="Google Shape;1475;p19"/>
            <p:cNvGrpSpPr/>
            <p:nvPr/>
          </p:nvGrpSpPr>
          <p:grpSpPr>
            <a:xfrm>
              <a:off x="8346273" y="1183592"/>
              <a:ext cx="568486" cy="388014"/>
              <a:chOff x="8346273" y="1183592"/>
              <a:chExt cx="568486" cy="388014"/>
            </a:xfrm>
          </p:grpSpPr>
          <p:sp>
            <p:nvSpPr>
              <p:cNvPr id="1476" name="Google Shape;1476;p19"/>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7" name="Google Shape;1477;p19"/>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78" name="Google Shape;1478;p19"/>
            <p:cNvGrpSpPr/>
            <p:nvPr/>
          </p:nvGrpSpPr>
          <p:grpSpPr>
            <a:xfrm>
              <a:off x="8341543" y="606635"/>
              <a:ext cx="569676" cy="388014"/>
              <a:chOff x="8341543" y="606635"/>
              <a:chExt cx="569676" cy="388014"/>
            </a:xfrm>
          </p:grpSpPr>
          <p:sp>
            <p:nvSpPr>
              <p:cNvPr id="1479" name="Google Shape;1479;p19"/>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0" name="Google Shape;1480;p19"/>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81" name="Google Shape;1481;p19"/>
            <p:cNvGrpSpPr/>
            <p:nvPr/>
          </p:nvGrpSpPr>
          <p:grpSpPr>
            <a:xfrm>
              <a:off x="8341543" y="2842933"/>
              <a:ext cx="569676" cy="380612"/>
              <a:chOff x="8341543" y="2282008"/>
              <a:chExt cx="569676" cy="380612"/>
            </a:xfrm>
          </p:grpSpPr>
          <p:sp>
            <p:nvSpPr>
              <p:cNvPr id="1482" name="Google Shape;1482;p19"/>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3" name="Google Shape;1483;p19"/>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84" name="Google Shape;1484;p19"/>
            <p:cNvGrpSpPr/>
            <p:nvPr/>
          </p:nvGrpSpPr>
          <p:grpSpPr>
            <a:xfrm>
              <a:off x="8341543" y="3403858"/>
              <a:ext cx="569676" cy="380612"/>
              <a:chOff x="8341543" y="2282008"/>
              <a:chExt cx="569676" cy="380612"/>
            </a:xfrm>
          </p:grpSpPr>
          <p:sp>
            <p:nvSpPr>
              <p:cNvPr id="1485" name="Google Shape;1485;p19"/>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6" name="Google Shape;1486;p19"/>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87" name="Google Shape;1487;p19"/>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8" name="Google Shape;1488;p19"/>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89" name="Google Shape;1489;p19"/>
          <p:cNvSpPr/>
          <p:nvPr/>
        </p:nvSpPr>
        <p:spPr>
          <a:xfrm>
            <a:off x="546317" y="941938"/>
            <a:ext cx="79378" cy="131963"/>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0" name="Google Shape;1490;p19"/>
          <p:cNvSpPr/>
          <p:nvPr/>
        </p:nvSpPr>
        <p:spPr>
          <a:xfrm>
            <a:off x="281025" y="966589"/>
            <a:ext cx="324527" cy="82660"/>
          </a:xfrm>
          <a:custGeom>
            <a:avLst/>
            <a:gdLst/>
            <a:ahLst/>
            <a:cxnLst/>
            <a:rect l="l" t="t" r="r" b="b"/>
            <a:pathLst>
              <a:path w="10360" h="2535"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1" name="Google Shape;1491;p19"/>
          <p:cNvSpPr/>
          <p:nvPr/>
        </p:nvSpPr>
        <p:spPr>
          <a:xfrm>
            <a:off x="304707" y="104921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2" name="Google Shape;1492;p19"/>
          <p:cNvSpPr/>
          <p:nvPr/>
        </p:nvSpPr>
        <p:spPr>
          <a:xfrm>
            <a:off x="605521" y="1007283"/>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3" name="Google Shape;1493;p19"/>
          <p:cNvSpPr/>
          <p:nvPr/>
        </p:nvSpPr>
        <p:spPr>
          <a:xfrm>
            <a:off x="546317" y="1298240"/>
            <a:ext cx="79378" cy="133169"/>
          </a:xfrm>
          <a:custGeom>
            <a:avLst/>
            <a:gdLst/>
            <a:ahLst/>
            <a:cxnLst/>
            <a:rect l="l" t="t" r="r" b="b"/>
            <a:pathLst>
              <a:path w="2534" h="4084" extrusionOk="0">
                <a:moveTo>
                  <a:pt x="1286" y="0"/>
                </a:moveTo>
                <a:cubicBezTo>
                  <a:pt x="567" y="0"/>
                  <a:pt x="0" y="908"/>
                  <a:pt x="0" y="2042"/>
                </a:cubicBezTo>
                <a:cubicBezTo>
                  <a:pt x="0" y="3176"/>
                  <a:pt x="567" y="4083"/>
                  <a:pt x="1286" y="4083"/>
                </a:cubicBezTo>
                <a:cubicBezTo>
                  <a:pt x="1966" y="4083"/>
                  <a:pt x="2533" y="3176"/>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4" name="Google Shape;1494;p19"/>
          <p:cNvSpPr/>
          <p:nvPr/>
        </p:nvSpPr>
        <p:spPr>
          <a:xfrm>
            <a:off x="281025" y="1324130"/>
            <a:ext cx="324527" cy="81388"/>
          </a:xfrm>
          <a:custGeom>
            <a:avLst/>
            <a:gdLst/>
            <a:ahLst/>
            <a:cxnLst/>
            <a:rect l="l" t="t" r="r" b="b"/>
            <a:pathLst>
              <a:path w="10360" h="2496" extrusionOk="0">
                <a:moveTo>
                  <a:pt x="794" y="0"/>
                </a:moveTo>
                <a:cubicBezTo>
                  <a:pt x="341" y="0"/>
                  <a:pt x="0" y="567"/>
                  <a:pt x="0" y="1248"/>
                </a:cubicBezTo>
                <a:cubicBezTo>
                  <a:pt x="0" y="1928"/>
                  <a:pt x="341" y="2495"/>
                  <a:pt x="794" y="2495"/>
                </a:cubicBezTo>
                <a:lnTo>
                  <a:pt x="9566" y="2495"/>
                </a:lnTo>
                <a:cubicBezTo>
                  <a:pt x="10019" y="2495"/>
                  <a:pt x="10360" y="1928"/>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5" name="Google Shape;1495;p19"/>
          <p:cNvSpPr/>
          <p:nvPr/>
        </p:nvSpPr>
        <p:spPr>
          <a:xfrm>
            <a:off x="304707" y="1405486"/>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6" name="Google Shape;1496;p19"/>
          <p:cNvSpPr/>
          <p:nvPr/>
        </p:nvSpPr>
        <p:spPr>
          <a:xfrm>
            <a:off x="605521" y="1364792"/>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7" name="Google Shape;1497;p19"/>
          <p:cNvSpPr/>
          <p:nvPr/>
        </p:nvSpPr>
        <p:spPr>
          <a:xfrm>
            <a:off x="282216" y="1335217"/>
            <a:ext cx="323337" cy="70302"/>
          </a:xfrm>
          <a:custGeom>
            <a:avLst/>
            <a:gdLst/>
            <a:ahLst/>
            <a:cxnLst/>
            <a:rect l="l" t="t" r="r" b="b"/>
            <a:pathLst>
              <a:path w="10322" h="2156" extrusionOk="0">
                <a:moveTo>
                  <a:pt x="10057" y="0"/>
                </a:moveTo>
                <a:lnTo>
                  <a:pt x="10057" y="0"/>
                </a:lnTo>
                <a:cubicBezTo>
                  <a:pt x="10095" y="76"/>
                  <a:pt x="10095" y="190"/>
                  <a:pt x="10095" y="303"/>
                </a:cubicBezTo>
                <a:cubicBezTo>
                  <a:pt x="10095" y="983"/>
                  <a:pt x="9755" y="1551"/>
                  <a:pt x="9301" y="1551"/>
                </a:cubicBezTo>
                <a:lnTo>
                  <a:pt x="530" y="1551"/>
                </a:lnTo>
                <a:cubicBezTo>
                  <a:pt x="303" y="1551"/>
                  <a:pt x="114" y="1437"/>
                  <a:pt x="0" y="1210"/>
                </a:cubicBezTo>
                <a:lnTo>
                  <a:pt x="0" y="1210"/>
                </a:lnTo>
                <a:cubicBezTo>
                  <a:pt x="76" y="1740"/>
                  <a:pt x="378" y="2118"/>
                  <a:pt x="719" y="2155"/>
                </a:cubicBezTo>
                <a:lnTo>
                  <a:pt x="9528" y="2155"/>
                </a:lnTo>
                <a:cubicBezTo>
                  <a:pt x="9981" y="2155"/>
                  <a:pt x="10322" y="1588"/>
                  <a:pt x="10322" y="908"/>
                </a:cubicBezTo>
                <a:cubicBezTo>
                  <a:pt x="10322" y="530"/>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8" name="Google Shape;1498;p19"/>
          <p:cNvSpPr/>
          <p:nvPr/>
        </p:nvSpPr>
        <p:spPr>
          <a:xfrm>
            <a:off x="546317" y="1655749"/>
            <a:ext cx="79378" cy="131930"/>
          </a:xfrm>
          <a:custGeom>
            <a:avLst/>
            <a:gdLst/>
            <a:ahLst/>
            <a:cxnLst/>
            <a:rect l="l" t="t" r="r" b="b"/>
            <a:pathLst>
              <a:path w="2534" h="4046" extrusionOk="0">
                <a:moveTo>
                  <a:pt x="1286" y="0"/>
                </a:moveTo>
                <a:cubicBezTo>
                  <a:pt x="567" y="0"/>
                  <a:pt x="0" y="908"/>
                  <a:pt x="0" y="2004"/>
                </a:cubicBezTo>
                <a:cubicBezTo>
                  <a:pt x="0" y="3138"/>
                  <a:pt x="567" y="4046"/>
                  <a:pt x="1286" y="4046"/>
                </a:cubicBezTo>
                <a:cubicBezTo>
                  <a:pt x="1966" y="4046"/>
                  <a:pt x="2533" y="3138"/>
                  <a:pt x="2533" y="2004"/>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9" name="Google Shape;1499;p19"/>
          <p:cNvSpPr/>
          <p:nvPr/>
        </p:nvSpPr>
        <p:spPr>
          <a:xfrm>
            <a:off x="281025" y="1680400"/>
            <a:ext cx="324527" cy="82627"/>
          </a:xfrm>
          <a:custGeom>
            <a:avLst/>
            <a:gdLst/>
            <a:ahLst/>
            <a:cxnLst/>
            <a:rect l="l" t="t" r="r" b="b"/>
            <a:pathLst>
              <a:path w="10360" h="2534" extrusionOk="0">
                <a:moveTo>
                  <a:pt x="794" y="1"/>
                </a:moveTo>
                <a:cubicBezTo>
                  <a:pt x="341" y="1"/>
                  <a:pt x="0" y="568"/>
                  <a:pt x="0" y="1248"/>
                </a:cubicBezTo>
                <a:cubicBezTo>
                  <a:pt x="0" y="1967"/>
                  <a:pt x="341" y="2534"/>
                  <a:pt x="794" y="2534"/>
                </a:cubicBezTo>
                <a:lnTo>
                  <a:pt x="9566" y="2534"/>
                </a:lnTo>
                <a:cubicBezTo>
                  <a:pt x="10019" y="2534"/>
                  <a:pt x="10360" y="1967"/>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0" name="Google Shape;1500;p19"/>
          <p:cNvSpPr/>
          <p:nvPr/>
        </p:nvSpPr>
        <p:spPr>
          <a:xfrm>
            <a:off x="304707" y="1761756"/>
            <a:ext cx="32014" cy="1272"/>
          </a:xfrm>
          <a:custGeom>
            <a:avLst/>
            <a:gdLst/>
            <a:ahLst/>
            <a:cxnLst/>
            <a:rect l="l" t="t" r="r" b="b"/>
            <a:pathLst>
              <a:path w="1022" h="39" extrusionOk="0">
                <a:moveTo>
                  <a:pt x="1021" y="39"/>
                </a:moveTo>
                <a:lnTo>
                  <a:pt x="38" y="39"/>
                </a:lnTo>
                <a:cubicBezTo>
                  <a:pt x="38" y="39"/>
                  <a:pt x="38" y="39"/>
                  <a:pt x="38" y="39"/>
                </a:cubicBezTo>
                <a:cubicBezTo>
                  <a:pt x="38" y="39"/>
                  <a:pt x="38" y="39"/>
                  <a:pt x="38" y="39"/>
                </a:cubicBezTo>
                <a:lnTo>
                  <a:pt x="1021" y="39"/>
                </a:lnTo>
                <a:lnTo>
                  <a:pt x="1021" y="39"/>
                </a:lnTo>
                <a:close/>
                <a:moveTo>
                  <a:pt x="1" y="39"/>
                </a:moveTo>
                <a:lnTo>
                  <a:pt x="1" y="39"/>
                </a:lnTo>
                <a:lnTo>
                  <a:pt x="1" y="39"/>
                </a:lnTo>
                <a:close/>
                <a:moveTo>
                  <a:pt x="1" y="39"/>
                </a:moveTo>
                <a:lnTo>
                  <a:pt x="1" y="39"/>
                </a:lnTo>
                <a:lnTo>
                  <a:pt x="1" y="39"/>
                </a:lnTo>
                <a:close/>
                <a:moveTo>
                  <a:pt x="1" y="39"/>
                </a:moveTo>
                <a:lnTo>
                  <a:pt x="1" y="39"/>
                </a:lnTo>
                <a:lnTo>
                  <a:pt x="1" y="39"/>
                </a:lnTo>
                <a:close/>
                <a:moveTo>
                  <a:pt x="1" y="39"/>
                </a:moveTo>
                <a:cubicBezTo>
                  <a:pt x="1" y="39"/>
                  <a:pt x="1" y="39"/>
                  <a:pt x="1" y="1"/>
                </a:cubicBezTo>
                <a:cubicBezTo>
                  <a:pt x="1" y="39"/>
                  <a:pt x="1" y="39"/>
                  <a:pt x="1" y="39"/>
                </a:cubicBez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1" name="Google Shape;1501;p19"/>
          <p:cNvSpPr/>
          <p:nvPr/>
        </p:nvSpPr>
        <p:spPr>
          <a:xfrm>
            <a:off x="605521" y="1721094"/>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2" name="Google Shape;1502;p19"/>
          <p:cNvSpPr/>
          <p:nvPr/>
        </p:nvSpPr>
        <p:spPr>
          <a:xfrm>
            <a:off x="282216" y="1691487"/>
            <a:ext cx="323337" cy="71541"/>
          </a:xfrm>
          <a:custGeom>
            <a:avLst/>
            <a:gdLst/>
            <a:ahLst/>
            <a:cxnLst/>
            <a:rect l="l" t="t" r="r" b="b"/>
            <a:pathLst>
              <a:path w="10322" h="2194" extrusionOk="0">
                <a:moveTo>
                  <a:pt x="10057" y="1"/>
                </a:moveTo>
                <a:cubicBezTo>
                  <a:pt x="10095" y="114"/>
                  <a:pt x="10095" y="228"/>
                  <a:pt x="10095" y="303"/>
                </a:cubicBezTo>
                <a:cubicBezTo>
                  <a:pt x="10095" y="1022"/>
                  <a:pt x="9755" y="1589"/>
                  <a:pt x="9301" y="1589"/>
                </a:cubicBezTo>
                <a:lnTo>
                  <a:pt x="530" y="1589"/>
                </a:lnTo>
                <a:cubicBezTo>
                  <a:pt x="303" y="1589"/>
                  <a:pt x="114" y="1438"/>
                  <a:pt x="0" y="1249"/>
                </a:cubicBezTo>
                <a:lnTo>
                  <a:pt x="0" y="1249"/>
                </a:lnTo>
                <a:cubicBezTo>
                  <a:pt x="76" y="1740"/>
                  <a:pt x="340" y="2156"/>
                  <a:pt x="719" y="2156"/>
                </a:cubicBezTo>
                <a:cubicBezTo>
                  <a:pt x="719" y="2194"/>
                  <a:pt x="719" y="2194"/>
                  <a:pt x="719" y="2194"/>
                </a:cubicBezTo>
                <a:lnTo>
                  <a:pt x="9528" y="2194"/>
                </a:lnTo>
                <a:cubicBezTo>
                  <a:pt x="9981" y="2194"/>
                  <a:pt x="10322" y="1627"/>
                  <a:pt x="10322" y="908"/>
                </a:cubicBezTo>
                <a:cubicBezTo>
                  <a:pt x="10322" y="568"/>
                  <a:pt x="10208" y="228"/>
                  <a:pt x="10057" y="1"/>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3" name="Google Shape;1503;p19"/>
          <p:cNvSpPr/>
          <p:nvPr/>
        </p:nvSpPr>
        <p:spPr>
          <a:xfrm>
            <a:off x="546317" y="2012018"/>
            <a:ext cx="79378" cy="133202"/>
          </a:xfrm>
          <a:custGeom>
            <a:avLst/>
            <a:gdLst/>
            <a:ahLst/>
            <a:cxnLst/>
            <a:rect l="l" t="t" r="r" b="b"/>
            <a:pathLst>
              <a:path w="2534" h="4085" extrusionOk="0">
                <a:moveTo>
                  <a:pt x="1286" y="1"/>
                </a:moveTo>
                <a:cubicBezTo>
                  <a:pt x="567" y="1"/>
                  <a:pt x="0" y="908"/>
                  <a:pt x="0" y="2042"/>
                </a:cubicBezTo>
                <a:cubicBezTo>
                  <a:pt x="0" y="3177"/>
                  <a:pt x="567" y="4084"/>
                  <a:pt x="1286" y="4084"/>
                </a:cubicBezTo>
                <a:cubicBezTo>
                  <a:pt x="1966" y="4084"/>
                  <a:pt x="2533" y="3177"/>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4" name="Google Shape;1504;p19"/>
          <p:cNvSpPr/>
          <p:nvPr/>
        </p:nvSpPr>
        <p:spPr>
          <a:xfrm>
            <a:off x="281025" y="2037909"/>
            <a:ext cx="324527" cy="8142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5" name="Google Shape;1505;p19"/>
          <p:cNvSpPr/>
          <p:nvPr/>
        </p:nvSpPr>
        <p:spPr>
          <a:xfrm>
            <a:off x="304707" y="211929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6" name="Google Shape;1506;p19"/>
          <p:cNvSpPr/>
          <p:nvPr/>
        </p:nvSpPr>
        <p:spPr>
          <a:xfrm>
            <a:off x="605521" y="2077364"/>
            <a:ext cx="31" cy="1272"/>
          </a:xfrm>
          <a:custGeom>
            <a:avLst/>
            <a:gdLst/>
            <a:ahLst/>
            <a:cxnLst/>
            <a:rect l="l" t="t" r="r" b="b"/>
            <a:pathLst>
              <a:path w="1" h="39" extrusionOk="0">
                <a:moveTo>
                  <a:pt x="1" y="38"/>
                </a:moveTo>
                <a:lnTo>
                  <a:pt x="1" y="38"/>
                </a:lnTo>
                <a:lnTo>
                  <a:pt x="1" y="38"/>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7" name="Google Shape;1507;p19"/>
          <p:cNvSpPr/>
          <p:nvPr/>
        </p:nvSpPr>
        <p:spPr>
          <a:xfrm>
            <a:off x="282216" y="2049028"/>
            <a:ext cx="323337" cy="70302"/>
          </a:xfrm>
          <a:custGeom>
            <a:avLst/>
            <a:gdLst/>
            <a:ahLst/>
            <a:cxnLst/>
            <a:rect l="l" t="t" r="r" b="b"/>
            <a:pathLst>
              <a:path w="10322" h="2156" extrusionOk="0">
                <a:moveTo>
                  <a:pt x="10057" y="0"/>
                </a:moveTo>
                <a:cubicBezTo>
                  <a:pt x="10095" y="76"/>
                  <a:pt x="10095" y="189"/>
                  <a:pt x="10095" y="303"/>
                </a:cubicBezTo>
                <a:cubicBezTo>
                  <a:pt x="10095" y="983"/>
                  <a:pt x="9755" y="1550"/>
                  <a:pt x="9301" y="1550"/>
                </a:cubicBezTo>
                <a:lnTo>
                  <a:pt x="530" y="1550"/>
                </a:lnTo>
                <a:cubicBezTo>
                  <a:pt x="303" y="1550"/>
                  <a:pt x="114" y="1437"/>
                  <a:pt x="0" y="1210"/>
                </a:cubicBezTo>
                <a:lnTo>
                  <a:pt x="0" y="1210"/>
                </a:lnTo>
                <a:cubicBezTo>
                  <a:pt x="76" y="1739"/>
                  <a:pt x="340" y="2117"/>
                  <a:pt x="719" y="2155"/>
                </a:cubicBezTo>
                <a:lnTo>
                  <a:pt x="9528" y="2155"/>
                </a:lnTo>
                <a:cubicBezTo>
                  <a:pt x="9981" y="2155"/>
                  <a:pt x="10322" y="1588"/>
                  <a:pt x="10322" y="907"/>
                </a:cubicBezTo>
                <a:lnTo>
                  <a:pt x="10322" y="870"/>
                </a:lnTo>
                <a:cubicBezTo>
                  <a:pt x="10322" y="529"/>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8" name="Google Shape;1508;p19"/>
          <p:cNvSpPr/>
          <p:nvPr/>
        </p:nvSpPr>
        <p:spPr>
          <a:xfrm>
            <a:off x="546317" y="2369560"/>
            <a:ext cx="79378" cy="131930"/>
          </a:xfrm>
          <a:custGeom>
            <a:avLst/>
            <a:gdLst/>
            <a:ahLst/>
            <a:cxnLst/>
            <a:rect l="l" t="t" r="r" b="b"/>
            <a:pathLst>
              <a:path w="2534" h="4046" extrusionOk="0">
                <a:moveTo>
                  <a:pt x="1286" y="0"/>
                </a:moveTo>
                <a:cubicBezTo>
                  <a:pt x="567" y="0"/>
                  <a:pt x="0" y="907"/>
                  <a:pt x="0" y="2004"/>
                </a:cubicBezTo>
                <a:cubicBezTo>
                  <a:pt x="0" y="3138"/>
                  <a:pt x="567" y="4045"/>
                  <a:pt x="1286" y="4045"/>
                </a:cubicBezTo>
                <a:cubicBezTo>
                  <a:pt x="1966" y="4045"/>
                  <a:pt x="2533" y="3138"/>
                  <a:pt x="2533" y="2004"/>
                </a:cubicBezTo>
                <a:cubicBezTo>
                  <a:pt x="2533" y="907"/>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9" name="Google Shape;1509;p19"/>
          <p:cNvSpPr/>
          <p:nvPr/>
        </p:nvSpPr>
        <p:spPr>
          <a:xfrm>
            <a:off x="281025" y="2394211"/>
            <a:ext cx="324527" cy="81388"/>
          </a:xfrm>
          <a:custGeom>
            <a:avLst/>
            <a:gdLst/>
            <a:ahLst/>
            <a:cxnLst/>
            <a:rect l="l" t="t" r="r" b="b"/>
            <a:pathLst>
              <a:path w="10360" h="2496" extrusionOk="0">
                <a:moveTo>
                  <a:pt x="794" y="0"/>
                </a:moveTo>
                <a:cubicBezTo>
                  <a:pt x="341" y="0"/>
                  <a:pt x="0" y="567"/>
                  <a:pt x="0" y="1248"/>
                </a:cubicBezTo>
                <a:cubicBezTo>
                  <a:pt x="0" y="1966"/>
                  <a:pt x="341" y="2495"/>
                  <a:pt x="794" y="2495"/>
                </a:cubicBezTo>
                <a:lnTo>
                  <a:pt x="9566" y="2495"/>
                </a:lnTo>
                <a:cubicBezTo>
                  <a:pt x="10019" y="2495"/>
                  <a:pt x="10360" y="1966"/>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0" name="Google Shape;1510;p19"/>
          <p:cNvSpPr/>
          <p:nvPr/>
        </p:nvSpPr>
        <p:spPr>
          <a:xfrm>
            <a:off x="304707" y="247556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1" name="Google Shape;1511;p19"/>
          <p:cNvSpPr/>
          <p:nvPr/>
        </p:nvSpPr>
        <p:spPr>
          <a:xfrm>
            <a:off x="605521" y="2434872"/>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2" name="Google Shape;1512;p19"/>
          <p:cNvSpPr/>
          <p:nvPr/>
        </p:nvSpPr>
        <p:spPr>
          <a:xfrm>
            <a:off x="282216" y="2405297"/>
            <a:ext cx="323337" cy="70302"/>
          </a:xfrm>
          <a:custGeom>
            <a:avLst/>
            <a:gdLst/>
            <a:ahLst/>
            <a:cxnLst/>
            <a:rect l="l" t="t" r="r" b="b"/>
            <a:pathLst>
              <a:path w="10322" h="2156" extrusionOk="0">
                <a:moveTo>
                  <a:pt x="10057" y="0"/>
                </a:moveTo>
                <a:cubicBezTo>
                  <a:pt x="10095" y="114"/>
                  <a:pt x="10095" y="189"/>
                  <a:pt x="10095" y="303"/>
                </a:cubicBezTo>
                <a:cubicBezTo>
                  <a:pt x="10095" y="1021"/>
                  <a:pt x="9755" y="1551"/>
                  <a:pt x="9301" y="1551"/>
                </a:cubicBezTo>
                <a:lnTo>
                  <a:pt x="530" y="1551"/>
                </a:lnTo>
                <a:cubicBezTo>
                  <a:pt x="303" y="1551"/>
                  <a:pt x="114" y="1437"/>
                  <a:pt x="0" y="1248"/>
                </a:cubicBezTo>
                <a:lnTo>
                  <a:pt x="0" y="1248"/>
                </a:lnTo>
                <a:cubicBezTo>
                  <a:pt x="76" y="1777"/>
                  <a:pt x="378" y="2155"/>
                  <a:pt x="719" y="2155"/>
                </a:cubicBezTo>
                <a:lnTo>
                  <a:pt x="9528" y="2155"/>
                </a:lnTo>
                <a:cubicBezTo>
                  <a:pt x="9981" y="2155"/>
                  <a:pt x="10322" y="1626"/>
                  <a:pt x="10322" y="908"/>
                </a:cubicBezTo>
                <a:cubicBezTo>
                  <a:pt x="10322" y="530"/>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3" name="Google Shape;1513;p19"/>
          <p:cNvSpPr/>
          <p:nvPr/>
        </p:nvSpPr>
        <p:spPr>
          <a:xfrm>
            <a:off x="546317" y="2725829"/>
            <a:ext cx="79378" cy="131930"/>
          </a:xfrm>
          <a:custGeom>
            <a:avLst/>
            <a:gdLst/>
            <a:ahLst/>
            <a:cxnLst/>
            <a:rect l="l" t="t" r="r" b="b"/>
            <a:pathLst>
              <a:path w="2534" h="4046" extrusionOk="0">
                <a:moveTo>
                  <a:pt x="1286" y="0"/>
                </a:moveTo>
                <a:cubicBezTo>
                  <a:pt x="567" y="0"/>
                  <a:pt x="0" y="908"/>
                  <a:pt x="0" y="2042"/>
                </a:cubicBezTo>
                <a:cubicBezTo>
                  <a:pt x="0" y="3138"/>
                  <a:pt x="567" y="4046"/>
                  <a:pt x="1286" y="4046"/>
                </a:cubicBezTo>
                <a:cubicBezTo>
                  <a:pt x="1966" y="4046"/>
                  <a:pt x="2533" y="3138"/>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4" name="Google Shape;1514;p19"/>
          <p:cNvSpPr/>
          <p:nvPr/>
        </p:nvSpPr>
        <p:spPr>
          <a:xfrm>
            <a:off x="281025" y="2751719"/>
            <a:ext cx="324527" cy="81388"/>
          </a:xfrm>
          <a:custGeom>
            <a:avLst/>
            <a:gdLst/>
            <a:ahLst/>
            <a:cxnLst/>
            <a:rect l="l" t="t" r="r" b="b"/>
            <a:pathLst>
              <a:path w="10360" h="2496" extrusionOk="0">
                <a:moveTo>
                  <a:pt x="794" y="0"/>
                </a:moveTo>
                <a:cubicBezTo>
                  <a:pt x="341" y="0"/>
                  <a:pt x="0" y="530"/>
                  <a:pt x="0" y="1248"/>
                </a:cubicBezTo>
                <a:cubicBezTo>
                  <a:pt x="0" y="1929"/>
                  <a:pt x="341" y="2496"/>
                  <a:pt x="794" y="2496"/>
                </a:cubicBezTo>
                <a:lnTo>
                  <a:pt x="9566" y="2496"/>
                </a:lnTo>
                <a:cubicBezTo>
                  <a:pt x="10019" y="2496"/>
                  <a:pt x="10360" y="1929"/>
                  <a:pt x="10360" y="1248"/>
                </a:cubicBezTo>
                <a:cubicBezTo>
                  <a:pt x="10360" y="530"/>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5" name="Google Shape;1515;p19"/>
          <p:cNvSpPr/>
          <p:nvPr/>
        </p:nvSpPr>
        <p:spPr>
          <a:xfrm>
            <a:off x="304707" y="2833075"/>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6" name="Google Shape;1516;p19"/>
          <p:cNvSpPr/>
          <p:nvPr/>
        </p:nvSpPr>
        <p:spPr>
          <a:xfrm>
            <a:off x="605521" y="2791174"/>
            <a:ext cx="31" cy="1272"/>
          </a:xfrm>
          <a:custGeom>
            <a:avLst/>
            <a:gdLst/>
            <a:ahLst/>
            <a:cxnLst/>
            <a:rect l="l" t="t" r="r" b="b"/>
            <a:pathLst>
              <a:path w="1" h="39" extrusionOk="0">
                <a:moveTo>
                  <a:pt x="1" y="38"/>
                </a:moveTo>
                <a:lnTo>
                  <a:pt x="1" y="38"/>
                </a:lnTo>
                <a:lnTo>
                  <a:pt x="1" y="38"/>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7" name="Google Shape;1517;p19"/>
          <p:cNvSpPr/>
          <p:nvPr/>
        </p:nvSpPr>
        <p:spPr>
          <a:xfrm>
            <a:off x="282216" y="2761567"/>
            <a:ext cx="323337" cy="71541"/>
          </a:xfrm>
          <a:custGeom>
            <a:avLst/>
            <a:gdLst/>
            <a:ahLst/>
            <a:cxnLst/>
            <a:rect l="l" t="t" r="r" b="b"/>
            <a:pathLst>
              <a:path w="10322" h="2194" extrusionOk="0">
                <a:moveTo>
                  <a:pt x="10057" y="1"/>
                </a:moveTo>
                <a:cubicBezTo>
                  <a:pt x="10095" y="114"/>
                  <a:pt x="10095" y="228"/>
                  <a:pt x="10095" y="341"/>
                </a:cubicBezTo>
                <a:cubicBezTo>
                  <a:pt x="10095" y="1022"/>
                  <a:pt x="9755" y="1589"/>
                  <a:pt x="9301" y="1589"/>
                </a:cubicBezTo>
                <a:lnTo>
                  <a:pt x="530" y="1589"/>
                </a:lnTo>
                <a:cubicBezTo>
                  <a:pt x="303" y="1589"/>
                  <a:pt x="114" y="1475"/>
                  <a:pt x="0" y="1248"/>
                </a:cubicBezTo>
                <a:lnTo>
                  <a:pt x="0" y="1248"/>
                </a:lnTo>
                <a:cubicBezTo>
                  <a:pt x="76" y="1778"/>
                  <a:pt x="340" y="2156"/>
                  <a:pt x="719" y="2194"/>
                </a:cubicBezTo>
                <a:lnTo>
                  <a:pt x="9528" y="2194"/>
                </a:lnTo>
                <a:cubicBezTo>
                  <a:pt x="9981" y="2194"/>
                  <a:pt x="10322" y="1627"/>
                  <a:pt x="10322" y="946"/>
                </a:cubicBezTo>
                <a:lnTo>
                  <a:pt x="10322" y="908"/>
                </a:lnTo>
                <a:cubicBezTo>
                  <a:pt x="10322" y="568"/>
                  <a:pt x="10208" y="228"/>
                  <a:pt x="10057" y="1"/>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8" name="Google Shape;1518;p19"/>
          <p:cNvSpPr/>
          <p:nvPr/>
        </p:nvSpPr>
        <p:spPr>
          <a:xfrm>
            <a:off x="546317" y="3083338"/>
            <a:ext cx="79378" cy="131963"/>
          </a:xfrm>
          <a:custGeom>
            <a:avLst/>
            <a:gdLst/>
            <a:ahLst/>
            <a:cxnLst/>
            <a:rect l="l" t="t" r="r" b="b"/>
            <a:pathLst>
              <a:path w="2534" h="4047" extrusionOk="0">
                <a:moveTo>
                  <a:pt x="1286" y="1"/>
                </a:moveTo>
                <a:cubicBezTo>
                  <a:pt x="567" y="1"/>
                  <a:pt x="0" y="908"/>
                  <a:pt x="0" y="2004"/>
                </a:cubicBezTo>
                <a:cubicBezTo>
                  <a:pt x="0" y="3139"/>
                  <a:pt x="567" y="4046"/>
                  <a:pt x="1286" y="4046"/>
                </a:cubicBezTo>
                <a:cubicBezTo>
                  <a:pt x="1966" y="4046"/>
                  <a:pt x="2533" y="3139"/>
                  <a:pt x="2533" y="2004"/>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9" name="Google Shape;1519;p19"/>
          <p:cNvSpPr/>
          <p:nvPr/>
        </p:nvSpPr>
        <p:spPr>
          <a:xfrm>
            <a:off x="281025" y="3107989"/>
            <a:ext cx="324527" cy="81421"/>
          </a:xfrm>
          <a:custGeom>
            <a:avLst/>
            <a:gdLst/>
            <a:ahLst/>
            <a:cxnLst/>
            <a:rect l="l" t="t" r="r" b="b"/>
            <a:pathLst>
              <a:path w="10360" h="2497" extrusionOk="0">
                <a:moveTo>
                  <a:pt x="794" y="1"/>
                </a:moveTo>
                <a:cubicBezTo>
                  <a:pt x="341" y="1"/>
                  <a:pt x="0" y="568"/>
                  <a:pt x="0" y="1248"/>
                </a:cubicBezTo>
                <a:cubicBezTo>
                  <a:pt x="0" y="1929"/>
                  <a:pt x="341" y="2496"/>
                  <a:pt x="794" y="2496"/>
                </a:cubicBezTo>
                <a:lnTo>
                  <a:pt x="9566" y="2496"/>
                </a:lnTo>
                <a:cubicBezTo>
                  <a:pt x="10019" y="2496"/>
                  <a:pt x="10360" y="1929"/>
                  <a:pt x="10360" y="1248"/>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0" name="Google Shape;1520;p19"/>
          <p:cNvSpPr/>
          <p:nvPr/>
        </p:nvSpPr>
        <p:spPr>
          <a:xfrm>
            <a:off x="304707" y="3189377"/>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cubicBezTo>
                  <a:pt x="1" y="0"/>
                  <a:pt x="1" y="0"/>
                  <a:pt x="1" y="0"/>
                </a:cubicBezTo>
                <a:cubicBezTo>
                  <a:pt x="1" y="0"/>
                  <a:pt x="1" y="0"/>
                  <a:pt x="1" y="0"/>
                </a:cubicBez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1" name="Google Shape;1521;p19"/>
          <p:cNvSpPr/>
          <p:nvPr/>
        </p:nvSpPr>
        <p:spPr>
          <a:xfrm>
            <a:off x="605521" y="3148683"/>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2" name="Google Shape;1522;p19"/>
          <p:cNvSpPr/>
          <p:nvPr/>
        </p:nvSpPr>
        <p:spPr>
          <a:xfrm>
            <a:off x="282216" y="3119108"/>
            <a:ext cx="323337" cy="70302"/>
          </a:xfrm>
          <a:custGeom>
            <a:avLst/>
            <a:gdLst/>
            <a:ahLst/>
            <a:cxnLst/>
            <a:rect l="l" t="t" r="r" b="b"/>
            <a:pathLst>
              <a:path w="10322" h="2156" extrusionOk="0">
                <a:moveTo>
                  <a:pt x="10057" y="0"/>
                </a:moveTo>
                <a:cubicBezTo>
                  <a:pt x="10095" y="113"/>
                  <a:pt x="10095" y="189"/>
                  <a:pt x="10095" y="302"/>
                </a:cubicBezTo>
                <a:cubicBezTo>
                  <a:pt x="10095" y="1021"/>
                  <a:pt x="9755" y="1550"/>
                  <a:pt x="9301" y="1550"/>
                </a:cubicBezTo>
                <a:lnTo>
                  <a:pt x="530" y="1550"/>
                </a:lnTo>
                <a:cubicBezTo>
                  <a:pt x="303" y="1550"/>
                  <a:pt x="114" y="1437"/>
                  <a:pt x="0" y="1248"/>
                </a:cubicBezTo>
                <a:lnTo>
                  <a:pt x="0" y="1248"/>
                </a:lnTo>
                <a:cubicBezTo>
                  <a:pt x="76" y="1739"/>
                  <a:pt x="340" y="2155"/>
                  <a:pt x="719" y="2155"/>
                </a:cubicBezTo>
                <a:lnTo>
                  <a:pt x="9528" y="2155"/>
                </a:lnTo>
                <a:cubicBezTo>
                  <a:pt x="9981" y="2155"/>
                  <a:pt x="10322" y="1588"/>
                  <a:pt x="10322" y="907"/>
                </a:cubicBezTo>
                <a:cubicBezTo>
                  <a:pt x="10322" y="529"/>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3" name="Google Shape;1523;p19"/>
          <p:cNvSpPr/>
          <p:nvPr/>
        </p:nvSpPr>
        <p:spPr>
          <a:xfrm>
            <a:off x="546317" y="3439640"/>
            <a:ext cx="79378" cy="131930"/>
          </a:xfrm>
          <a:custGeom>
            <a:avLst/>
            <a:gdLst/>
            <a:ahLst/>
            <a:cxnLst/>
            <a:rect l="l" t="t" r="r" b="b"/>
            <a:pathLst>
              <a:path w="2534" h="4046" extrusionOk="0">
                <a:moveTo>
                  <a:pt x="1286" y="0"/>
                </a:moveTo>
                <a:cubicBezTo>
                  <a:pt x="567" y="0"/>
                  <a:pt x="0" y="907"/>
                  <a:pt x="0" y="2042"/>
                </a:cubicBezTo>
                <a:cubicBezTo>
                  <a:pt x="0" y="3138"/>
                  <a:pt x="567" y="4045"/>
                  <a:pt x="1286" y="4045"/>
                </a:cubicBezTo>
                <a:cubicBezTo>
                  <a:pt x="1966" y="4045"/>
                  <a:pt x="2533" y="3138"/>
                  <a:pt x="2533" y="2042"/>
                </a:cubicBezTo>
                <a:cubicBezTo>
                  <a:pt x="2533" y="907"/>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4" name="Google Shape;1524;p19"/>
          <p:cNvSpPr/>
          <p:nvPr/>
        </p:nvSpPr>
        <p:spPr>
          <a:xfrm>
            <a:off x="281025" y="3465498"/>
            <a:ext cx="324527" cy="81421"/>
          </a:xfrm>
          <a:custGeom>
            <a:avLst/>
            <a:gdLst/>
            <a:ahLst/>
            <a:cxnLst/>
            <a:rect l="l" t="t" r="r" b="b"/>
            <a:pathLst>
              <a:path w="10360" h="2497" extrusionOk="0">
                <a:moveTo>
                  <a:pt x="794" y="1"/>
                </a:moveTo>
                <a:cubicBezTo>
                  <a:pt x="341" y="1"/>
                  <a:pt x="0" y="530"/>
                  <a:pt x="0" y="1249"/>
                </a:cubicBezTo>
                <a:cubicBezTo>
                  <a:pt x="0" y="1929"/>
                  <a:pt x="341" y="2496"/>
                  <a:pt x="794" y="2496"/>
                </a:cubicBezTo>
                <a:lnTo>
                  <a:pt x="9566" y="2496"/>
                </a:lnTo>
                <a:cubicBezTo>
                  <a:pt x="10019" y="2496"/>
                  <a:pt x="10360" y="1929"/>
                  <a:pt x="10360" y="1249"/>
                </a:cubicBezTo>
                <a:cubicBezTo>
                  <a:pt x="10360" y="530"/>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5" name="Google Shape;1525;p19"/>
          <p:cNvSpPr/>
          <p:nvPr/>
        </p:nvSpPr>
        <p:spPr>
          <a:xfrm>
            <a:off x="304707" y="3546886"/>
            <a:ext cx="32014" cy="33"/>
          </a:xfrm>
          <a:custGeom>
            <a:avLst/>
            <a:gdLst/>
            <a:ahLst/>
            <a:cxnLst/>
            <a:rect l="l" t="t" r="r" b="b"/>
            <a:pathLst>
              <a:path w="1022" h="1" extrusionOk="0">
                <a:moveTo>
                  <a:pt x="1021" y="0"/>
                </a:moveTo>
                <a:lnTo>
                  <a:pt x="38" y="0"/>
                </a:lnTo>
                <a:lnTo>
                  <a:pt x="38" y="0"/>
                </a:lnTo>
                <a:lnTo>
                  <a:pt x="38" y="0"/>
                </a:lnTo>
                <a:lnTo>
                  <a:pt x="1021" y="0"/>
                </a:lnTo>
                <a:lnTo>
                  <a:pt x="102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6" name="Google Shape;1526;p19"/>
          <p:cNvSpPr/>
          <p:nvPr/>
        </p:nvSpPr>
        <p:spPr>
          <a:xfrm>
            <a:off x="605521" y="3504953"/>
            <a:ext cx="31" cy="33"/>
          </a:xfrm>
          <a:custGeom>
            <a:avLst/>
            <a:gdLst/>
            <a:ahLst/>
            <a:cxnLst/>
            <a:rect l="l" t="t" r="r" b="b"/>
            <a:pathLst>
              <a:path w="1" h="1" extrusionOk="0">
                <a:moveTo>
                  <a:pt x="1" y="1"/>
                </a:moveTo>
                <a:lnTo>
                  <a:pt x="1" y="1"/>
                </a:lnTo>
                <a:lnTo>
                  <a:pt x="1" y="1"/>
                </a:lnTo>
                <a:close/>
                <a:moveTo>
                  <a:pt x="1" y="1"/>
                </a:moveTo>
                <a:lnTo>
                  <a:pt x="1" y="1"/>
                </a:lnTo>
                <a:lnTo>
                  <a:pt x="1" y="1"/>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7" name="Google Shape;1527;p19"/>
          <p:cNvSpPr/>
          <p:nvPr/>
        </p:nvSpPr>
        <p:spPr>
          <a:xfrm>
            <a:off x="282216" y="3475378"/>
            <a:ext cx="323337" cy="71541"/>
          </a:xfrm>
          <a:custGeom>
            <a:avLst/>
            <a:gdLst/>
            <a:ahLst/>
            <a:cxnLst/>
            <a:rect l="l" t="t" r="r" b="b"/>
            <a:pathLst>
              <a:path w="10322" h="2194" extrusionOk="0">
                <a:moveTo>
                  <a:pt x="10057" y="0"/>
                </a:moveTo>
                <a:lnTo>
                  <a:pt x="10057" y="0"/>
                </a:ln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6"/>
                </a:cubicBezTo>
                <a:lnTo>
                  <a:pt x="10322" y="908"/>
                </a:lnTo>
                <a:cubicBezTo>
                  <a:pt x="10322" y="568"/>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8" name="Google Shape;1528;p19"/>
          <p:cNvSpPr/>
          <p:nvPr/>
        </p:nvSpPr>
        <p:spPr>
          <a:xfrm>
            <a:off x="546317" y="3795909"/>
            <a:ext cx="79378" cy="133169"/>
          </a:xfrm>
          <a:custGeom>
            <a:avLst/>
            <a:gdLst/>
            <a:ahLst/>
            <a:cxnLst/>
            <a:rect l="l" t="t" r="r" b="b"/>
            <a:pathLst>
              <a:path w="2534" h="4084" extrusionOk="0">
                <a:moveTo>
                  <a:pt x="1286" y="0"/>
                </a:moveTo>
                <a:cubicBezTo>
                  <a:pt x="567" y="0"/>
                  <a:pt x="0" y="908"/>
                  <a:pt x="0" y="2042"/>
                </a:cubicBezTo>
                <a:cubicBezTo>
                  <a:pt x="0" y="3176"/>
                  <a:pt x="567" y="4084"/>
                  <a:pt x="1286" y="4084"/>
                </a:cubicBezTo>
                <a:cubicBezTo>
                  <a:pt x="1966" y="4084"/>
                  <a:pt x="2533" y="3176"/>
                  <a:pt x="2533" y="2042"/>
                </a:cubicBezTo>
                <a:cubicBezTo>
                  <a:pt x="2533" y="908"/>
                  <a:pt x="1966" y="0"/>
                  <a:pt x="1286" y="0"/>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9" name="Google Shape;1529;p19"/>
          <p:cNvSpPr/>
          <p:nvPr/>
        </p:nvSpPr>
        <p:spPr>
          <a:xfrm>
            <a:off x="281025" y="3821800"/>
            <a:ext cx="324527" cy="81388"/>
          </a:xfrm>
          <a:custGeom>
            <a:avLst/>
            <a:gdLst/>
            <a:ahLst/>
            <a:cxnLst/>
            <a:rect l="l" t="t" r="r" b="b"/>
            <a:pathLst>
              <a:path w="10360" h="2496" extrusionOk="0">
                <a:moveTo>
                  <a:pt x="794" y="0"/>
                </a:moveTo>
                <a:cubicBezTo>
                  <a:pt x="341" y="0"/>
                  <a:pt x="0" y="567"/>
                  <a:pt x="0" y="1248"/>
                </a:cubicBezTo>
                <a:cubicBezTo>
                  <a:pt x="0" y="1929"/>
                  <a:pt x="341" y="2496"/>
                  <a:pt x="794" y="2496"/>
                </a:cubicBezTo>
                <a:lnTo>
                  <a:pt x="9566" y="2496"/>
                </a:lnTo>
                <a:cubicBezTo>
                  <a:pt x="10019" y="2496"/>
                  <a:pt x="10360" y="1929"/>
                  <a:pt x="10360" y="1248"/>
                </a:cubicBezTo>
                <a:cubicBezTo>
                  <a:pt x="10360" y="567"/>
                  <a:pt x="10019" y="0"/>
                  <a:pt x="9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0" name="Google Shape;1530;p19"/>
          <p:cNvSpPr/>
          <p:nvPr/>
        </p:nvSpPr>
        <p:spPr>
          <a:xfrm>
            <a:off x="304707" y="3903155"/>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cubicBezTo>
                  <a:pt x="1" y="1"/>
                  <a:pt x="1" y="1"/>
                  <a:pt x="1" y="1"/>
                </a:cubicBezTo>
                <a:cubicBezTo>
                  <a:pt x="1" y="1"/>
                  <a:pt x="1" y="1"/>
                  <a:pt x="1" y="1"/>
                </a:cubicBez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1" name="Google Shape;1531;p19"/>
          <p:cNvSpPr/>
          <p:nvPr/>
        </p:nvSpPr>
        <p:spPr>
          <a:xfrm>
            <a:off x="605521" y="3862494"/>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2" name="Google Shape;1532;p19"/>
          <p:cNvSpPr/>
          <p:nvPr/>
        </p:nvSpPr>
        <p:spPr>
          <a:xfrm>
            <a:off x="282216" y="3832886"/>
            <a:ext cx="323337" cy="70302"/>
          </a:xfrm>
          <a:custGeom>
            <a:avLst/>
            <a:gdLst/>
            <a:ahLst/>
            <a:cxnLst/>
            <a:rect l="l" t="t" r="r" b="b"/>
            <a:pathLst>
              <a:path w="10322" h="2156" extrusionOk="0">
                <a:moveTo>
                  <a:pt x="10057" y="1"/>
                </a:moveTo>
                <a:lnTo>
                  <a:pt x="10057" y="1"/>
                </a:lnTo>
                <a:cubicBezTo>
                  <a:pt x="10095" y="76"/>
                  <a:pt x="10095" y="190"/>
                  <a:pt x="10095" y="303"/>
                </a:cubicBezTo>
                <a:cubicBezTo>
                  <a:pt x="10095" y="984"/>
                  <a:pt x="9755" y="1551"/>
                  <a:pt x="9301" y="1551"/>
                </a:cubicBezTo>
                <a:lnTo>
                  <a:pt x="530" y="1551"/>
                </a:lnTo>
                <a:cubicBezTo>
                  <a:pt x="303" y="1551"/>
                  <a:pt x="114" y="1437"/>
                  <a:pt x="0" y="1210"/>
                </a:cubicBezTo>
                <a:lnTo>
                  <a:pt x="0" y="1210"/>
                </a:lnTo>
                <a:cubicBezTo>
                  <a:pt x="76" y="1740"/>
                  <a:pt x="340" y="2118"/>
                  <a:pt x="719" y="2156"/>
                </a:cubicBezTo>
                <a:lnTo>
                  <a:pt x="9528" y="2156"/>
                </a:lnTo>
                <a:cubicBezTo>
                  <a:pt x="9981" y="2156"/>
                  <a:pt x="10322" y="1589"/>
                  <a:pt x="10322" y="908"/>
                </a:cubicBezTo>
                <a:cubicBezTo>
                  <a:pt x="10322" y="530"/>
                  <a:pt x="10208" y="227"/>
                  <a:pt x="10057" y="1"/>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3" name="Google Shape;1533;p19"/>
          <p:cNvSpPr/>
          <p:nvPr/>
        </p:nvSpPr>
        <p:spPr>
          <a:xfrm>
            <a:off x="546317" y="4153418"/>
            <a:ext cx="79378" cy="131963"/>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4" name="Google Shape;1534;p19"/>
          <p:cNvSpPr/>
          <p:nvPr/>
        </p:nvSpPr>
        <p:spPr>
          <a:xfrm>
            <a:off x="281025" y="4178069"/>
            <a:ext cx="324527" cy="82627"/>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5" name="Google Shape;1535;p19"/>
          <p:cNvSpPr/>
          <p:nvPr/>
        </p:nvSpPr>
        <p:spPr>
          <a:xfrm>
            <a:off x="304707" y="4260664"/>
            <a:ext cx="32014" cy="33"/>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6" name="Google Shape;1536;p19"/>
          <p:cNvSpPr/>
          <p:nvPr/>
        </p:nvSpPr>
        <p:spPr>
          <a:xfrm>
            <a:off x="605521" y="4218763"/>
            <a:ext cx="31" cy="33"/>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7" name="Google Shape;1537;p19"/>
          <p:cNvSpPr/>
          <p:nvPr/>
        </p:nvSpPr>
        <p:spPr>
          <a:xfrm>
            <a:off x="282216" y="4189188"/>
            <a:ext cx="323337" cy="71508"/>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8" name="Google Shape;1538;p19"/>
          <p:cNvSpPr/>
          <p:nvPr/>
        </p:nvSpPr>
        <p:spPr>
          <a:xfrm>
            <a:off x="282216" y="977708"/>
            <a:ext cx="323337" cy="71541"/>
          </a:xfrm>
          <a:custGeom>
            <a:avLst/>
            <a:gdLst/>
            <a:ahLst/>
            <a:cxnLst/>
            <a:rect l="l" t="t" r="r" b="b"/>
            <a:pathLst>
              <a:path w="10322" h="2194" extrusionOk="0">
                <a:moveTo>
                  <a:pt x="10057" y="0"/>
                </a:moveTo>
                <a:cubicBezTo>
                  <a:pt x="10095" y="114"/>
                  <a:pt x="10095" y="227"/>
                  <a:pt x="10095" y="341"/>
                </a:cubicBezTo>
                <a:cubicBezTo>
                  <a:pt x="10095" y="1021"/>
                  <a:pt x="9755" y="1588"/>
                  <a:pt x="9301" y="1588"/>
                </a:cubicBezTo>
                <a:lnTo>
                  <a:pt x="530" y="1588"/>
                </a:lnTo>
                <a:cubicBezTo>
                  <a:pt x="303" y="1588"/>
                  <a:pt x="114" y="1437"/>
                  <a:pt x="0" y="1248"/>
                </a:cubicBezTo>
                <a:lnTo>
                  <a:pt x="0" y="1248"/>
                </a:lnTo>
                <a:cubicBezTo>
                  <a:pt x="76" y="1777"/>
                  <a:pt x="340" y="2155"/>
                  <a:pt x="719" y="2193"/>
                </a:cubicBezTo>
                <a:lnTo>
                  <a:pt x="9528" y="2193"/>
                </a:lnTo>
                <a:cubicBezTo>
                  <a:pt x="9981" y="2193"/>
                  <a:pt x="10322" y="1626"/>
                  <a:pt x="10322" y="945"/>
                </a:cubicBezTo>
                <a:lnTo>
                  <a:pt x="10322" y="908"/>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539" name="Google Shape;1539;p19"/>
          <p:cNvGrpSpPr/>
          <p:nvPr/>
        </p:nvGrpSpPr>
        <p:grpSpPr>
          <a:xfrm>
            <a:off x="7658900" y="2949438"/>
            <a:ext cx="444275" cy="398525"/>
            <a:chOff x="2495125" y="2142250"/>
            <a:chExt cx="444275" cy="398525"/>
          </a:xfrm>
        </p:grpSpPr>
        <p:sp>
          <p:nvSpPr>
            <p:cNvPr id="1540" name="Google Shape;1540;p19"/>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1" name="Google Shape;1541;p19"/>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42" name="Google Shape;1542;p19"/>
          <p:cNvGrpSpPr/>
          <p:nvPr/>
        </p:nvGrpSpPr>
        <p:grpSpPr>
          <a:xfrm>
            <a:off x="1018050" y="1506975"/>
            <a:ext cx="291375" cy="281375"/>
            <a:chOff x="3243875" y="2372825"/>
            <a:chExt cx="291375" cy="281375"/>
          </a:xfrm>
        </p:grpSpPr>
        <p:sp>
          <p:nvSpPr>
            <p:cNvPr id="1543" name="Google Shape;1543;p19"/>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4" name="Google Shape;1544;p19"/>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5" name="Google Shape;1545;p19"/>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6" name="Google Shape;1546;p19"/>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7" name="Google Shape;1547;p19"/>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8" name="Google Shape;1548;p19"/>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9" name="Google Shape;1549;p19"/>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0" name="Google Shape;1550;p19"/>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1" name="Google Shape;1551;p19"/>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2" name="Google Shape;1552;p19"/>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53" name="Google Shape;1553;p19"/>
          <p:cNvGrpSpPr/>
          <p:nvPr/>
        </p:nvGrpSpPr>
        <p:grpSpPr>
          <a:xfrm>
            <a:off x="2071475" y="615963"/>
            <a:ext cx="166675" cy="168575"/>
            <a:chOff x="4954425" y="2036375"/>
            <a:chExt cx="166675" cy="168575"/>
          </a:xfrm>
        </p:grpSpPr>
        <p:sp>
          <p:nvSpPr>
            <p:cNvPr id="1554" name="Google Shape;1554;p19"/>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5" name="Google Shape;1555;p19"/>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56" name="Google Shape;1556;p19"/>
          <p:cNvSpPr/>
          <p:nvPr/>
        </p:nvSpPr>
        <p:spPr>
          <a:xfrm>
            <a:off x="7006975" y="659650"/>
            <a:ext cx="119125" cy="81200"/>
          </a:xfrm>
          <a:custGeom>
            <a:avLst/>
            <a:gdLst/>
            <a:ahLst/>
            <a:cxnLst/>
            <a:rect l="l" t="t" r="r" b="b"/>
            <a:pathLst>
              <a:path w="4765" h="3248" extrusionOk="0">
                <a:moveTo>
                  <a:pt x="2253" y="0"/>
                </a:moveTo>
                <a:cubicBezTo>
                  <a:pt x="255" y="0"/>
                  <a:pt x="1" y="2834"/>
                  <a:pt x="2006" y="3221"/>
                </a:cubicBezTo>
                <a:cubicBezTo>
                  <a:pt x="2122" y="3239"/>
                  <a:pt x="2233" y="3247"/>
                  <a:pt x="2340" y="3247"/>
                </a:cubicBezTo>
                <a:cubicBezTo>
                  <a:pt x="4296" y="3247"/>
                  <a:pt x="4764" y="345"/>
                  <a:pt x="2483" y="12"/>
                </a:cubicBezTo>
                <a:cubicBezTo>
                  <a:pt x="2404" y="4"/>
                  <a:pt x="2327" y="0"/>
                  <a:pt x="22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7" name="Google Shape;1557;p19"/>
          <p:cNvSpPr/>
          <p:nvPr/>
        </p:nvSpPr>
        <p:spPr>
          <a:xfrm>
            <a:off x="1821125" y="1284625"/>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8" name="Google Shape;1558;p19"/>
          <p:cNvSpPr/>
          <p:nvPr/>
        </p:nvSpPr>
        <p:spPr>
          <a:xfrm>
            <a:off x="1018050" y="1000650"/>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9" name="Google Shape;1559;p19"/>
          <p:cNvSpPr/>
          <p:nvPr/>
        </p:nvSpPr>
        <p:spPr>
          <a:xfrm>
            <a:off x="7527700" y="4181913"/>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0" name="Google Shape;1560;p19"/>
          <p:cNvSpPr/>
          <p:nvPr/>
        </p:nvSpPr>
        <p:spPr>
          <a:xfrm>
            <a:off x="1104175" y="3709075"/>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561" name="Google Shape;1561;p19"/>
          <p:cNvGrpSpPr/>
          <p:nvPr/>
        </p:nvGrpSpPr>
        <p:grpSpPr>
          <a:xfrm>
            <a:off x="1529750" y="4285375"/>
            <a:ext cx="291375" cy="281375"/>
            <a:chOff x="3243875" y="2372825"/>
            <a:chExt cx="291375" cy="281375"/>
          </a:xfrm>
        </p:grpSpPr>
        <p:sp>
          <p:nvSpPr>
            <p:cNvPr id="1562" name="Google Shape;1562;p19"/>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3" name="Google Shape;1563;p19"/>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4" name="Google Shape;1564;p19"/>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5" name="Google Shape;1565;p19"/>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6" name="Google Shape;1566;p19"/>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7" name="Google Shape;1567;p19"/>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8" name="Google Shape;1568;p19"/>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9" name="Google Shape;1569;p19"/>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0" name="Google Shape;1570;p19"/>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1" name="Google Shape;1571;p19"/>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72" name="Google Shape;1572;p19"/>
          <p:cNvGrpSpPr/>
          <p:nvPr/>
        </p:nvGrpSpPr>
        <p:grpSpPr>
          <a:xfrm>
            <a:off x="1254238" y="2592525"/>
            <a:ext cx="444275" cy="398525"/>
            <a:chOff x="2495125" y="2142250"/>
            <a:chExt cx="444275" cy="398525"/>
          </a:xfrm>
        </p:grpSpPr>
        <p:sp>
          <p:nvSpPr>
            <p:cNvPr id="1573" name="Google Shape;1573;p19"/>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4" name="Google Shape;1574;p19"/>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75" name="Google Shape;1575;p19"/>
          <p:cNvGrpSpPr/>
          <p:nvPr/>
        </p:nvGrpSpPr>
        <p:grpSpPr>
          <a:xfrm>
            <a:off x="6975800" y="4368950"/>
            <a:ext cx="291375" cy="281375"/>
            <a:chOff x="3243875" y="2372825"/>
            <a:chExt cx="291375" cy="281375"/>
          </a:xfrm>
        </p:grpSpPr>
        <p:sp>
          <p:nvSpPr>
            <p:cNvPr id="1576" name="Google Shape;1576;p19"/>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7" name="Google Shape;1577;p19"/>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8" name="Google Shape;1578;p19"/>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9" name="Google Shape;1579;p19"/>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0" name="Google Shape;1580;p19"/>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1" name="Google Shape;1581;p19"/>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2" name="Google Shape;1582;p19"/>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3" name="Google Shape;1583;p19"/>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4" name="Google Shape;1584;p19"/>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5" name="Google Shape;1585;p19"/>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86" name="Google Shape;1586;p19"/>
          <p:cNvGrpSpPr/>
          <p:nvPr/>
        </p:nvGrpSpPr>
        <p:grpSpPr>
          <a:xfrm>
            <a:off x="7185250" y="2202150"/>
            <a:ext cx="166675" cy="168575"/>
            <a:chOff x="4954425" y="2036375"/>
            <a:chExt cx="166675" cy="168575"/>
          </a:xfrm>
        </p:grpSpPr>
        <p:sp>
          <p:nvSpPr>
            <p:cNvPr id="1587" name="Google Shape;1587;p19"/>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8" name="Google Shape;1588;p19"/>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89" name="Google Shape;1589;p19"/>
          <p:cNvGrpSpPr/>
          <p:nvPr/>
        </p:nvGrpSpPr>
        <p:grpSpPr>
          <a:xfrm>
            <a:off x="7658888" y="1125963"/>
            <a:ext cx="444275" cy="398525"/>
            <a:chOff x="2495125" y="2142250"/>
            <a:chExt cx="444275" cy="398525"/>
          </a:xfrm>
        </p:grpSpPr>
        <p:sp>
          <p:nvSpPr>
            <p:cNvPr id="1590" name="Google Shape;1590;p19"/>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1" name="Google Shape;1591;p19"/>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422140017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70359" y="1041401"/>
            <a:ext cx="2788841" cy="1028700"/>
          </a:xfrm>
        </p:spPr>
        <p:txBody>
          <a:bodyPr anchor="b">
            <a:normAutofit/>
          </a:bodyPr>
          <a:lstStyle>
            <a:lvl1pPr algn="ctr">
              <a:defRPr sz="1800" b="0"/>
            </a:lvl1pPr>
          </a:lstStyle>
          <a:p>
            <a:r>
              <a:rPr lang="en-US"/>
              <a:t>Click to edit Master title style</a:t>
            </a:r>
            <a:endParaRPr lang="en-US" dirty="0"/>
          </a:p>
        </p:txBody>
      </p:sp>
      <p:sp>
        <p:nvSpPr>
          <p:cNvPr id="3" name="Content Placeholder 2"/>
          <p:cNvSpPr>
            <a:spLocks noGrp="1"/>
          </p:cNvSpPr>
          <p:nvPr>
            <p:ph idx="1"/>
          </p:nvPr>
        </p:nvSpPr>
        <p:spPr>
          <a:xfrm>
            <a:off x="4064001" y="736599"/>
            <a:ext cx="4102100" cy="3670301"/>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70359" y="2273299"/>
            <a:ext cx="2788841" cy="1828803"/>
          </a:xfrm>
        </p:spPr>
        <p:txBody>
          <a:bodyPr anchor="t">
            <a:normAutofit/>
          </a:bodyPr>
          <a:lstStyle>
            <a:lvl1pPr marL="0" indent="0" algn="ctr">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a:xfrm>
            <a:off x="6508126" y="4476750"/>
            <a:ext cx="1200150" cy="209550"/>
          </a:xfrm>
          <a:prstGeom prst="rect">
            <a:avLst/>
          </a:prstGeom>
        </p:spPr>
        <p:txBody>
          <a:bodyPr/>
          <a:lstStyle/>
          <a:p>
            <a:fld id="{96DFF08F-DC6B-4601-B491-B0F83F6DD2DA}" type="datetimeFigureOut">
              <a:rPr lang="en-US" smtClean="0"/>
              <a:t>10/4/2023</a:t>
            </a:fld>
            <a:endParaRPr lang="en-US" dirty="0"/>
          </a:p>
        </p:txBody>
      </p:sp>
      <p:sp>
        <p:nvSpPr>
          <p:cNvPr id="6" name="Footer Placeholder 5"/>
          <p:cNvSpPr>
            <a:spLocks noGrp="1"/>
          </p:cNvSpPr>
          <p:nvPr>
            <p:ph type="ftr" sz="quarter" idx="11"/>
          </p:nvPr>
        </p:nvSpPr>
        <p:spPr>
          <a:xfrm>
            <a:off x="971551" y="4476750"/>
            <a:ext cx="5479425" cy="209550"/>
          </a:xfrm>
          <a:prstGeom prst="rect">
            <a:avLst/>
          </a:prstGeom>
        </p:spPr>
        <p:txBody>
          <a:bodyPr/>
          <a:lstStyle/>
          <a:p>
            <a:endParaRPr lang="en-US" dirty="0"/>
          </a:p>
        </p:txBody>
      </p:sp>
      <p:sp>
        <p:nvSpPr>
          <p:cNvPr id="7" name="Slide Number Placeholder 6"/>
          <p:cNvSpPr>
            <a:spLocks noGrp="1"/>
          </p:cNvSpPr>
          <p:nvPr>
            <p:ph type="sldNum" sz="quarter" idx="12"/>
          </p:nvPr>
        </p:nvSpPr>
        <p:spPr>
          <a:xfrm>
            <a:off x="7765426" y="4476750"/>
            <a:ext cx="407023" cy="209550"/>
          </a:xfrm>
          <a:prstGeom prst="rect">
            <a:avLst/>
          </a:prstGeom>
        </p:spPr>
        <p:txBody>
          <a:bodyPr/>
          <a:lstStyle/>
          <a:p>
            <a:fld id="{4FAB73BC-B049-4115-A692-8D63A059BFB8}" type="slidenum">
              <a:rPr lang="en-US" smtClean="0"/>
              <a:t>‹#›</a:t>
            </a:fld>
            <a:endParaRPr lang="en-US" dirty="0"/>
          </a:p>
        </p:txBody>
      </p:sp>
      <p:cxnSp>
        <p:nvCxnSpPr>
          <p:cNvPr id="16" name="Straight Connector 15"/>
          <p:cNvCxnSpPr/>
          <p:nvPr/>
        </p:nvCxnSpPr>
        <p:spPr>
          <a:xfrm>
            <a:off x="1047127" y="2184400"/>
            <a:ext cx="263587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425731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cxnSp>
        <p:nvCxnSpPr>
          <p:cNvPr id="8" name="Straight Connector 7"/>
          <p:cNvCxnSpPr/>
          <p:nvPr/>
        </p:nvCxnSpPr>
        <p:spPr>
          <a:xfrm>
            <a:off x="1047127" y="1816100"/>
            <a:ext cx="7055474"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973836" y="1920240"/>
            <a:ext cx="3538728" cy="248259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36008" y="1920240"/>
            <a:ext cx="3538728" cy="248259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508126" y="4476750"/>
            <a:ext cx="1200150" cy="209550"/>
          </a:xfrm>
          <a:prstGeom prst="rect">
            <a:avLst/>
          </a:prstGeom>
        </p:spPr>
        <p:txBody>
          <a:bodyPr/>
          <a:lstStyle/>
          <a:p>
            <a:fld id="{96DFF08F-DC6B-4601-B491-B0F83F6DD2DA}" type="datetimeFigureOut">
              <a:rPr lang="en-US" smtClean="0"/>
              <a:t>10/4/2023</a:t>
            </a:fld>
            <a:endParaRPr lang="en-US" dirty="0"/>
          </a:p>
        </p:txBody>
      </p:sp>
      <p:sp>
        <p:nvSpPr>
          <p:cNvPr id="6" name="Footer Placeholder 5"/>
          <p:cNvSpPr>
            <a:spLocks noGrp="1"/>
          </p:cNvSpPr>
          <p:nvPr>
            <p:ph type="ftr" sz="quarter" idx="11"/>
          </p:nvPr>
        </p:nvSpPr>
        <p:spPr>
          <a:xfrm>
            <a:off x="971551" y="4476750"/>
            <a:ext cx="5479425" cy="209550"/>
          </a:xfrm>
          <a:prstGeom prst="rect">
            <a:avLst/>
          </a:prstGeom>
        </p:spPr>
        <p:txBody>
          <a:bodyPr/>
          <a:lstStyle/>
          <a:p>
            <a:endParaRPr lang="en-US" dirty="0"/>
          </a:p>
        </p:txBody>
      </p:sp>
      <p:sp>
        <p:nvSpPr>
          <p:cNvPr id="7" name="Slide Number Placeholder 6"/>
          <p:cNvSpPr>
            <a:spLocks noGrp="1"/>
          </p:cNvSpPr>
          <p:nvPr>
            <p:ph type="sldNum" sz="quarter" idx="12"/>
          </p:nvPr>
        </p:nvSpPr>
        <p:spPr>
          <a:xfrm>
            <a:off x="7765426" y="4476750"/>
            <a:ext cx="407023" cy="209550"/>
          </a:xfrm>
          <a:prstGeom prst="rect">
            <a:avLst/>
          </a:prstGeom>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09826339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cxnSp>
        <p:nvCxnSpPr>
          <p:cNvPr id="7" name="Straight Connector 6"/>
          <p:cNvCxnSpPr/>
          <p:nvPr/>
        </p:nvCxnSpPr>
        <p:spPr>
          <a:xfrm>
            <a:off x="1047127" y="1816100"/>
            <a:ext cx="7055474"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508126" y="4476750"/>
            <a:ext cx="1200150" cy="209550"/>
          </a:xfrm>
          <a:prstGeom prst="rect">
            <a:avLst/>
          </a:prstGeom>
        </p:spPr>
        <p:txBody>
          <a:bodyPr/>
          <a:lstStyle/>
          <a:p>
            <a:fld id="{96DFF08F-DC6B-4601-B491-B0F83F6DD2DA}" type="datetimeFigureOut">
              <a:rPr lang="en-US" smtClean="0"/>
              <a:t>10/4/2023</a:t>
            </a:fld>
            <a:endParaRPr lang="en-US" dirty="0"/>
          </a:p>
        </p:txBody>
      </p:sp>
      <p:sp>
        <p:nvSpPr>
          <p:cNvPr id="5" name="Footer Placeholder 4"/>
          <p:cNvSpPr>
            <a:spLocks noGrp="1"/>
          </p:cNvSpPr>
          <p:nvPr>
            <p:ph type="ftr" sz="quarter" idx="11"/>
          </p:nvPr>
        </p:nvSpPr>
        <p:spPr>
          <a:xfrm>
            <a:off x="971551" y="4476750"/>
            <a:ext cx="5479425" cy="209550"/>
          </a:xfrm>
          <a:prstGeom prst="rect">
            <a:avLst/>
          </a:prstGeom>
        </p:spPr>
        <p:txBody>
          <a:bodyPr/>
          <a:lstStyle/>
          <a:p>
            <a:endParaRPr lang="en-US" dirty="0"/>
          </a:p>
        </p:txBody>
      </p:sp>
      <p:sp>
        <p:nvSpPr>
          <p:cNvPr id="6" name="Slide Number Placeholder 5"/>
          <p:cNvSpPr>
            <a:spLocks noGrp="1"/>
          </p:cNvSpPr>
          <p:nvPr>
            <p:ph type="sldNum" sz="quarter" idx="12"/>
          </p:nvPr>
        </p:nvSpPr>
        <p:spPr>
          <a:xfrm>
            <a:off x="7765426" y="4476750"/>
            <a:ext cx="407023" cy="209550"/>
          </a:xfrm>
          <a:prstGeom prst="rect">
            <a:avLst/>
          </a:prstGeom>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3934530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7"/>
        <p:cNvGrpSpPr/>
        <p:nvPr/>
      </p:nvGrpSpPr>
      <p:grpSpPr>
        <a:xfrm>
          <a:off x="0" y="0"/>
          <a:ext cx="0" cy="0"/>
          <a:chOff x="0" y="0"/>
          <a:chExt cx="0" cy="0"/>
        </a:xfrm>
      </p:grpSpPr>
      <p:grpSp>
        <p:nvGrpSpPr>
          <p:cNvPr id="58" name="Google Shape;58;p6"/>
          <p:cNvGrpSpPr/>
          <p:nvPr/>
        </p:nvGrpSpPr>
        <p:grpSpPr>
          <a:xfrm>
            <a:off x="0" y="0"/>
            <a:ext cx="2890022" cy="2725961"/>
            <a:chOff x="0" y="0"/>
            <a:chExt cx="2890022" cy="2725961"/>
          </a:xfrm>
        </p:grpSpPr>
        <p:sp>
          <p:nvSpPr>
            <p:cNvPr id="59" name="Google Shape;59;p6"/>
            <p:cNvSpPr/>
            <p:nvPr/>
          </p:nvSpPr>
          <p:spPr>
            <a:xfrm flipH="1">
              <a:off x="0" y="0"/>
              <a:ext cx="2890022" cy="2725961"/>
            </a:xfrm>
            <a:custGeom>
              <a:avLst/>
              <a:gdLst/>
              <a:ahLst/>
              <a:cxnLst/>
              <a:rect l="l" t="t" r="r" b="b"/>
              <a:pathLst>
                <a:path w="39212" h="36986" extrusionOk="0">
                  <a:moveTo>
                    <a:pt x="6787" y="1"/>
                  </a:moveTo>
                  <a:cubicBezTo>
                    <a:pt x="6305" y="2741"/>
                    <a:pt x="6839" y="5663"/>
                    <a:pt x="8309" y="8028"/>
                  </a:cubicBezTo>
                  <a:cubicBezTo>
                    <a:pt x="9017" y="9164"/>
                    <a:pt x="9935" y="10198"/>
                    <a:pt x="10350" y="11474"/>
                  </a:cubicBezTo>
                  <a:cubicBezTo>
                    <a:pt x="11278" y="14342"/>
                    <a:pt x="9370" y="17353"/>
                    <a:pt x="7196" y="19439"/>
                  </a:cubicBezTo>
                  <a:cubicBezTo>
                    <a:pt x="5019" y="21525"/>
                    <a:pt x="2385" y="23348"/>
                    <a:pt x="1235" y="26135"/>
                  </a:cubicBezTo>
                  <a:cubicBezTo>
                    <a:pt x="0" y="29132"/>
                    <a:pt x="933" y="32881"/>
                    <a:pt x="3430" y="34946"/>
                  </a:cubicBezTo>
                  <a:cubicBezTo>
                    <a:pt x="5159" y="36380"/>
                    <a:pt x="7464" y="36986"/>
                    <a:pt x="9714" y="36986"/>
                  </a:cubicBezTo>
                  <a:cubicBezTo>
                    <a:pt x="9771" y="36986"/>
                    <a:pt x="9827" y="36985"/>
                    <a:pt x="9884" y="36984"/>
                  </a:cubicBezTo>
                  <a:cubicBezTo>
                    <a:pt x="12187" y="36950"/>
                    <a:pt x="14439" y="36342"/>
                    <a:pt x="16627" y="35610"/>
                  </a:cubicBezTo>
                  <a:cubicBezTo>
                    <a:pt x="24844" y="32875"/>
                    <a:pt x="32397" y="28469"/>
                    <a:pt x="39212" y="23086"/>
                  </a:cubicBezTo>
                  <a:lnTo>
                    <a:pt x="3921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6"/>
            <p:cNvSpPr/>
            <p:nvPr/>
          </p:nvSpPr>
          <p:spPr>
            <a:xfrm rot="-5400000">
              <a:off x="343011" y="1879465"/>
              <a:ext cx="378089" cy="363569"/>
            </a:xfrm>
            <a:custGeom>
              <a:avLst/>
              <a:gdLst/>
              <a:ahLst/>
              <a:cxnLst/>
              <a:rect l="l" t="t" r="r" b="b"/>
              <a:pathLst>
                <a:path w="3359" h="3230" extrusionOk="0">
                  <a:moveTo>
                    <a:pt x="3358" y="1"/>
                  </a:moveTo>
                  <a:lnTo>
                    <a:pt x="0" y="1212"/>
                  </a:lnTo>
                  <a:lnTo>
                    <a:pt x="1800" y="3229"/>
                  </a:lnTo>
                  <a:lnTo>
                    <a:pt x="3358"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1" name="Google Shape;61;p6"/>
          <p:cNvSpPr txBox="1">
            <a:spLocks noGrp="1"/>
          </p:cNvSpPr>
          <p:nvPr>
            <p:ph type="title"/>
          </p:nvPr>
        </p:nvSpPr>
        <p:spPr>
          <a:xfrm>
            <a:off x="713850" y="445025"/>
            <a:ext cx="67893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62"/>
        <p:cNvGrpSpPr/>
        <p:nvPr/>
      </p:nvGrpSpPr>
      <p:grpSpPr>
        <a:xfrm>
          <a:off x="0" y="0"/>
          <a:ext cx="0" cy="0"/>
          <a:chOff x="0" y="0"/>
          <a:chExt cx="0" cy="0"/>
        </a:xfrm>
      </p:grpSpPr>
      <p:sp>
        <p:nvSpPr>
          <p:cNvPr id="63" name="Google Shape;63;p7"/>
          <p:cNvSpPr txBox="1">
            <a:spLocks noGrp="1"/>
          </p:cNvSpPr>
          <p:nvPr>
            <p:ph type="body" idx="1"/>
          </p:nvPr>
        </p:nvSpPr>
        <p:spPr>
          <a:xfrm>
            <a:off x="713850" y="1361550"/>
            <a:ext cx="7716000" cy="31209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64" name="Google Shape;64;p7"/>
          <p:cNvSpPr txBox="1">
            <a:spLocks noGrp="1"/>
          </p:cNvSpPr>
          <p:nvPr>
            <p:ph type="title"/>
          </p:nvPr>
        </p:nvSpPr>
        <p:spPr>
          <a:xfrm>
            <a:off x="713850" y="445025"/>
            <a:ext cx="67893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65"/>
        <p:cNvGrpSpPr/>
        <p:nvPr/>
      </p:nvGrpSpPr>
      <p:grpSpPr>
        <a:xfrm>
          <a:off x="0" y="0"/>
          <a:ext cx="0" cy="0"/>
          <a:chOff x="0" y="0"/>
          <a:chExt cx="0" cy="0"/>
        </a:xfrm>
      </p:grpSpPr>
      <p:sp>
        <p:nvSpPr>
          <p:cNvPr id="66" name="Google Shape;66;p8"/>
          <p:cNvSpPr txBox="1">
            <a:spLocks noGrp="1"/>
          </p:cNvSpPr>
          <p:nvPr>
            <p:ph type="title"/>
          </p:nvPr>
        </p:nvSpPr>
        <p:spPr>
          <a:xfrm>
            <a:off x="2642850" y="1486950"/>
            <a:ext cx="3858300" cy="2169600"/>
          </a:xfrm>
          <a:prstGeom prst="rect">
            <a:avLst/>
          </a:prstGeom>
        </p:spPr>
        <p:txBody>
          <a:bodyPr spcFirstLastPara="1" wrap="square" lIns="91425" tIns="91425" rIns="91425" bIns="91425" anchor="ctr" anchorCtr="0">
            <a:noAutofit/>
          </a:bodyPr>
          <a:lstStyle>
            <a:lvl1pPr lvl="0" algn="ctr">
              <a:spcBef>
                <a:spcPts val="0"/>
              </a:spcBef>
              <a:spcAft>
                <a:spcPts val="0"/>
              </a:spcAft>
              <a:buSzPts val="60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67"/>
        <p:cNvGrpSpPr/>
        <p:nvPr/>
      </p:nvGrpSpPr>
      <p:grpSpPr>
        <a:xfrm>
          <a:off x="0" y="0"/>
          <a:ext cx="0" cy="0"/>
          <a:chOff x="0" y="0"/>
          <a:chExt cx="0" cy="0"/>
        </a:xfrm>
      </p:grpSpPr>
      <p:grpSp>
        <p:nvGrpSpPr>
          <p:cNvPr id="68" name="Google Shape;68;p9"/>
          <p:cNvGrpSpPr/>
          <p:nvPr/>
        </p:nvGrpSpPr>
        <p:grpSpPr>
          <a:xfrm>
            <a:off x="-2884700" y="-2"/>
            <a:ext cx="15074723" cy="5171852"/>
            <a:chOff x="-2884700" y="-2"/>
            <a:chExt cx="15074723" cy="5171852"/>
          </a:xfrm>
        </p:grpSpPr>
        <p:sp>
          <p:nvSpPr>
            <p:cNvPr id="69" name="Google Shape;69;p9"/>
            <p:cNvSpPr/>
            <p:nvPr/>
          </p:nvSpPr>
          <p:spPr>
            <a:xfrm>
              <a:off x="-980225" y="186175"/>
              <a:ext cx="4499400" cy="4499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0" name="Google Shape;70;p9"/>
            <p:cNvGrpSpPr/>
            <p:nvPr/>
          </p:nvGrpSpPr>
          <p:grpSpPr>
            <a:xfrm>
              <a:off x="-2884700" y="-2"/>
              <a:ext cx="15074723" cy="5171852"/>
              <a:chOff x="-2884700" y="-2"/>
              <a:chExt cx="15074723" cy="5171852"/>
            </a:xfrm>
          </p:grpSpPr>
          <p:sp>
            <p:nvSpPr>
              <p:cNvPr id="71" name="Google Shape;71;p9"/>
              <p:cNvSpPr/>
              <p:nvPr/>
            </p:nvSpPr>
            <p:spPr>
              <a:xfrm>
                <a:off x="6126025" y="2748689"/>
                <a:ext cx="6063998" cy="2423161"/>
              </a:xfrm>
              <a:custGeom>
                <a:avLst/>
                <a:gdLst/>
                <a:ahLst/>
                <a:cxnLst/>
                <a:rect l="l" t="t" r="r" b="b"/>
                <a:pathLst>
                  <a:path w="38804" h="15506" extrusionOk="0">
                    <a:moveTo>
                      <a:pt x="18372" y="1"/>
                    </a:moveTo>
                    <a:cubicBezTo>
                      <a:pt x="15851" y="1"/>
                      <a:pt x="13315" y="1007"/>
                      <a:pt x="11592" y="2856"/>
                    </a:cubicBezTo>
                    <a:cubicBezTo>
                      <a:pt x="10378" y="4162"/>
                      <a:pt x="9486" y="5874"/>
                      <a:pt x="7880" y="6653"/>
                    </a:cubicBezTo>
                    <a:cubicBezTo>
                      <a:pt x="6924" y="7115"/>
                      <a:pt x="5829" y="7184"/>
                      <a:pt x="4811" y="7500"/>
                    </a:cubicBezTo>
                    <a:cubicBezTo>
                      <a:pt x="3205" y="8000"/>
                      <a:pt x="1810" y="9143"/>
                      <a:pt x="1008" y="10620"/>
                    </a:cubicBezTo>
                    <a:cubicBezTo>
                      <a:pt x="204" y="12096"/>
                      <a:pt x="0" y="13889"/>
                      <a:pt x="457" y="15505"/>
                    </a:cubicBezTo>
                    <a:lnTo>
                      <a:pt x="37742" y="15244"/>
                    </a:lnTo>
                    <a:cubicBezTo>
                      <a:pt x="37753" y="15310"/>
                      <a:pt x="37792" y="15337"/>
                      <a:pt x="37844" y="15337"/>
                    </a:cubicBezTo>
                    <a:cubicBezTo>
                      <a:pt x="37956" y="15337"/>
                      <a:pt x="38124" y="15208"/>
                      <a:pt x="38171" y="15070"/>
                    </a:cubicBezTo>
                    <a:cubicBezTo>
                      <a:pt x="38804" y="13270"/>
                      <a:pt x="38259" y="11229"/>
                      <a:pt x="37238" y="9619"/>
                    </a:cubicBezTo>
                    <a:cubicBezTo>
                      <a:pt x="36589" y="8595"/>
                      <a:pt x="35707" y="7663"/>
                      <a:pt x="34575" y="7228"/>
                    </a:cubicBezTo>
                    <a:cubicBezTo>
                      <a:pt x="33829" y="6942"/>
                      <a:pt x="33017" y="6887"/>
                      <a:pt x="32227" y="6744"/>
                    </a:cubicBezTo>
                    <a:cubicBezTo>
                      <a:pt x="31046" y="6534"/>
                      <a:pt x="29900" y="6125"/>
                      <a:pt x="28852" y="5540"/>
                    </a:cubicBezTo>
                    <a:cubicBezTo>
                      <a:pt x="26453" y="4203"/>
                      <a:pt x="24613" y="1978"/>
                      <a:pt x="22125" y="815"/>
                    </a:cubicBezTo>
                    <a:cubicBezTo>
                      <a:pt x="20952" y="265"/>
                      <a:pt x="19664" y="1"/>
                      <a:pt x="1837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9"/>
              <p:cNvSpPr/>
              <p:nvPr/>
            </p:nvSpPr>
            <p:spPr>
              <a:xfrm rot="10800000">
                <a:off x="7503141" y="-2"/>
                <a:ext cx="2290182" cy="1835829"/>
              </a:xfrm>
              <a:custGeom>
                <a:avLst/>
                <a:gdLst/>
                <a:ahLst/>
                <a:cxnLst/>
                <a:rect l="l" t="t" r="r" b="b"/>
                <a:pathLst>
                  <a:path w="63047" h="50539" extrusionOk="0">
                    <a:moveTo>
                      <a:pt x="12202" y="0"/>
                    </a:moveTo>
                    <a:cubicBezTo>
                      <a:pt x="9265" y="0"/>
                      <a:pt x="6469" y="237"/>
                      <a:pt x="3876" y="616"/>
                    </a:cubicBezTo>
                    <a:cubicBezTo>
                      <a:pt x="2569" y="805"/>
                      <a:pt x="1276" y="1048"/>
                      <a:pt x="1" y="1336"/>
                    </a:cubicBezTo>
                    <a:lnTo>
                      <a:pt x="1" y="50538"/>
                    </a:lnTo>
                    <a:lnTo>
                      <a:pt x="61918" y="50538"/>
                    </a:lnTo>
                    <a:cubicBezTo>
                      <a:pt x="63046" y="38393"/>
                      <a:pt x="57947" y="23633"/>
                      <a:pt x="45302" y="12529"/>
                    </a:cubicBezTo>
                    <a:cubicBezTo>
                      <a:pt x="34285" y="2850"/>
                      <a:pt x="22391" y="0"/>
                      <a:pt x="1220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9"/>
              <p:cNvSpPr/>
              <p:nvPr/>
            </p:nvSpPr>
            <p:spPr>
              <a:xfrm flipH="1">
                <a:off x="-2884700" y="2748689"/>
                <a:ext cx="6063998" cy="2423161"/>
              </a:xfrm>
              <a:custGeom>
                <a:avLst/>
                <a:gdLst/>
                <a:ahLst/>
                <a:cxnLst/>
                <a:rect l="l" t="t" r="r" b="b"/>
                <a:pathLst>
                  <a:path w="38804" h="15506" extrusionOk="0">
                    <a:moveTo>
                      <a:pt x="18372" y="1"/>
                    </a:moveTo>
                    <a:cubicBezTo>
                      <a:pt x="15851" y="1"/>
                      <a:pt x="13315" y="1007"/>
                      <a:pt x="11592" y="2856"/>
                    </a:cubicBezTo>
                    <a:cubicBezTo>
                      <a:pt x="10378" y="4162"/>
                      <a:pt x="9486" y="5874"/>
                      <a:pt x="7880" y="6653"/>
                    </a:cubicBezTo>
                    <a:cubicBezTo>
                      <a:pt x="6924" y="7115"/>
                      <a:pt x="5829" y="7184"/>
                      <a:pt x="4811" y="7500"/>
                    </a:cubicBezTo>
                    <a:cubicBezTo>
                      <a:pt x="3205" y="8000"/>
                      <a:pt x="1810" y="9143"/>
                      <a:pt x="1008" y="10620"/>
                    </a:cubicBezTo>
                    <a:cubicBezTo>
                      <a:pt x="204" y="12096"/>
                      <a:pt x="0" y="13889"/>
                      <a:pt x="457" y="15505"/>
                    </a:cubicBezTo>
                    <a:lnTo>
                      <a:pt x="37742" y="15244"/>
                    </a:lnTo>
                    <a:cubicBezTo>
                      <a:pt x="37753" y="15310"/>
                      <a:pt x="37792" y="15337"/>
                      <a:pt x="37844" y="15337"/>
                    </a:cubicBezTo>
                    <a:cubicBezTo>
                      <a:pt x="37956" y="15337"/>
                      <a:pt x="38124" y="15208"/>
                      <a:pt x="38171" y="15070"/>
                    </a:cubicBezTo>
                    <a:cubicBezTo>
                      <a:pt x="38804" y="13270"/>
                      <a:pt x="38259" y="11229"/>
                      <a:pt x="37238" y="9619"/>
                    </a:cubicBezTo>
                    <a:cubicBezTo>
                      <a:pt x="36589" y="8595"/>
                      <a:pt x="35707" y="7663"/>
                      <a:pt x="34575" y="7228"/>
                    </a:cubicBezTo>
                    <a:cubicBezTo>
                      <a:pt x="33829" y="6942"/>
                      <a:pt x="33017" y="6887"/>
                      <a:pt x="32227" y="6744"/>
                    </a:cubicBezTo>
                    <a:cubicBezTo>
                      <a:pt x="31046" y="6534"/>
                      <a:pt x="29900" y="6125"/>
                      <a:pt x="28852" y="5540"/>
                    </a:cubicBezTo>
                    <a:cubicBezTo>
                      <a:pt x="26453" y="4203"/>
                      <a:pt x="24613" y="1978"/>
                      <a:pt x="22125" y="815"/>
                    </a:cubicBezTo>
                    <a:cubicBezTo>
                      <a:pt x="20952" y="265"/>
                      <a:pt x="19664" y="1"/>
                      <a:pt x="1837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9"/>
              <p:cNvSpPr/>
              <p:nvPr/>
            </p:nvSpPr>
            <p:spPr>
              <a:xfrm rot="10800000" flipH="1">
                <a:off x="-488001" y="-2"/>
                <a:ext cx="2290182" cy="1835829"/>
              </a:xfrm>
              <a:custGeom>
                <a:avLst/>
                <a:gdLst/>
                <a:ahLst/>
                <a:cxnLst/>
                <a:rect l="l" t="t" r="r" b="b"/>
                <a:pathLst>
                  <a:path w="63047" h="50539" extrusionOk="0">
                    <a:moveTo>
                      <a:pt x="12202" y="0"/>
                    </a:moveTo>
                    <a:cubicBezTo>
                      <a:pt x="9265" y="0"/>
                      <a:pt x="6469" y="237"/>
                      <a:pt x="3876" y="616"/>
                    </a:cubicBezTo>
                    <a:cubicBezTo>
                      <a:pt x="2569" y="805"/>
                      <a:pt x="1276" y="1048"/>
                      <a:pt x="1" y="1336"/>
                    </a:cubicBezTo>
                    <a:lnTo>
                      <a:pt x="1" y="50538"/>
                    </a:lnTo>
                    <a:lnTo>
                      <a:pt x="61918" y="50538"/>
                    </a:lnTo>
                    <a:cubicBezTo>
                      <a:pt x="63046" y="38393"/>
                      <a:pt x="57947" y="23633"/>
                      <a:pt x="45302" y="12529"/>
                    </a:cubicBezTo>
                    <a:cubicBezTo>
                      <a:pt x="34285" y="2850"/>
                      <a:pt x="22391" y="0"/>
                      <a:pt x="1220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5" name="Google Shape;75;p9"/>
            <p:cNvSpPr/>
            <p:nvPr/>
          </p:nvSpPr>
          <p:spPr>
            <a:xfrm rot="5470684">
              <a:off x="7513653" y="180465"/>
              <a:ext cx="209940" cy="225978"/>
            </a:xfrm>
            <a:custGeom>
              <a:avLst/>
              <a:gdLst/>
              <a:ahLst/>
              <a:cxnLst/>
              <a:rect l="l" t="t" r="r" b="b"/>
              <a:pathLst>
                <a:path w="3359" h="3230" extrusionOk="0">
                  <a:moveTo>
                    <a:pt x="3358" y="1"/>
                  </a:moveTo>
                  <a:lnTo>
                    <a:pt x="0" y="1212"/>
                  </a:lnTo>
                  <a:lnTo>
                    <a:pt x="1800" y="3229"/>
                  </a:lnTo>
                  <a:lnTo>
                    <a:pt x="335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9"/>
            <p:cNvSpPr/>
            <p:nvPr/>
          </p:nvSpPr>
          <p:spPr>
            <a:xfrm rot="5470737">
              <a:off x="7460032" y="4376313"/>
              <a:ext cx="369367" cy="355190"/>
            </a:xfrm>
            <a:custGeom>
              <a:avLst/>
              <a:gdLst/>
              <a:ahLst/>
              <a:cxnLst/>
              <a:rect l="l" t="t" r="r" b="b"/>
              <a:pathLst>
                <a:path w="3359" h="3230" extrusionOk="0">
                  <a:moveTo>
                    <a:pt x="3358" y="1"/>
                  </a:moveTo>
                  <a:lnTo>
                    <a:pt x="0" y="1212"/>
                  </a:lnTo>
                  <a:lnTo>
                    <a:pt x="1800" y="3229"/>
                  </a:lnTo>
                  <a:lnTo>
                    <a:pt x="3358"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9"/>
            <p:cNvSpPr/>
            <p:nvPr/>
          </p:nvSpPr>
          <p:spPr>
            <a:xfrm rot="9507153">
              <a:off x="6685146" y="1720799"/>
              <a:ext cx="219888" cy="211463"/>
            </a:xfrm>
            <a:custGeom>
              <a:avLst/>
              <a:gdLst/>
              <a:ahLst/>
              <a:cxnLst/>
              <a:rect l="l" t="t" r="r" b="b"/>
              <a:pathLst>
                <a:path w="3359" h="3230" extrusionOk="0">
                  <a:moveTo>
                    <a:pt x="3358" y="1"/>
                  </a:moveTo>
                  <a:lnTo>
                    <a:pt x="0" y="1212"/>
                  </a:lnTo>
                  <a:lnTo>
                    <a:pt x="1800" y="3229"/>
                  </a:lnTo>
                  <a:lnTo>
                    <a:pt x="335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8" name="Google Shape;78;p9"/>
          <p:cNvSpPr txBox="1">
            <a:spLocks noGrp="1"/>
          </p:cNvSpPr>
          <p:nvPr>
            <p:ph type="title"/>
          </p:nvPr>
        </p:nvSpPr>
        <p:spPr>
          <a:xfrm>
            <a:off x="713850" y="2318342"/>
            <a:ext cx="6327300" cy="11760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2400"/>
            </a:lvl1pPr>
            <a:lvl2pPr lvl="1" algn="r" rtl="0">
              <a:spcBef>
                <a:spcPts val="0"/>
              </a:spcBef>
              <a:spcAft>
                <a:spcPts val="0"/>
              </a:spcAft>
              <a:buSzPts val="3600"/>
              <a:buNone/>
              <a:defRPr sz="3600"/>
            </a:lvl2pPr>
            <a:lvl3pPr lvl="2" algn="r" rtl="0">
              <a:spcBef>
                <a:spcPts val="0"/>
              </a:spcBef>
              <a:spcAft>
                <a:spcPts val="0"/>
              </a:spcAft>
              <a:buSzPts val="3600"/>
              <a:buNone/>
              <a:defRPr sz="3600"/>
            </a:lvl3pPr>
            <a:lvl4pPr lvl="3" algn="r" rtl="0">
              <a:spcBef>
                <a:spcPts val="0"/>
              </a:spcBef>
              <a:spcAft>
                <a:spcPts val="0"/>
              </a:spcAft>
              <a:buSzPts val="3600"/>
              <a:buNone/>
              <a:defRPr sz="3600"/>
            </a:lvl4pPr>
            <a:lvl5pPr lvl="4" algn="r" rtl="0">
              <a:spcBef>
                <a:spcPts val="0"/>
              </a:spcBef>
              <a:spcAft>
                <a:spcPts val="0"/>
              </a:spcAft>
              <a:buSzPts val="3600"/>
              <a:buNone/>
              <a:defRPr sz="3600"/>
            </a:lvl5pPr>
            <a:lvl6pPr lvl="5" algn="r" rtl="0">
              <a:spcBef>
                <a:spcPts val="0"/>
              </a:spcBef>
              <a:spcAft>
                <a:spcPts val="0"/>
              </a:spcAft>
              <a:buSzPts val="3600"/>
              <a:buNone/>
              <a:defRPr sz="3600"/>
            </a:lvl6pPr>
            <a:lvl7pPr lvl="6" algn="r" rtl="0">
              <a:spcBef>
                <a:spcPts val="0"/>
              </a:spcBef>
              <a:spcAft>
                <a:spcPts val="0"/>
              </a:spcAft>
              <a:buSzPts val="3600"/>
              <a:buNone/>
              <a:defRPr sz="3600"/>
            </a:lvl7pPr>
            <a:lvl8pPr lvl="7" algn="r" rtl="0">
              <a:spcBef>
                <a:spcPts val="0"/>
              </a:spcBef>
              <a:spcAft>
                <a:spcPts val="0"/>
              </a:spcAft>
              <a:buSzPts val="3600"/>
              <a:buNone/>
              <a:defRPr sz="3600"/>
            </a:lvl8pPr>
            <a:lvl9pPr lvl="8" algn="r" rtl="0">
              <a:spcBef>
                <a:spcPts val="0"/>
              </a:spcBef>
              <a:spcAft>
                <a:spcPts val="0"/>
              </a:spcAft>
              <a:buSzPts val="3600"/>
              <a:buNone/>
              <a:defRPr sz="3600"/>
            </a:lvl9pPr>
          </a:lstStyle>
          <a:p>
            <a:endParaRPr/>
          </a:p>
        </p:txBody>
      </p:sp>
      <p:sp>
        <p:nvSpPr>
          <p:cNvPr id="79" name="Google Shape;79;p9"/>
          <p:cNvSpPr txBox="1">
            <a:spLocks noGrp="1"/>
          </p:cNvSpPr>
          <p:nvPr>
            <p:ph type="title" idx="2" hasCustomPrompt="1"/>
          </p:nvPr>
        </p:nvSpPr>
        <p:spPr>
          <a:xfrm>
            <a:off x="713850" y="1491425"/>
            <a:ext cx="1907700" cy="918600"/>
          </a:xfrm>
          <a:prstGeom prst="rect">
            <a:avLst/>
          </a:prstGeom>
        </p:spPr>
        <p:txBody>
          <a:bodyPr spcFirstLastPara="1" wrap="square" lIns="91425" tIns="91425" rIns="91425" bIns="91425" anchor="ctr" anchorCtr="0">
            <a:noAutofit/>
          </a:bodyPr>
          <a:lstStyle>
            <a:lvl1pPr lvl="0" rtl="0">
              <a:spcBef>
                <a:spcPts val="0"/>
              </a:spcBef>
              <a:spcAft>
                <a:spcPts val="0"/>
              </a:spcAft>
              <a:buSzPts val="9600"/>
              <a:buNone/>
              <a:defRPr sz="9600"/>
            </a:lvl1pPr>
            <a:lvl2pPr lvl="1" algn="r" rtl="0">
              <a:spcBef>
                <a:spcPts val="0"/>
              </a:spcBef>
              <a:spcAft>
                <a:spcPts val="0"/>
              </a:spcAft>
              <a:buSzPts val="3000"/>
              <a:buNone/>
              <a:defRPr sz="3000"/>
            </a:lvl2pPr>
            <a:lvl3pPr lvl="2" algn="r" rtl="0">
              <a:spcBef>
                <a:spcPts val="0"/>
              </a:spcBef>
              <a:spcAft>
                <a:spcPts val="0"/>
              </a:spcAft>
              <a:buSzPts val="3000"/>
              <a:buNone/>
              <a:defRPr sz="3000"/>
            </a:lvl3pPr>
            <a:lvl4pPr lvl="3" algn="r" rtl="0">
              <a:spcBef>
                <a:spcPts val="0"/>
              </a:spcBef>
              <a:spcAft>
                <a:spcPts val="0"/>
              </a:spcAft>
              <a:buSzPts val="3000"/>
              <a:buNone/>
              <a:defRPr sz="3000"/>
            </a:lvl4pPr>
            <a:lvl5pPr lvl="4" algn="r" rtl="0">
              <a:spcBef>
                <a:spcPts val="0"/>
              </a:spcBef>
              <a:spcAft>
                <a:spcPts val="0"/>
              </a:spcAft>
              <a:buSzPts val="3000"/>
              <a:buNone/>
              <a:defRPr sz="3000"/>
            </a:lvl5pPr>
            <a:lvl6pPr lvl="5" algn="r" rtl="0">
              <a:spcBef>
                <a:spcPts val="0"/>
              </a:spcBef>
              <a:spcAft>
                <a:spcPts val="0"/>
              </a:spcAft>
              <a:buSzPts val="3000"/>
              <a:buNone/>
              <a:defRPr sz="3000"/>
            </a:lvl6pPr>
            <a:lvl7pPr lvl="6" algn="r" rtl="0">
              <a:spcBef>
                <a:spcPts val="0"/>
              </a:spcBef>
              <a:spcAft>
                <a:spcPts val="0"/>
              </a:spcAft>
              <a:buSzPts val="3000"/>
              <a:buNone/>
              <a:defRPr sz="3000"/>
            </a:lvl7pPr>
            <a:lvl8pPr lvl="7" algn="r" rtl="0">
              <a:spcBef>
                <a:spcPts val="0"/>
              </a:spcBef>
              <a:spcAft>
                <a:spcPts val="0"/>
              </a:spcAft>
              <a:buSzPts val="3000"/>
              <a:buNone/>
              <a:defRPr sz="3000"/>
            </a:lvl8pPr>
            <a:lvl9pPr lvl="8" algn="r" rtl="0">
              <a:spcBef>
                <a:spcPts val="0"/>
              </a:spcBef>
              <a:spcAft>
                <a:spcPts val="0"/>
              </a:spcAft>
              <a:buSzPts val="3000"/>
              <a:buNone/>
              <a:defRPr sz="3000"/>
            </a:lvl9pPr>
          </a:lstStyle>
          <a:p>
            <a:r>
              <a:t>xx%</a:t>
            </a:r>
          </a:p>
        </p:txBody>
      </p:sp>
      <p:sp>
        <p:nvSpPr>
          <p:cNvPr id="80" name="Google Shape;80;p9"/>
          <p:cNvSpPr txBox="1">
            <a:spLocks noGrp="1"/>
          </p:cNvSpPr>
          <p:nvPr>
            <p:ph type="subTitle" idx="1"/>
          </p:nvPr>
        </p:nvSpPr>
        <p:spPr>
          <a:xfrm>
            <a:off x="713850" y="3193679"/>
            <a:ext cx="6420300" cy="557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800"/>
              <a:buNone/>
              <a:defRPr sz="1800"/>
            </a:lvl1pPr>
            <a:lvl2pPr lvl="1" algn="r" rtl="0">
              <a:lnSpc>
                <a:spcPct val="100000"/>
              </a:lnSpc>
              <a:spcBef>
                <a:spcPts val="0"/>
              </a:spcBef>
              <a:spcAft>
                <a:spcPts val="0"/>
              </a:spcAft>
              <a:buSzPts val="2800"/>
              <a:buNone/>
              <a:defRPr sz="2800"/>
            </a:lvl2pPr>
            <a:lvl3pPr lvl="2" algn="r" rtl="0">
              <a:lnSpc>
                <a:spcPct val="100000"/>
              </a:lnSpc>
              <a:spcBef>
                <a:spcPts val="0"/>
              </a:spcBef>
              <a:spcAft>
                <a:spcPts val="0"/>
              </a:spcAft>
              <a:buSzPts val="2800"/>
              <a:buNone/>
              <a:defRPr sz="2800"/>
            </a:lvl3pPr>
            <a:lvl4pPr lvl="3" algn="r" rtl="0">
              <a:lnSpc>
                <a:spcPct val="100000"/>
              </a:lnSpc>
              <a:spcBef>
                <a:spcPts val="0"/>
              </a:spcBef>
              <a:spcAft>
                <a:spcPts val="0"/>
              </a:spcAft>
              <a:buSzPts val="2800"/>
              <a:buNone/>
              <a:defRPr sz="2800"/>
            </a:lvl4pPr>
            <a:lvl5pPr lvl="4" algn="r" rtl="0">
              <a:lnSpc>
                <a:spcPct val="100000"/>
              </a:lnSpc>
              <a:spcBef>
                <a:spcPts val="0"/>
              </a:spcBef>
              <a:spcAft>
                <a:spcPts val="0"/>
              </a:spcAft>
              <a:buSzPts val="2800"/>
              <a:buNone/>
              <a:defRPr sz="2800"/>
            </a:lvl5pPr>
            <a:lvl6pPr lvl="5" algn="r" rtl="0">
              <a:lnSpc>
                <a:spcPct val="100000"/>
              </a:lnSpc>
              <a:spcBef>
                <a:spcPts val="0"/>
              </a:spcBef>
              <a:spcAft>
                <a:spcPts val="0"/>
              </a:spcAft>
              <a:buSzPts val="2800"/>
              <a:buNone/>
              <a:defRPr sz="2800"/>
            </a:lvl6pPr>
            <a:lvl7pPr lvl="6" algn="r" rtl="0">
              <a:lnSpc>
                <a:spcPct val="100000"/>
              </a:lnSpc>
              <a:spcBef>
                <a:spcPts val="0"/>
              </a:spcBef>
              <a:spcAft>
                <a:spcPts val="0"/>
              </a:spcAft>
              <a:buSzPts val="2800"/>
              <a:buNone/>
              <a:defRPr sz="2800"/>
            </a:lvl7pPr>
            <a:lvl8pPr lvl="7" algn="r" rtl="0">
              <a:lnSpc>
                <a:spcPct val="100000"/>
              </a:lnSpc>
              <a:spcBef>
                <a:spcPts val="0"/>
              </a:spcBef>
              <a:spcAft>
                <a:spcPts val="0"/>
              </a:spcAft>
              <a:buSzPts val="2800"/>
              <a:buNone/>
              <a:defRPr sz="2800"/>
            </a:lvl8pPr>
            <a:lvl9pPr lvl="8" algn="r"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rgbClr val="FFFFFF"/>
        </a:solidFill>
        <a:effectLst/>
      </p:bgPr>
    </p:bg>
    <p:spTree>
      <p:nvGrpSpPr>
        <p:cNvPr id="1" name="Shape 96"/>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Quote">
  <p:cSld name="TITLE_1_1">
    <p:bg>
      <p:bgPr>
        <a:solidFill>
          <a:schemeClr val="dk1"/>
        </a:solidFill>
        <a:effectLst/>
      </p:bgPr>
    </p:bg>
    <p:spTree>
      <p:nvGrpSpPr>
        <p:cNvPr id="1" name="Shape 121"/>
        <p:cNvGrpSpPr/>
        <p:nvPr/>
      </p:nvGrpSpPr>
      <p:grpSpPr>
        <a:xfrm>
          <a:off x="0" y="0"/>
          <a:ext cx="0" cy="0"/>
          <a:chOff x="0" y="0"/>
          <a:chExt cx="0" cy="0"/>
        </a:xfrm>
      </p:grpSpPr>
      <p:grpSp>
        <p:nvGrpSpPr>
          <p:cNvPr id="122" name="Google Shape;122;p14"/>
          <p:cNvGrpSpPr/>
          <p:nvPr/>
        </p:nvGrpSpPr>
        <p:grpSpPr>
          <a:xfrm>
            <a:off x="-25" y="1144975"/>
            <a:ext cx="10154363" cy="4076474"/>
            <a:chOff x="-25" y="1144975"/>
            <a:chExt cx="10154363" cy="4076474"/>
          </a:xfrm>
        </p:grpSpPr>
        <p:grpSp>
          <p:nvGrpSpPr>
            <p:cNvPr id="123" name="Google Shape;123;p14"/>
            <p:cNvGrpSpPr/>
            <p:nvPr/>
          </p:nvGrpSpPr>
          <p:grpSpPr>
            <a:xfrm>
              <a:off x="-25" y="1144975"/>
              <a:ext cx="9143989" cy="3988114"/>
              <a:chOff x="-25" y="1144975"/>
              <a:chExt cx="9143989" cy="3988114"/>
            </a:xfrm>
          </p:grpSpPr>
          <p:sp>
            <p:nvSpPr>
              <p:cNvPr id="124" name="Google Shape;124;p14"/>
              <p:cNvSpPr/>
              <p:nvPr/>
            </p:nvSpPr>
            <p:spPr>
              <a:xfrm>
                <a:off x="-25" y="4272475"/>
                <a:ext cx="9143989" cy="860614"/>
              </a:xfrm>
              <a:custGeom>
                <a:avLst/>
                <a:gdLst/>
                <a:ahLst/>
                <a:cxnLst/>
                <a:rect l="l" t="t" r="r" b="b"/>
                <a:pathLst>
                  <a:path w="69963" h="11820" extrusionOk="0">
                    <a:moveTo>
                      <a:pt x="1" y="0"/>
                    </a:moveTo>
                    <a:lnTo>
                      <a:pt x="1" y="11820"/>
                    </a:lnTo>
                    <a:lnTo>
                      <a:pt x="69962" y="11820"/>
                    </a:lnTo>
                    <a:lnTo>
                      <a:pt x="69962"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5" name="Google Shape;125;p14"/>
              <p:cNvGrpSpPr/>
              <p:nvPr/>
            </p:nvGrpSpPr>
            <p:grpSpPr>
              <a:xfrm>
                <a:off x="5107548" y="1144975"/>
                <a:ext cx="2934922" cy="3851584"/>
                <a:chOff x="5075688" y="1176835"/>
                <a:chExt cx="2934922" cy="3851584"/>
              </a:xfrm>
            </p:grpSpPr>
            <p:sp>
              <p:nvSpPr>
                <p:cNvPr id="126" name="Google Shape;126;p14"/>
                <p:cNvSpPr/>
                <p:nvPr/>
              </p:nvSpPr>
              <p:spPr>
                <a:xfrm rot="10800000">
                  <a:off x="5075688" y="4678722"/>
                  <a:ext cx="416321" cy="349697"/>
                </a:xfrm>
                <a:custGeom>
                  <a:avLst/>
                  <a:gdLst/>
                  <a:ahLst/>
                  <a:cxnLst/>
                  <a:rect l="l" t="t" r="r" b="b"/>
                  <a:pathLst>
                    <a:path w="4168" h="3501" extrusionOk="0">
                      <a:moveTo>
                        <a:pt x="0" y="0"/>
                      </a:moveTo>
                      <a:lnTo>
                        <a:pt x="2379" y="3501"/>
                      </a:lnTo>
                      <a:lnTo>
                        <a:pt x="4168" y="837"/>
                      </a:lnTo>
                      <a:lnTo>
                        <a:pt x="0"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14"/>
                <p:cNvSpPr/>
                <p:nvPr/>
              </p:nvSpPr>
              <p:spPr>
                <a:xfrm rot="10800000">
                  <a:off x="7731131" y="1176835"/>
                  <a:ext cx="279478" cy="257703"/>
                </a:xfrm>
                <a:custGeom>
                  <a:avLst/>
                  <a:gdLst/>
                  <a:ahLst/>
                  <a:cxnLst/>
                  <a:rect l="l" t="t" r="r" b="b"/>
                  <a:pathLst>
                    <a:path w="2798" h="2580" extrusionOk="0">
                      <a:moveTo>
                        <a:pt x="1402" y="0"/>
                      </a:moveTo>
                      <a:lnTo>
                        <a:pt x="1" y="2579"/>
                      </a:lnTo>
                      <a:lnTo>
                        <a:pt x="2797" y="1722"/>
                      </a:lnTo>
                      <a:lnTo>
                        <a:pt x="140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8" name="Google Shape;128;p14"/>
              <p:cNvSpPr/>
              <p:nvPr/>
            </p:nvSpPr>
            <p:spPr>
              <a:xfrm rot="-7694763">
                <a:off x="216952" y="1356031"/>
                <a:ext cx="289570" cy="243250"/>
              </a:xfrm>
              <a:custGeom>
                <a:avLst/>
                <a:gdLst/>
                <a:ahLst/>
                <a:cxnLst/>
                <a:rect l="l" t="t" r="r" b="b"/>
                <a:pathLst>
                  <a:path w="4168" h="3501" extrusionOk="0">
                    <a:moveTo>
                      <a:pt x="0" y="0"/>
                    </a:moveTo>
                    <a:lnTo>
                      <a:pt x="2379" y="3501"/>
                    </a:lnTo>
                    <a:lnTo>
                      <a:pt x="4168" y="837"/>
                    </a:lnTo>
                    <a:lnTo>
                      <a:pt x="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9" name="Google Shape;129;p14"/>
            <p:cNvSpPr/>
            <p:nvPr/>
          </p:nvSpPr>
          <p:spPr>
            <a:xfrm flipH="1">
              <a:off x="6973774" y="2606313"/>
              <a:ext cx="3180564" cy="2549566"/>
            </a:xfrm>
            <a:custGeom>
              <a:avLst/>
              <a:gdLst/>
              <a:ahLst/>
              <a:cxnLst/>
              <a:rect l="l" t="t" r="r" b="b"/>
              <a:pathLst>
                <a:path w="63047" h="50539" extrusionOk="0">
                  <a:moveTo>
                    <a:pt x="12202" y="0"/>
                  </a:moveTo>
                  <a:cubicBezTo>
                    <a:pt x="9265" y="0"/>
                    <a:pt x="6469" y="237"/>
                    <a:pt x="3876" y="616"/>
                  </a:cubicBezTo>
                  <a:cubicBezTo>
                    <a:pt x="2569" y="805"/>
                    <a:pt x="1276" y="1048"/>
                    <a:pt x="1" y="1336"/>
                  </a:cubicBezTo>
                  <a:lnTo>
                    <a:pt x="1" y="50538"/>
                  </a:lnTo>
                  <a:lnTo>
                    <a:pt x="61918" y="50538"/>
                  </a:lnTo>
                  <a:cubicBezTo>
                    <a:pt x="63046" y="38393"/>
                    <a:pt x="57947" y="23633"/>
                    <a:pt x="45302" y="12529"/>
                  </a:cubicBezTo>
                  <a:cubicBezTo>
                    <a:pt x="34285" y="2850"/>
                    <a:pt x="22391" y="0"/>
                    <a:pt x="1220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30;p14"/>
            <p:cNvSpPr/>
            <p:nvPr/>
          </p:nvSpPr>
          <p:spPr>
            <a:xfrm>
              <a:off x="-8" y="1848905"/>
              <a:ext cx="3797433" cy="3372543"/>
            </a:xfrm>
            <a:custGeom>
              <a:avLst/>
              <a:gdLst/>
              <a:ahLst/>
              <a:cxnLst/>
              <a:rect l="l" t="t" r="r" b="b"/>
              <a:pathLst>
                <a:path w="13583" h="12063" extrusionOk="0">
                  <a:moveTo>
                    <a:pt x="5144" y="1"/>
                  </a:moveTo>
                  <a:cubicBezTo>
                    <a:pt x="4965" y="1"/>
                    <a:pt x="4788" y="15"/>
                    <a:pt x="4614" y="42"/>
                  </a:cubicBezTo>
                  <a:cubicBezTo>
                    <a:pt x="3179" y="267"/>
                    <a:pt x="2097" y="1206"/>
                    <a:pt x="1028" y="2110"/>
                  </a:cubicBezTo>
                  <a:cubicBezTo>
                    <a:pt x="718" y="2369"/>
                    <a:pt x="358" y="2611"/>
                    <a:pt x="1" y="2856"/>
                  </a:cubicBezTo>
                  <a:lnTo>
                    <a:pt x="1" y="12063"/>
                  </a:lnTo>
                  <a:lnTo>
                    <a:pt x="4213" y="12063"/>
                  </a:lnTo>
                  <a:cubicBezTo>
                    <a:pt x="4399" y="11297"/>
                    <a:pt x="4787" y="10607"/>
                    <a:pt x="5424" y="10147"/>
                  </a:cubicBezTo>
                  <a:cubicBezTo>
                    <a:pt x="6502" y="9357"/>
                    <a:pt x="7956" y="9436"/>
                    <a:pt x="9289" y="9361"/>
                  </a:cubicBezTo>
                  <a:cubicBezTo>
                    <a:pt x="10432" y="9296"/>
                    <a:pt x="11633" y="9058"/>
                    <a:pt x="12470" y="8275"/>
                  </a:cubicBezTo>
                  <a:cubicBezTo>
                    <a:pt x="13307" y="7496"/>
                    <a:pt x="13582" y="6034"/>
                    <a:pt x="12783" y="5217"/>
                  </a:cubicBezTo>
                  <a:cubicBezTo>
                    <a:pt x="11722" y="4135"/>
                    <a:pt x="9616" y="4775"/>
                    <a:pt x="8636" y="3621"/>
                  </a:cubicBezTo>
                  <a:cubicBezTo>
                    <a:pt x="8115" y="3013"/>
                    <a:pt x="8122" y="2118"/>
                    <a:pt x="7755" y="1407"/>
                  </a:cubicBezTo>
                  <a:cubicBezTo>
                    <a:pt x="7277" y="481"/>
                    <a:pt x="6199" y="1"/>
                    <a:pt x="514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1" name="Google Shape;131;p14"/>
          <p:cNvSpPr txBox="1">
            <a:spLocks noGrp="1"/>
          </p:cNvSpPr>
          <p:nvPr>
            <p:ph type="title"/>
          </p:nvPr>
        </p:nvSpPr>
        <p:spPr>
          <a:xfrm>
            <a:off x="2573100" y="3023050"/>
            <a:ext cx="3997800" cy="787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800"/>
              <a:buNone/>
              <a:defRPr sz="1600"/>
            </a:lvl1pPr>
            <a:lvl2pPr lvl="1" algn="ctr" rtl="0">
              <a:spcBef>
                <a:spcPts val="0"/>
              </a:spcBef>
              <a:spcAft>
                <a:spcPts val="0"/>
              </a:spcAft>
              <a:buSzPts val="1800"/>
              <a:buNone/>
              <a:defRPr sz="1800"/>
            </a:lvl2pPr>
            <a:lvl3pPr lvl="2" algn="ctr" rtl="0">
              <a:spcBef>
                <a:spcPts val="0"/>
              </a:spcBef>
              <a:spcAft>
                <a:spcPts val="0"/>
              </a:spcAft>
              <a:buSzPts val="1800"/>
              <a:buNone/>
              <a:defRPr sz="1800"/>
            </a:lvl3pPr>
            <a:lvl4pPr lvl="3" algn="ctr" rtl="0">
              <a:spcBef>
                <a:spcPts val="0"/>
              </a:spcBef>
              <a:spcAft>
                <a:spcPts val="0"/>
              </a:spcAft>
              <a:buSzPts val="1800"/>
              <a:buNone/>
              <a:defRPr sz="1800"/>
            </a:lvl4pPr>
            <a:lvl5pPr lvl="4" algn="ctr" rtl="0">
              <a:spcBef>
                <a:spcPts val="0"/>
              </a:spcBef>
              <a:spcAft>
                <a:spcPts val="0"/>
              </a:spcAft>
              <a:buSzPts val="1800"/>
              <a:buNone/>
              <a:defRPr sz="1800"/>
            </a:lvl5pPr>
            <a:lvl6pPr lvl="5" algn="ctr" rtl="0">
              <a:spcBef>
                <a:spcPts val="0"/>
              </a:spcBef>
              <a:spcAft>
                <a:spcPts val="0"/>
              </a:spcAft>
              <a:buSzPts val="1800"/>
              <a:buNone/>
              <a:defRPr sz="1800"/>
            </a:lvl6pPr>
            <a:lvl7pPr lvl="6" algn="ctr" rtl="0">
              <a:spcBef>
                <a:spcPts val="0"/>
              </a:spcBef>
              <a:spcAft>
                <a:spcPts val="0"/>
              </a:spcAft>
              <a:buSzPts val="1800"/>
              <a:buNone/>
              <a:defRPr sz="1800"/>
            </a:lvl7pPr>
            <a:lvl8pPr lvl="7" algn="ctr" rtl="0">
              <a:spcBef>
                <a:spcPts val="0"/>
              </a:spcBef>
              <a:spcAft>
                <a:spcPts val="0"/>
              </a:spcAft>
              <a:buSzPts val="1800"/>
              <a:buNone/>
              <a:defRPr sz="1800"/>
            </a:lvl8pPr>
            <a:lvl9pPr lvl="8" algn="ctr" rtl="0">
              <a:spcBef>
                <a:spcPts val="0"/>
              </a:spcBef>
              <a:spcAft>
                <a:spcPts val="0"/>
              </a:spcAft>
              <a:buSzPts val="1800"/>
              <a:buNone/>
              <a:defRPr sz="1800"/>
            </a:lvl9pPr>
          </a:lstStyle>
          <a:p>
            <a:endParaRPr/>
          </a:p>
        </p:txBody>
      </p:sp>
      <p:sp>
        <p:nvSpPr>
          <p:cNvPr id="132" name="Google Shape;132;p14"/>
          <p:cNvSpPr txBox="1">
            <a:spLocks noGrp="1"/>
          </p:cNvSpPr>
          <p:nvPr>
            <p:ph type="subTitle" idx="1"/>
          </p:nvPr>
        </p:nvSpPr>
        <p:spPr>
          <a:xfrm>
            <a:off x="1818850" y="2076575"/>
            <a:ext cx="5506200" cy="7872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400"/>
              <a:buNone/>
              <a:defRPr sz="24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theme" Target="../theme/theme2.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dk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accent4"/>
              </a:buClr>
              <a:buSzPts val="2800"/>
              <a:buFont typeface="Black Han Sans"/>
              <a:buNone/>
              <a:defRPr sz="2800">
                <a:solidFill>
                  <a:schemeClr val="accent4"/>
                </a:solidFill>
                <a:latin typeface="Black Han Sans"/>
                <a:ea typeface="Black Han Sans"/>
                <a:cs typeface="Black Han Sans"/>
                <a:sym typeface="Black Han Sans"/>
              </a:defRPr>
            </a:lvl1pPr>
            <a:lvl2pPr lvl="1">
              <a:spcBef>
                <a:spcPts val="0"/>
              </a:spcBef>
              <a:spcAft>
                <a:spcPts val="0"/>
              </a:spcAft>
              <a:buClr>
                <a:schemeClr val="accent4"/>
              </a:buClr>
              <a:buSzPts val="2800"/>
              <a:buFont typeface="Roboto Slab"/>
              <a:buNone/>
              <a:defRPr sz="2800" b="1">
                <a:solidFill>
                  <a:schemeClr val="accent4"/>
                </a:solidFill>
                <a:latin typeface="Roboto Slab"/>
                <a:ea typeface="Roboto Slab"/>
                <a:cs typeface="Roboto Slab"/>
                <a:sym typeface="Roboto Slab"/>
              </a:defRPr>
            </a:lvl2pPr>
            <a:lvl3pPr lvl="2">
              <a:spcBef>
                <a:spcPts val="0"/>
              </a:spcBef>
              <a:spcAft>
                <a:spcPts val="0"/>
              </a:spcAft>
              <a:buClr>
                <a:schemeClr val="accent4"/>
              </a:buClr>
              <a:buSzPts val="2800"/>
              <a:buFont typeface="Roboto Slab"/>
              <a:buNone/>
              <a:defRPr sz="2800" b="1">
                <a:solidFill>
                  <a:schemeClr val="accent4"/>
                </a:solidFill>
                <a:latin typeface="Roboto Slab"/>
                <a:ea typeface="Roboto Slab"/>
                <a:cs typeface="Roboto Slab"/>
                <a:sym typeface="Roboto Slab"/>
              </a:defRPr>
            </a:lvl3pPr>
            <a:lvl4pPr lvl="3">
              <a:spcBef>
                <a:spcPts val="0"/>
              </a:spcBef>
              <a:spcAft>
                <a:spcPts val="0"/>
              </a:spcAft>
              <a:buClr>
                <a:schemeClr val="accent4"/>
              </a:buClr>
              <a:buSzPts val="2800"/>
              <a:buFont typeface="Roboto Slab"/>
              <a:buNone/>
              <a:defRPr sz="2800" b="1">
                <a:solidFill>
                  <a:schemeClr val="accent4"/>
                </a:solidFill>
                <a:latin typeface="Roboto Slab"/>
                <a:ea typeface="Roboto Slab"/>
                <a:cs typeface="Roboto Slab"/>
                <a:sym typeface="Roboto Slab"/>
              </a:defRPr>
            </a:lvl4pPr>
            <a:lvl5pPr lvl="4">
              <a:spcBef>
                <a:spcPts val="0"/>
              </a:spcBef>
              <a:spcAft>
                <a:spcPts val="0"/>
              </a:spcAft>
              <a:buClr>
                <a:schemeClr val="accent4"/>
              </a:buClr>
              <a:buSzPts val="2800"/>
              <a:buFont typeface="Roboto Slab"/>
              <a:buNone/>
              <a:defRPr sz="2800" b="1">
                <a:solidFill>
                  <a:schemeClr val="accent4"/>
                </a:solidFill>
                <a:latin typeface="Roboto Slab"/>
                <a:ea typeface="Roboto Slab"/>
                <a:cs typeface="Roboto Slab"/>
                <a:sym typeface="Roboto Slab"/>
              </a:defRPr>
            </a:lvl5pPr>
            <a:lvl6pPr lvl="5">
              <a:spcBef>
                <a:spcPts val="0"/>
              </a:spcBef>
              <a:spcAft>
                <a:spcPts val="0"/>
              </a:spcAft>
              <a:buClr>
                <a:schemeClr val="accent4"/>
              </a:buClr>
              <a:buSzPts val="2800"/>
              <a:buFont typeface="Roboto Slab"/>
              <a:buNone/>
              <a:defRPr sz="2800" b="1">
                <a:solidFill>
                  <a:schemeClr val="accent4"/>
                </a:solidFill>
                <a:latin typeface="Roboto Slab"/>
                <a:ea typeface="Roboto Slab"/>
                <a:cs typeface="Roboto Slab"/>
                <a:sym typeface="Roboto Slab"/>
              </a:defRPr>
            </a:lvl6pPr>
            <a:lvl7pPr lvl="6">
              <a:spcBef>
                <a:spcPts val="0"/>
              </a:spcBef>
              <a:spcAft>
                <a:spcPts val="0"/>
              </a:spcAft>
              <a:buClr>
                <a:schemeClr val="accent4"/>
              </a:buClr>
              <a:buSzPts val="2800"/>
              <a:buFont typeface="Roboto Slab"/>
              <a:buNone/>
              <a:defRPr sz="2800" b="1">
                <a:solidFill>
                  <a:schemeClr val="accent4"/>
                </a:solidFill>
                <a:latin typeface="Roboto Slab"/>
                <a:ea typeface="Roboto Slab"/>
                <a:cs typeface="Roboto Slab"/>
                <a:sym typeface="Roboto Slab"/>
              </a:defRPr>
            </a:lvl7pPr>
            <a:lvl8pPr lvl="7">
              <a:spcBef>
                <a:spcPts val="0"/>
              </a:spcBef>
              <a:spcAft>
                <a:spcPts val="0"/>
              </a:spcAft>
              <a:buClr>
                <a:schemeClr val="accent4"/>
              </a:buClr>
              <a:buSzPts val="2800"/>
              <a:buFont typeface="Roboto Slab"/>
              <a:buNone/>
              <a:defRPr sz="2800" b="1">
                <a:solidFill>
                  <a:schemeClr val="accent4"/>
                </a:solidFill>
                <a:latin typeface="Roboto Slab"/>
                <a:ea typeface="Roboto Slab"/>
                <a:cs typeface="Roboto Slab"/>
                <a:sym typeface="Roboto Slab"/>
              </a:defRPr>
            </a:lvl8pPr>
            <a:lvl9pPr lvl="8">
              <a:spcBef>
                <a:spcPts val="0"/>
              </a:spcBef>
              <a:spcAft>
                <a:spcPts val="0"/>
              </a:spcAft>
              <a:buClr>
                <a:schemeClr val="accent4"/>
              </a:buClr>
              <a:buSzPts val="2800"/>
              <a:buFont typeface="Roboto Slab"/>
              <a:buNone/>
              <a:defRPr sz="2800" b="1">
                <a:solidFill>
                  <a:schemeClr val="accent4"/>
                </a:solidFill>
                <a:latin typeface="Roboto Slab"/>
                <a:ea typeface="Roboto Slab"/>
                <a:cs typeface="Roboto Slab"/>
                <a:sym typeface="Roboto Slab"/>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accent4"/>
              </a:buClr>
              <a:buSzPts val="1400"/>
              <a:buFont typeface="Lato"/>
              <a:buChar char="●"/>
              <a:defRPr>
                <a:solidFill>
                  <a:schemeClr val="accent4"/>
                </a:solidFill>
                <a:latin typeface="Lato"/>
                <a:ea typeface="Lato"/>
                <a:cs typeface="Lato"/>
                <a:sym typeface="Lato"/>
              </a:defRPr>
            </a:lvl1pPr>
            <a:lvl2pPr marL="914400" lvl="1" indent="-317500">
              <a:lnSpc>
                <a:spcPct val="100000"/>
              </a:lnSpc>
              <a:spcBef>
                <a:spcPts val="1600"/>
              </a:spcBef>
              <a:spcAft>
                <a:spcPts val="0"/>
              </a:spcAft>
              <a:buClr>
                <a:schemeClr val="accent4"/>
              </a:buClr>
              <a:buSzPts val="1400"/>
              <a:buFont typeface="Lato"/>
              <a:buChar char="○"/>
              <a:defRPr>
                <a:solidFill>
                  <a:schemeClr val="accent4"/>
                </a:solidFill>
                <a:latin typeface="Lato"/>
                <a:ea typeface="Lato"/>
                <a:cs typeface="Lato"/>
                <a:sym typeface="Lato"/>
              </a:defRPr>
            </a:lvl2pPr>
            <a:lvl3pPr marL="1371600" lvl="2" indent="-317500">
              <a:lnSpc>
                <a:spcPct val="100000"/>
              </a:lnSpc>
              <a:spcBef>
                <a:spcPts val="1600"/>
              </a:spcBef>
              <a:spcAft>
                <a:spcPts val="0"/>
              </a:spcAft>
              <a:buClr>
                <a:schemeClr val="accent4"/>
              </a:buClr>
              <a:buSzPts val="1400"/>
              <a:buFont typeface="Lato"/>
              <a:buChar char="■"/>
              <a:defRPr>
                <a:solidFill>
                  <a:schemeClr val="accent4"/>
                </a:solidFill>
                <a:latin typeface="Lato"/>
                <a:ea typeface="Lato"/>
                <a:cs typeface="Lato"/>
                <a:sym typeface="Lato"/>
              </a:defRPr>
            </a:lvl3pPr>
            <a:lvl4pPr marL="1828800" lvl="3" indent="-317500">
              <a:lnSpc>
                <a:spcPct val="100000"/>
              </a:lnSpc>
              <a:spcBef>
                <a:spcPts val="1600"/>
              </a:spcBef>
              <a:spcAft>
                <a:spcPts val="0"/>
              </a:spcAft>
              <a:buClr>
                <a:schemeClr val="accent4"/>
              </a:buClr>
              <a:buSzPts val="1400"/>
              <a:buFont typeface="Lato"/>
              <a:buChar char="●"/>
              <a:defRPr>
                <a:solidFill>
                  <a:schemeClr val="accent4"/>
                </a:solidFill>
                <a:latin typeface="Lato"/>
                <a:ea typeface="Lato"/>
                <a:cs typeface="Lato"/>
                <a:sym typeface="Lato"/>
              </a:defRPr>
            </a:lvl4pPr>
            <a:lvl5pPr marL="2286000" lvl="4" indent="-317500">
              <a:lnSpc>
                <a:spcPct val="100000"/>
              </a:lnSpc>
              <a:spcBef>
                <a:spcPts val="1600"/>
              </a:spcBef>
              <a:spcAft>
                <a:spcPts val="0"/>
              </a:spcAft>
              <a:buClr>
                <a:schemeClr val="accent4"/>
              </a:buClr>
              <a:buSzPts val="1400"/>
              <a:buFont typeface="Lato"/>
              <a:buChar char="○"/>
              <a:defRPr>
                <a:solidFill>
                  <a:schemeClr val="accent4"/>
                </a:solidFill>
                <a:latin typeface="Lato"/>
                <a:ea typeface="Lato"/>
                <a:cs typeface="Lato"/>
                <a:sym typeface="Lato"/>
              </a:defRPr>
            </a:lvl5pPr>
            <a:lvl6pPr marL="2743200" lvl="5" indent="-317500">
              <a:lnSpc>
                <a:spcPct val="100000"/>
              </a:lnSpc>
              <a:spcBef>
                <a:spcPts val="1600"/>
              </a:spcBef>
              <a:spcAft>
                <a:spcPts val="0"/>
              </a:spcAft>
              <a:buClr>
                <a:schemeClr val="accent4"/>
              </a:buClr>
              <a:buSzPts val="1400"/>
              <a:buFont typeface="Lato"/>
              <a:buChar char="■"/>
              <a:defRPr>
                <a:solidFill>
                  <a:schemeClr val="accent4"/>
                </a:solidFill>
                <a:latin typeface="Lato"/>
                <a:ea typeface="Lato"/>
                <a:cs typeface="Lato"/>
                <a:sym typeface="Lato"/>
              </a:defRPr>
            </a:lvl6pPr>
            <a:lvl7pPr marL="3200400" lvl="6" indent="-317500">
              <a:lnSpc>
                <a:spcPct val="100000"/>
              </a:lnSpc>
              <a:spcBef>
                <a:spcPts val="1600"/>
              </a:spcBef>
              <a:spcAft>
                <a:spcPts val="0"/>
              </a:spcAft>
              <a:buClr>
                <a:schemeClr val="accent4"/>
              </a:buClr>
              <a:buSzPts val="1400"/>
              <a:buFont typeface="Lato"/>
              <a:buChar char="●"/>
              <a:defRPr>
                <a:solidFill>
                  <a:schemeClr val="accent4"/>
                </a:solidFill>
                <a:latin typeface="Lato"/>
                <a:ea typeface="Lato"/>
                <a:cs typeface="Lato"/>
                <a:sym typeface="Lato"/>
              </a:defRPr>
            </a:lvl7pPr>
            <a:lvl8pPr marL="3657600" lvl="7" indent="-317500">
              <a:lnSpc>
                <a:spcPct val="100000"/>
              </a:lnSpc>
              <a:spcBef>
                <a:spcPts val="1600"/>
              </a:spcBef>
              <a:spcAft>
                <a:spcPts val="0"/>
              </a:spcAft>
              <a:buClr>
                <a:schemeClr val="accent4"/>
              </a:buClr>
              <a:buSzPts val="1400"/>
              <a:buFont typeface="Lato"/>
              <a:buChar char="○"/>
              <a:defRPr>
                <a:solidFill>
                  <a:schemeClr val="accent4"/>
                </a:solidFill>
                <a:latin typeface="Lato"/>
                <a:ea typeface="Lato"/>
                <a:cs typeface="Lato"/>
                <a:sym typeface="Lato"/>
              </a:defRPr>
            </a:lvl8pPr>
            <a:lvl9pPr marL="4114800" lvl="8" indent="-317500">
              <a:lnSpc>
                <a:spcPct val="100000"/>
              </a:lnSpc>
              <a:spcBef>
                <a:spcPts val="1600"/>
              </a:spcBef>
              <a:spcAft>
                <a:spcPts val="1600"/>
              </a:spcAft>
              <a:buClr>
                <a:schemeClr val="accent4"/>
              </a:buClr>
              <a:buSzPts val="1400"/>
              <a:buFont typeface="Lato"/>
              <a:buChar char="■"/>
              <a:defRPr>
                <a:solidFill>
                  <a:schemeClr val="accent4"/>
                </a:solidFill>
                <a:latin typeface="Lato"/>
                <a:ea typeface="Lato"/>
                <a:cs typeface="Lato"/>
                <a:sym typeface="Lato"/>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2" r:id="rId4"/>
    <p:sldLayoutId id="2147483653" r:id="rId5"/>
    <p:sldLayoutId id="2147483654" r:id="rId6"/>
    <p:sldLayoutId id="2147483655" r:id="rId7"/>
    <p:sldLayoutId id="2147483658" r:id="rId8"/>
    <p:sldLayoutId id="2147483660" r:id="rId9"/>
    <p:sldLayoutId id="2147483661" r:id="rId10"/>
    <p:sldLayoutId id="2147483663" r:id="rId11"/>
    <p:sldLayoutId id="2147483664" r:id="rId12"/>
    <p:sldLayoutId id="2147483665" r:id="rId13"/>
    <p:sldLayoutId id="2147483668" r:id="rId14"/>
    <p:sldLayoutId id="2147483669" r:id="rId15"/>
    <p:sldLayoutId id="2147483670" r:id="rId16"/>
    <p:sldLayoutId id="2147483671" r:id="rId17"/>
    <p:sldLayoutId id="2147483672" r:id="rId18"/>
    <p:sldLayoutId id="2147483673" r:id="rId19"/>
    <p:sldLayoutId id="2147483674" r:id="rId20"/>
    <p:sldLayoutId id="2147483694" r:id="rId2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26225" y="441350"/>
            <a:ext cx="7691400" cy="572700"/>
          </a:xfrm>
          <a:prstGeom prst="rect">
            <a:avLst/>
          </a:prstGeom>
          <a:noFill/>
          <a:ln>
            <a:noFill/>
          </a:ln>
        </p:spPr>
        <p:txBody>
          <a:bodyPr spcFirstLastPara="1" wrap="square" lIns="91425" tIns="91425" rIns="91425" bIns="91425" anchor="t" anchorCtr="0">
            <a:noAutofit/>
          </a:bodyPr>
          <a:lstStyle>
            <a:lvl1pPr lvl="0" algn="ctr">
              <a:lnSpc>
                <a:spcPct val="80000"/>
              </a:lnSpc>
              <a:spcBef>
                <a:spcPts val="0"/>
              </a:spcBef>
              <a:spcAft>
                <a:spcPts val="0"/>
              </a:spcAft>
              <a:buClr>
                <a:schemeClr val="accent6"/>
              </a:buClr>
              <a:buSzPts val="2800"/>
              <a:buFont typeface="Jua"/>
              <a:buNone/>
              <a:defRPr sz="2800" b="1">
                <a:solidFill>
                  <a:schemeClr val="accent6"/>
                </a:solidFill>
                <a:latin typeface="Jua"/>
                <a:ea typeface="Jua"/>
                <a:cs typeface="Jua"/>
                <a:sym typeface="Jua"/>
              </a:defRPr>
            </a:lvl1pPr>
            <a:lvl2pPr lvl="1" algn="ctr">
              <a:lnSpc>
                <a:spcPct val="80000"/>
              </a:lnSpc>
              <a:spcBef>
                <a:spcPts val="0"/>
              </a:spcBef>
              <a:spcAft>
                <a:spcPts val="0"/>
              </a:spcAft>
              <a:buClr>
                <a:schemeClr val="accent6"/>
              </a:buClr>
              <a:buSzPts val="2800"/>
              <a:buFont typeface="Jua"/>
              <a:buNone/>
              <a:defRPr sz="2800" b="1">
                <a:solidFill>
                  <a:schemeClr val="accent6"/>
                </a:solidFill>
                <a:latin typeface="Jua"/>
                <a:ea typeface="Jua"/>
                <a:cs typeface="Jua"/>
                <a:sym typeface="Jua"/>
              </a:defRPr>
            </a:lvl2pPr>
            <a:lvl3pPr lvl="2" algn="ctr">
              <a:lnSpc>
                <a:spcPct val="80000"/>
              </a:lnSpc>
              <a:spcBef>
                <a:spcPts val="0"/>
              </a:spcBef>
              <a:spcAft>
                <a:spcPts val="0"/>
              </a:spcAft>
              <a:buClr>
                <a:schemeClr val="accent6"/>
              </a:buClr>
              <a:buSzPts val="2800"/>
              <a:buFont typeface="Jua"/>
              <a:buNone/>
              <a:defRPr sz="2800" b="1">
                <a:solidFill>
                  <a:schemeClr val="accent6"/>
                </a:solidFill>
                <a:latin typeface="Jua"/>
                <a:ea typeface="Jua"/>
                <a:cs typeface="Jua"/>
                <a:sym typeface="Jua"/>
              </a:defRPr>
            </a:lvl3pPr>
            <a:lvl4pPr lvl="3" algn="ctr">
              <a:lnSpc>
                <a:spcPct val="80000"/>
              </a:lnSpc>
              <a:spcBef>
                <a:spcPts val="0"/>
              </a:spcBef>
              <a:spcAft>
                <a:spcPts val="0"/>
              </a:spcAft>
              <a:buClr>
                <a:schemeClr val="accent6"/>
              </a:buClr>
              <a:buSzPts val="2800"/>
              <a:buFont typeface="Jua"/>
              <a:buNone/>
              <a:defRPr sz="2800" b="1">
                <a:solidFill>
                  <a:schemeClr val="accent6"/>
                </a:solidFill>
                <a:latin typeface="Jua"/>
                <a:ea typeface="Jua"/>
                <a:cs typeface="Jua"/>
                <a:sym typeface="Jua"/>
              </a:defRPr>
            </a:lvl4pPr>
            <a:lvl5pPr lvl="4" algn="ctr">
              <a:lnSpc>
                <a:spcPct val="80000"/>
              </a:lnSpc>
              <a:spcBef>
                <a:spcPts val="0"/>
              </a:spcBef>
              <a:spcAft>
                <a:spcPts val="0"/>
              </a:spcAft>
              <a:buClr>
                <a:schemeClr val="accent6"/>
              </a:buClr>
              <a:buSzPts val="2800"/>
              <a:buFont typeface="Jua"/>
              <a:buNone/>
              <a:defRPr sz="2800" b="1">
                <a:solidFill>
                  <a:schemeClr val="accent6"/>
                </a:solidFill>
                <a:latin typeface="Jua"/>
                <a:ea typeface="Jua"/>
                <a:cs typeface="Jua"/>
                <a:sym typeface="Jua"/>
              </a:defRPr>
            </a:lvl5pPr>
            <a:lvl6pPr lvl="5" algn="ctr">
              <a:lnSpc>
                <a:spcPct val="80000"/>
              </a:lnSpc>
              <a:spcBef>
                <a:spcPts val="0"/>
              </a:spcBef>
              <a:spcAft>
                <a:spcPts val="0"/>
              </a:spcAft>
              <a:buClr>
                <a:schemeClr val="accent6"/>
              </a:buClr>
              <a:buSzPts val="2800"/>
              <a:buFont typeface="Jua"/>
              <a:buNone/>
              <a:defRPr sz="2800" b="1">
                <a:solidFill>
                  <a:schemeClr val="accent6"/>
                </a:solidFill>
                <a:latin typeface="Jua"/>
                <a:ea typeface="Jua"/>
                <a:cs typeface="Jua"/>
                <a:sym typeface="Jua"/>
              </a:defRPr>
            </a:lvl6pPr>
            <a:lvl7pPr lvl="6" algn="ctr">
              <a:lnSpc>
                <a:spcPct val="80000"/>
              </a:lnSpc>
              <a:spcBef>
                <a:spcPts val="0"/>
              </a:spcBef>
              <a:spcAft>
                <a:spcPts val="0"/>
              </a:spcAft>
              <a:buClr>
                <a:schemeClr val="accent6"/>
              </a:buClr>
              <a:buSzPts val="2800"/>
              <a:buFont typeface="Jua"/>
              <a:buNone/>
              <a:defRPr sz="2800" b="1">
                <a:solidFill>
                  <a:schemeClr val="accent6"/>
                </a:solidFill>
                <a:latin typeface="Jua"/>
                <a:ea typeface="Jua"/>
                <a:cs typeface="Jua"/>
                <a:sym typeface="Jua"/>
              </a:defRPr>
            </a:lvl7pPr>
            <a:lvl8pPr lvl="7" algn="ctr">
              <a:lnSpc>
                <a:spcPct val="80000"/>
              </a:lnSpc>
              <a:spcBef>
                <a:spcPts val="0"/>
              </a:spcBef>
              <a:spcAft>
                <a:spcPts val="0"/>
              </a:spcAft>
              <a:buClr>
                <a:schemeClr val="accent6"/>
              </a:buClr>
              <a:buSzPts val="2800"/>
              <a:buFont typeface="Jua"/>
              <a:buNone/>
              <a:defRPr sz="2800" b="1">
                <a:solidFill>
                  <a:schemeClr val="accent6"/>
                </a:solidFill>
                <a:latin typeface="Jua"/>
                <a:ea typeface="Jua"/>
                <a:cs typeface="Jua"/>
                <a:sym typeface="Jua"/>
              </a:defRPr>
            </a:lvl8pPr>
            <a:lvl9pPr lvl="8" algn="ctr">
              <a:lnSpc>
                <a:spcPct val="80000"/>
              </a:lnSpc>
              <a:spcBef>
                <a:spcPts val="0"/>
              </a:spcBef>
              <a:spcAft>
                <a:spcPts val="0"/>
              </a:spcAft>
              <a:buClr>
                <a:schemeClr val="accent6"/>
              </a:buClr>
              <a:buSzPts val="2800"/>
              <a:buFont typeface="Jua"/>
              <a:buNone/>
              <a:defRPr sz="2800" b="1">
                <a:solidFill>
                  <a:schemeClr val="accent6"/>
                </a:solidFill>
                <a:latin typeface="Jua"/>
                <a:ea typeface="Jua"/>
                <a:cs typeface="Jua"/>
                <a:sym typeface="Jua"/>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ctr" anchorCtr="0">
            <a:noAutofit/>
          </a:bodyPr>
          <a:lstStyle>
            <a:lvl1pPr marL="457200" lvl="0" indent="-330200">
              <a:lnSpc>
                <a:spcPct val="100000"/>
              </a:lnSpc>
              <a:spcBef>
                <a:spcPts val="0"/>
              </a:spcBef>
              <a:spcAft>
                <a:spcPts val="0"/>
              </a:spcAft>
              <a:buClr>
                <a:srgbClr val="174A80"/>
              </a:buClr>
              <a:buSzPts val="1600"/>
              <a:buFont typeface="Quicksand Light"/>
              <a:buChar char="●"/>
              <a:defRPr sz="1600">
                <a:solidFill>
                  <a:srgbClr val="174A80"/>
                </a:solidFill>
                <a:latin typeface="Quicksand Light"/>
                <a:ea typeface="Quicksand Light"/>
                <a:cs typeface="Quicksand Light"/>
                <a:sym typeface="Quicksand Light"/>
              </a:defRPr>
            </a:lvl1pPr>
            <a:lvl2pPr marL="914400" lvl="1" indent="-330200">
              <a:lnSpc>
                <a:spcPct val="100000"/>
              </a:lnSpc>
              <a:spcBef>
                <a:spcPts val="0"/>
              </a:spcBef>
              <a:spcAft>
                <a:spcPts val="0"/>
              </a:spcAft>
              <a:buClr>
                <a:srgbClr val="174A80"/>
              </a:buClr>
              <a:buSzPts val="1600"/>
              <a:buFont typeface="Quicksand Light"/>
              <a:buChar char="○"/>
              <a:defRPr sz="1600">
                <a:solidFill>
                  <a:srgbClr val="174A80"/>
                </a:solidFill>
                <a:latin typeface="Quicksand Light"/>
                <a:ea typeface="Quicksand Light"/>
                <a:cs typeface="Quicksand Light"/>
                <a:sym typeface="Quicksand Light"/>
              </a:defRPr>
            </a:lvl2pPr>
            <a:lvl3pPr marL="1371600" lvl="2" indent="-330200">
              <a:lnSpc>
                <a:spcPct val="100000"/>
              </a:lnSpc>
              <a:spcBef>
                <a:spcPts val="0"/>
              </a:spcBef>
              <a:spcAft>
                <a:spcPts val="0"/>
              </a:spcAft>
              <a:buClr>
                <a:srgbClr val="174A80"/>
              </a:buClr>
              <a:buSzPts val="1600"/>
              <a:buFont typeface="Quicksand Light"/>
              <a:buChar char="■"/>
              <a:defRPr sz="1600">
                <a:solidFill>
                  <a:srgbClr val="174A80"/>
                </a:solidFill>
                <a:latin typeface="Quicksand Light"/>
                <a:ea typeface="Quicksand Light"/>
                <a:cs typeface="Quicksand Light"/>
                <a:sym typeface="Quicksand Light"/>
              </a:defRPr>
            </a:lvl3pPr>
            <a:lvl4pPr marL="1828800" lvl="3" indent="-330200">
              <a:lnSpc>
                <a:spcPct val="100000"/>
              </a:lnSpc>
              <a:spcBef>
                <a:spcPts val="0"/>
              </a:spcBef>
              <a:spcAft>
                <a:spcPts val="0"/>
              </a:spcAft>
              <a:buClr>
                <a:srgbClr val="174A80"/>
              </a:buClr>
              <a:buSzPts val="1600"/>
              <a:buFont typeface="Quicksand Light"/>
              <a:buChar char="●"/>
              <a:defRPr sz="1600">
                <a:solidFill>
                  <a:srgbClr val="174A80"/>
                </a:solidFill>
                <a:latin typeface="Quicksand Light"/>
                <a:ea typeface="Quicksand Light"/>
                <a:cs typeface="Quicksand Light"/>
                <a:sym typeface="Quicksand Light"/>
              </a:defRPr>
            </a:lvl4pPr>
            <a:lvl5pPr marL="2286000" lvl="4" indent="-330200">
              <a:lnSpc>
                <a:spcPct val="100000"/>
              </a:lnSpc>
              <a:spcBef>
                <a:spcPts val="0"/>
              </a:spcBef>
              <a:spcAft>
                <a:spcPts val="0"/>
              </a:spcAft>
              <a:buClr>
                <a:srgbClr val="174A80"/>
              </a:buClr>
              <a:buSzPts val="1600"/>
              <a:buFont typeface="Quicksand Light"/>
              <a:buChar char="○"/>
              <a:defRPr sz="1600">
                <a:solidFill>
                  <a:srgbClr val="174A80"/>
                </a:solidFill>
                <a:latin typeface="Quicksand Light"/>
                <a:ea typeface="Quicksand Light"/>
                <a:cs typeface="Quicksand Light"/>
                <a:sym typeface="Quicksand Light"/>
              </a:defRPr>
            </a:lvl5pPr>
            <a:lvl6pPr marL="2743200" lvl="5" indent="-330200">
              <a:lnSpc>
                <a:spcPct val="100000"/>
              </a:lnSpc>
              <a:spcBef>
                <a:spcPts val="0"/>
              </a:spcBef>
              <a:spcAft>
                <a:spcPts val="0"/>
              </a:spcAft>
              <a:buClr>
                <a:srgbClr val="174A80"/>
              </a:buClr>
              <a:buSzPts val="1600"/>
              <a:buFont typeface="Quicksand Light"/>
              <a:buChar char="■"/>
              <a:defRPr sz="1600">
                <a:solidFill>
                  <a:srgbClr val="174A80"/>
                </a:solidFill>
                <a:latin typeface="Quicksand Light"/>
                <a:ea typeface="Quicksand Light"/>
                <a:cs typeface="Quicksand Light"/>
                <a:sym typeface="Quicksand Light"/>
              </a:defRPr>
            </a:lvl6pPr>
            <a:lvl7pPr marL="3200400" lvl="6" indent="-330200">
              <a:lnSpc>
                <a:spcPct val="100000"/>
              </a:lnSpc>
              <a:spcBef>
                <a:spcPts val="0"/>
              </a:spcBef>
              <a:spcAft>
                <a:spcPts val="0"/>
              </a:spcAft>
              <a:buClr>
                <a:srgbClr val="174A80"/>
              </a:buClr>
              <a:buSzPts val="1600"/>
              <a:buFont typeface="Quicksand Light"/>
              <a:buChar char="●"/>
              <a:defRPr sz="1600">
                <a:solidFill>
                  <a:srgbClr val="174A80"/>
                </a:solidFill>
                <a:latin typeface="Quicksand Light"/>
                <a:ea typeface="Quicksand Light"/>
                <a:cs typeface="Quicksand Light"/>
                <a:sym typeface="Quicksand Light"/>
              </a:defRPr>
            </a:lvl7pPr>
            <a:lvl8pPr marL="3657600" lvl="7" indent="-330200">
              <a:lnSpc>
                <a:spcPct val="100000"/>
              </a:lnSpc>
              <a:spcBef>
                <a:spcPts val="0"/>
              </a:spcBef>
              <a:spcAft>
                <a:spcPts val="0"/>
              </a:spcAft>
              <a:buClr>
                <a:srgbClr val="174A80"/>
              </a:buClr>
              <a:buSzPts val="1600"/>
              <a:buFont typeface="Quicksand Light"/>
              <a:buChar char="○"/>
              <a:defRPr sz="1600">
                <a:solidFill>
                  <a:srgbClr val="174A80"/>
                </a:solidFill>
                <a:latin typeface="Quicksand Light"/>
                <a:ea typeface="Quicksand Light"/>
                <a:cs typeface="Quicksand Light"/>
                <a:sym typeface="Quicksand Light"/>
              </a:defRPr>
            </a:lvl8pPr>
            <a:lvl9pPr marL="4114800" lvl="8" indent="-330200">
              <a:lnSpc>
                <a:spcPct val="100000"/>
              </a:lnSpc>
              <a:spcBef>
                <a:spcPts val="0"/>
              </a:spcBef>
              <a:spcAft>
                <a:spcPts val="0"/>
              </a:spcAft>
              <a:buClr>
                <a:srgbClr val="174A80"/>
              </a:buClr>
              <a:buSzPts val="1600"/>
              <a:buFont typeface="Quicksand Light"/>
              <a:buChar char="■"/>
              <a:defRPr sz="1600">
                <a:solidFill>
                  <a:srgbClr val="174A80"/>
                </a:solidFill>
                <a:latin typeface="Quicksand Light"/>
                <a:ea typeface="Quicksand Light"/>
                <a:cs typeface="Quicksand Light"/>
                <a:sym typeface="Quicksand Light"/>
              </a:defRPr>
            </a:lvl9pPr>
          </a:lstStyle>
          <a:p>
            <a:endParaRPr/>
          </a:p>
        </p:txBody>
      </p:sp>
    </p:spTree>
    <p:extLst>
      <p:ext uri="{BB962C8B-B14F-4D97-AF65-F5344CB8AC3E}">
        <p14:creationId xmlns:p14="http://schemas.microsoft.com/office/powerpoint/2010/main" val="3040091619"/>
      </p:ext>
    </p:extLst>
  </p:cSld>
  <p:clrMap bg1="lt1" tx1="dk1" bg2="dk2" tx2="lt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 id="2147483690" r:id="rId14"/>
    <p:sldLayoutId id="2147483691" r:id="rId15"/>
    <p:sldLayoutId id="2147483692" r:id="rId16"/>
    <p:sldLayoutId id="2147483693" r:id="rId1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38.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38.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38.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38.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38.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38.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8.xml"/><Relationship Id="rId1" Type="http://schemas.openxmlformats.org/officeDocument/2006/relationships/slideLayout" Target="../slideLayouts/slideLayout14.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0.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0.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0.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0.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0.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0.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0.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0.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0.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0.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286"/>
        <p:cNvGrpSpPr/>
        <p:nvPr/>
      </p:nvGrpSpPr>
      <p:grpSpPr>
        <a:xfrm>
          <a:off x="0" y="0"/>
          <a:ext cx="0" cy="0"/>
          <a:chOff x="0" y="0"/>
          <a:chExt cx="0" cy="0"/>
        </a:xfrm>
      </p:grpSpPr>
      <p:sp>
        <p:nvSpPr>
          <p:cNvPr id="287" name="Google Shape;287;p29"/>
          <p:cNvSpPr txBox="1">
            <a:spLocks noGrp="1"/>
          </p:cNvSpPr>
          <p:nvPr>
            <p:ph type="ctrTitle"/>
          </p:nvPr>
        </p:nvSpPr>
        <p:spPr>
          <a:xfrm>
            <a:off x="1592800" y="420897"/>
            <a:ext cx="5423100" cy="960429"/>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solidFill>
                  <a:srgbClr val="FF0000"/>
                </a:solidFill>
                <a:latin typeface="Anton"/>
                <a:ea typeface="Anton"/>
                <a:cs typeface="Anton"/>
                <a:sym typeface="Anton"/>
              </a:rPr>
              <a:t>HƯỚNG DẪN THỰC HIỆN</a:t>
            </a:r>
            <a:endParaRPr dirty="0">
              <a:solidFill>
                <a:srgbClr val="FF0000"/>
              </a:solidFill>
              <a:latin typeface="Anton"/>
              <a:ea typeface="Anton"/>
              <a:cs typeface="Anton"/>
              <a:sym typeface="Anton"/>
            </a:endParaRPr>
          </a:p>
        </p:txBody>
      </p:sp>
      <p:sp>
        <p:nvSpPr>
          <p:cNvPr id="288" name="Google Shape;288;p29"/>
          <p:cNvSpPr txBox="1">
            <a:spLocks noGrp="1"/>
          </p:cNvSpPr>
          <p:nvPr>
            <p:ph type="subTitle" idx="1"/>
          </p:nvPr>
        </p:nvSpPr>
        <p:spPr>
          <a:xfrm>
            <a:off x="747562" y="1684456"/>
            <a:ext cx="5508457" cy="10443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solidFill>
                  <a:srgbClr val="00B0F0"/>
                </a:solidFill>
                <a:latin typeface="Times New Roman"/>
                <a:ea typeface="Times New Roman"/>
                <a:cs typeface="Times New Roman"/>
                <a:sym typeface="Times New Roman"/>
              </a:rPr>
              <a:t>CHƯƠNG TRÌNH GIÁO DỤC PHỔ THÔNG 2018 </a:t>
            </a:r>
            <a:r>
              <a:rPr lang="en" b="1" dirty="0">
                <a:solidFill>
                  <a:srgbClr val="FF0000"/>
                </a:solidFill>
                <a:latin typeface="Times New Roman"/>
                <a:ea typeface="Times New Roman"/>
                <a:cs typeface="Times New Roman"/>
                <a:sym typeface="Times New Roman"/>
              </a:rPr>
              <a:t>CHO HỌC SINH KHUYẾT TẬT NHÌN </a:t>
            </a:r>
            <a:endParaRPr b="1" dirty="0">
              <a:solidFill>
                <a:srgbClr val="FF0000"/>
              </a:solidFill>
              <a:latin typeface="Times New Roman"/>
              <a:ea typeface="Times New Roman"/>
              <a:cs typeface="Times New Roman"/>
              <a:sym typeface="Times New Roman"/>
            </a:endParaRPr>
          </a:p>
          <a:p>
            <a:pPr marL="0" lvl="0" indent="0" algn="ctr" rtl="0">
              <a:spcBef>
                <a:spcPts val="0"/>
              </a:spcBef>
              <a:spcAft>
                <a:spcPts val="0"/>
              </a:spcAft>
              <a:buNone/>
            </a:pPr>
            <a:r>
              <a:rPr lang="en" b="1" dirty="0">
                <a:solidFill>
                  <a:srgbClr val="00B0F0"/>
                </a:solidFill>
                <a:latin typeface="Times New Roman"/>
                <a:ea typeface="Times New Roman"/>
                <a:cs typeface="Times New Roman"/>
                <a:sym typeface="Times New Roman"/>
              </a:rPr>
              <a:t>HỌC HÒA NHẬP CẤP TRUNG HỌC CƠ SỞ</a:t>
            </a:r>
            <a:endParaRPr b="1" dirty="0">
              <a:solidFill>
                <a:srgbClr val="00B0F0"/>
              </a:solidFill>
              <a:latin typeface="Times New Roman"/>
              <a:ea typeface="Times New Roman"/>
              <a:cs typeface="Times New Roman"/>
              <a:sym typeface="Times New Roman"/>
            </a:endParaRPr>
          </a:p>
        </p:txBody>
      </p:sp>
      <p:grpSp>
        <p:nvGrpSpPr>
          <p:cNvPr id="289" name="Google Shape;289;p29"/>
          <p:cNvGrpSpPr/>
          <p:nvPr/>
        </p:nvGrpSpPr>
        <p:grpSpPr>
          <a:xfrm>
            <a:off x="-25" y="1366211"/>
            <a:ext cx="9144027" cy="3789738"/>
            <a:chOff x="-25" y="1343351"/>
            <a:chExt cx="9144027" cy="3789738"/>
          </a:xfrm>
        </p:grpSpPr>
        <p:sp>
          <p:nvSpPr>
            <p:cNvPr id="290" name="Google Shape;290;p29"/>
            <p:cNvSpPr/>
            <p:nvPr/>
          </p:nvSpPr>
          <p:spPr>
            <a:xfrm>
              <a:off x="-25" y="4272475"/>
              <a:ext cx="9143989" cy="860614"/>
            </a:xfrm>
            <a:custGeom>
              <a:avLst/>
              <a:gdLst/>
              <a:ahLst/>
              <a:cxnLst/>
              <a:rect l="l" t="t" r="r" b="b"/>
              <a:pathLst>
                <a:path w="69963" h="11820" extrusionOk="0">
                  <a:moveTo>
                    <a:pt x="1" y="0"/>
                  </a:moveTo>
                  <a:lnTo>
                    <a:pt x="1" y="11820"/>
                  </a:lnTo>
                  <a:lnTo>
                    <a:pt x="69962" y="11820"/>
                  </a:lnTo>
                  <a:lnTo>
                    <a:pt x="69962"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91;p29"/>
            <p:cNvSpPr/>
            <p:nvPr/>
          </p:nvSpPr>
          <p:spPr>
            <a:xfrm>
              <a:off x="5283536" y="2616411"/>
              <a:ext cx="677302" cy="381465"/>
            </a:xfrm>
            <a:custGeom>
              <a:avLst/>
              <a:gdLst/>
              <a:ahLst/>
              <a:cxnLst/>
              <a:rect l="l" t="t" r="r" b="b"/>
              <a:pathLst>
                <a:path w="9302" h="5239" extrusionOk="0">
                  <a:moveTo>
                    <a:pt x="4378" y="1"/>
                  </a:moveTo>
                  <a:cubicBezTo>
                    <a:pt x="4276" y="1"/>
                    <a:pt x="4182" y="15"/>
                    <a:pt x="4099" y="47"/>
                  </a:cubicBezTo>
                  <a:cubicBezTo>
                    <a:pt x="3967" y="445"/>
                    <a:pt x="4066" y="547"/>
                    <a:pt x="4430" y="894"/>
                  </a:cubicBezTo>
                  <a:cubicBezTo>
                    <a:pt x="4525" y="989"/>
                    <a:pt x="4810" y="1159"/>
                    <a:pt x="4875" y="1275"/>
                  </a:cubicBezTo>
                  <a:cubicBezTo>
                    <a:pt x="4964" y="1435"/>
                    <a:pt x="4964" y="1435"/>
                    <a:pt x="4875" y="1537"/>
                  </a:cubicBezTo>
                  <a:cubicBezTo>
                    <a:pt x="4810" y="1608"/>
                    <a:pt x="4474" y="1718"/>
                    <a:pt x="4379" y="1728"/>
                  </a:cubicBezTo>
                  <a:cubicBezTo>
                    <a:pt x="4274" y="1736"/>
                    <a:pt x="4176" y="1740"/>
                    <a:pt x="4084" y="1740"/>
                  </a:cubicBezTo>
                  <a:cubicBezTo>
                    <a:pt x="3406" y="1740"/>
                    <a:pt x="3020" y="1537"/>
                    <a:pt x="2613" y="1363"/>
                  </a:cubicBezTo>
                  <a:cubicBezTo>
                    <a:pt x="2255" y="1211"/>
                    <a:pt x="2004" y="1109"/>
                    <a:pt x="1663" y="925"/>
                  </a:cubicBezTo>
                  <a:cubicBezTo>
                    <a:pt x="1415" y="792"/>
                    <a:pt x="736" y="500"/>
                    <a:pt x="353" y="500"/>
                  </a:cubicBezTo>
                  <a:cubicBezTo>
                    <a:pt x="207" y="500"/>
                    <a:pt x="105" y="542"/>
                    <a:pt x="85" y="652"/>
                  </a:cubicBezTo>
                  <a:cubicBezTo>
                    <a:pt x="0" y="1357"/>
                    <a:pt x="939" y="2139"/>
                    <a:pt x="1552" y="2494"/>
                  </a:cubicBezTo>
                  <a:cubicBezTo>
                    <a:pt x="2164" y="2847"/>
                    <a:pt x="2899" y="2881"/>
                    <a:pt x="3593" y="3017"/>
                  </a:cubicBezTo>
                  <a:cubicBezTo>
                    <a:pt x="4005" y="3099"/>
                    <a:pt x="4410" y="3245"/>
                    <a:pt x="4845" y="3405"/>
                  </a:cubicBezTo>
                  <a:cubicBezTo>
                    <a:pt x="5283" y="3568"/>
                    <a:pt x="5634" y="3861"/>
                    <a:pt x="5814" y="4290"/>
                  </a:cubicBezTo>
                  <a:cubicBezTo>
                    <a:pt x="5947" y="4603"/>
                    <a:pt x="6145" y="4871"/>
                    <a:pt x="6410" y="5082"/>
                  </a:cubicBezTo>
                  <a:cubicBezTo>
                    <a:pt x="6561" y="5205"/>
                    <a:pt x="6755" y="5239"/>
                    <a:pt x="6952" y="5239"/>
                  </a:cubicBezTo>
                  <a:cubicBezTo>
                    <a:pt x="7056" y="5239"/>
                    <a:pt x="7162" y="5229"/>
                    <a:pt x="7263" y="5218"/>
                  </a:cubicBezTo>
                  <a:cubicBezTo>
                    <a:pt x="7659" y="5178"/>
                    <a:pt x="8050" y="5137"/>
                    <a:pt x="8444" y="5096"/>
                  </a:cubicBezTo>
                  <a:lnTo>
                    <a:pt x="9016" y="4980"/>
                  </a:lnTo>
                  <a:cubicBezTo>
                    <a:pt x="9022" y="4982"/>
                    <a:pt x="9028" y="4983"/>
                    <a:pt x="9034" y="4983"/>
                  </a:cubicBezTo>
                  <a:cubicBezTo>
                    <a:pt x="9156" y="4983"/>
                    <a:pt x="9167" y="4562"/>
                    <a:pt x="9190" y="4426"/>
                  </a:cubicBezTo>
                  <a:cubicBezTo>
                    <a:pt x="9301" y="3796"/>
                    <a:pt x="9039" y="3208"/>
                    <a:pt x="8601" y="2367"/>
                  </a:cubicBezTo>
                  <a:cubicBezTo>
                    <a:pt x="8523" y="2214"/>
                    <a:pt x="8393" y="2065"/>
                    <a:pt x="8169" y="1864"/>
                  </a:cubicBezTo>
                  <a:cubicBezTo>
                    <a:pt x="7842" y="1578"/>
                    <a:pt x="7505" y="1456"/>
                    <a:pt x="7304" y="1363"/>
                  </a:cubicBezTo>
                  <a:cubicBezTo>
                    <a:pt x="6801" y="1139"/>
                    <a:pt x="6461" y="938"/>
                    <a:pt x="6230" y="775"/>
                  </a:cubicBezTo>
                  <a:cubicBezTo>
                    <a:pt x="5815" y="479"/>
                    <a:pt x="4965" y="1"/>
                    <a:pt x="4378" y="1"/>
                  </a:cubicBezTo>
                  <a:close/>
                </a:path>
              </a:pathLst>
            </a:custGeom>
            <a:solidFill>
              <a:srgbClr val="C7766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292;p29"/>
            <p:cNvSpPr/>
            <p:nvPr/>
          </p:nvSpPr>
          <p:spPr>
            <a:xfrm>
              <a:off x="5609520" y="2831354"/>
              <a:ext cx="3330808" cy="1520325"/>
            </a:xfrm>
            <a:custGeom>
              <a:avLst/>
              <a:gdLst/>
              <a:ahLst/>
              <a:cxnLst/>
              <a:rect l="l" t="t" r="r" b="b"/>
              <a:pathLst>
                <a:path w="45745" h="20880" extrusionOk="0">
                  <a:moveTo>
                    <a:pt x="30796" y="0"/>
                  </a:moveTo>
                  <a:cubicBezTo>
                    <a:pt x="28260" y="0"/>
                    <a:pt x="25705" y="739"/>
                    <a:pt x="23476" y="1977"/>
                  </a:cubicBezTo>
                  <a:cubicBezTo>
                    <a:pt x="20213" y="3791"/>
                    <a:pt x="17594" y="6594"/>
                    <a:pt x="15471" y="9667"/>
                  </a:cubicBezTo>
                  <a:cubicBezTo>
                    <a:pt x="14620" y="10893"/>
                    <a:pt x="13585" y="12321"/>
                    <a:pt x="12092" y="12321"/>
                  </a:cubicBezTo>
                  <a:cubicBezTo>
                    <a:pt x="12085" y="12321"/>
                    <a:pt x="12078" y="12321"/>
                    <a:pt x="12071" y="12321"/>
                  </a:cubicBezTo>
                  <a:cubicBezTo>
                    <a:pt x="11374" y="12317"/>
                    <a:pt x="10711" y="11974"/>
                    <a:pt x="10176" y="11520"/>
                  </a:cubicBezTo>
                  <a:cubicBezTo>
                    <a:pt x="7172" y="8976"/>
                    <a:pt x="8006" y="3791"/>
                    <a:pt x="4934" y="1327"/>
                  </a:cubicBezTo>
                  <a:cubicBezTo>
                    <a:pt x="4798" y="1273"/>
                    <a:pt x="4524" y="1253"/>
                    <a:pt x="4181" y="1253"/>
                  </a:cubicBezTo>
                  <a:cubicBezTo>
                    <a:pt x="3485" y="1253"/>
                    <a:pt x="2505" y="1336"/>
                    <a:pt x="1811" y="1389"/>
                  </a:cubicBezTo>
                  <a:cubicBezTo>
                    <a:pt x="1528" y="1412"/>
                    <a:pt x="1082" y="1436"/>
                    <a:pt x="953" y="1688"/>
                  </a:cubicBezTo>
                  <a:cubicBezTo>
                    <a:pt x="55" y="4808"/>
                    <a:pt x="0" y="8136"/>
                    <a:pt x="517" y="11341"/>
                  </a:cubicBezTo>
                  <a:cubicBezTo>
                    <a:pt x="1059" y="14709"/>
                    <a:pt x="2494" y="18291"/>
                    <a:pt x="5559" y="19788"/>
                  </a:cubicBezTo>
                  <a:cubicBezTo>
                    <a:pt x="7334" y="20655"/>
                    <a:pt x="9987" y="20879"/>
                    <a:pt x="11604" y="20879"/>
                  </a:cubicBezTo>
                  <a:cubicBezTo>
                    <a:pt x="11689" y="20879"/>
                    <a:pt x="11771" y="20878"/>
                    <a:pt x="11850" y="20877"/>
                  </a:cubicBezTo>
                  <a:cubicBezTo>
                    <a:pt x="13701" y="20850"/>
                    <a:pt x="15300" y="20680"/>
                    <a:pt x="16927" y="19792"/>
                  </a:cubicBezTo>
                  <a:lnTo>
                    <a:pt x="45512" y="19792"/>
                  </a:lnTo>
                  <a:cubicBezTo>
                    <a:pt x="45744" y="16189"/>
                    <a:pt x="45002" y="10888"/>
                    <a:pt x="43356" y="7673"/>
                  </a:cubicBezTo>
                  <a:cubicBezTo>
                    <a:pt x="41712" y="4457"/>
                    <a:pt x="37735" y="1545"/>
                    <a:pt x="34278" y="501"/>
                  </a:cubicBezTo>
                  <a:cubicBezTo>
                    <a:pt x="33145" y="159"/>
                    <a:pt x="31973" y="0"/>
                    <a:pt x="3079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293;p29"/>
            <p:cNvSpPr/>
            <p:nvPr/>
          </p:nvSpPr>
          <p:spPr>
            <a:xfrm>
              <a:off x="8318159" y="3719234"/>
              <a:ext cx="50386" cy="558253"/>
            </a:xfrm>
            <a:custGeom>
              <a:avLst/>
              <a:gdLst/>
              <a:ahLst/>
              <a:cxnLst/>
              <a:rect l="l" t="t" r="r" b="b"/>
              <a:pathLst>
                <a:path w="692" h="7667" extrusionOk="0">
                  <a:moveTo>
                    <a:pt x="50" y="1"/>
                  </a:moveTo>
                  <a:cubicBezTo>
                    <a:pt x="32" y="1"/>
                    <a:pt x="12" y="17"/>
                    <a:pt x="18" y="41"/>
                  </a:cubicBezTo>
                  <a:cubicBezTo>
                    <a:pt x="287" y="1307"/>
                    <a:pt x="420" y="2610"/>
                    <a:pt x="376" y="3899"/>
                  </a:cubicBezTo>
                  <a:cubicBezTo>
                    <a:pt x="335" y="5121"/>
                    <a:pt x="1" y="6383"/>
                    <a:pt x="86" y="7598"/>
                  </a:cubicBezTo>
                  <a:cubicBezTo>
                    <a:pt x="90" y="7641"/>
                    <a:pt x="125" y="7667"/>
                    <a:pt x="161" y="7667"/>
                  </a:cubicBezTo>
                  <a:cubicBezTo>
                    <a:pt x="189" y="7667"/>
                    <a:pt x="217" y="7651"/>
                    <a:pt x="229" y="7614"/>
                  </a:cubicBezTo>
                  <a:cubicBezTo>
                    <a:pt x="607" y="6444"/>
                    <a:pt x="651" y="5019"/>
                    <a:pt x="671" y="3791"/>
                  </a:cubicBezTo>
                  <a:cubicBezTo>
                    <a:pt x="692" y="2487"/>
                    <a:pt x="478" y="1266"/>
                    <a:pt x="79" y="25"/>
                  </a:cubicBezTo>
                  <a:cubicBezTo>
                    <a:pt x="75" y="8"/>
                    <a:pt x="63" y="1"/>
                    <a:pt x="5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94;p29"/>
            <p:cNvSpPr/>
            <p:nvPr/>
          </p:nvSpPr>
          <p:spPr>
            <a:xfrm>
              <a:off x="8631328" y="3630184"/>
              <a:ext cx="22353" cy="62983"/>
            </a:xfrm>
            <a:custGeom>
              <a:avLst/>
              <a:gdLst/>
              <a:ahLst/>
              <a:cxnLst/>
              <a:rect l="l" t="t" r="r" b="b"/>
              <a:pathLst>
                <a:path w="307" h="865" extrusionOk="0">
                  <a:moveTo>
                    <a:pt x="154" y="1"/>
                  </a:moveTo>
                  <a:cubicBezTo>
                    <a:pt x="120" y="1"/>
                    <a:pt x="85" y="24"/>
                    <a:pt x="82" y="70"/>
                  </a:cubicBezTo>
                  <a:cubicBezTo>
                    <a:pt x="59" y="312"/>
                    <a:pt x="1" y="570"/>
                    <a:pt x="79" y="808"/>
                  </a:cubicBezTo>
                  <a:cubicBezTo>
                    <a:pt x="91" y="846"/>
                    <a:pt x="122" y="865"/>
                    <a:pt x="154" y="865"/>
                  </a:cubicBezTo>
                  <a:cubicBezTo>
                    <a:pt x="185" y="865"/>
                    <a:pt x="217" y="846"/>
                    <a:pt x="228" y="808"/>
                  </a:cubicBezTo>
                  <a:cubicBezTo>
                    <a:pt x="307" y="570"/>
                    <a:pt x="249" y="312"/>
                    <a:pt x="225" y="70"/>
                  </a:cubicBezTo>
                  <a:cubicBezTo>
                    <a:pt x="222" y="24"/>
                    <a:pt x="188" y="1"/>
                    <a:pt x="154"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295;p29"/>
            <p:cNvSpPr/>
            <p:nvPr/>
          </p:nvSpPr>
          <p:spPr>
            <a:xfrm>
              <a:off x="8736105" y="3735398"/>
              <a:ext cx="13179" cy="44925"/>
            </a:xfrm>
            <a:custGeom>
              <a:avLst/>
              <a:gdLst/>
              <a:ahLst/>
              <a:cxnLst/>
              <a:rect l="l" t="t" r="r" b="b"/>
              <a:pathLst>
                <a:path w="181" h="617" extrusionOk="0">
                  <a:moveTo>
                    <a:pt x="91" y="1"/>
                  </a:moveTo>
                  <a:cubicBezTo>
                    <a:pt x="62" y="1"/>
                    <a:pt x="33" y="20"/>
                    <a:pt x="31" y="57"/>
                  </a:cubicBezTo>
                  <a:cubicBezTo>
                    <a:pt x="28" y="146"/>
                    <a:pt x="25" y="235"/>
                    <a:pt x="21" y="326"/>
                  </a:cubicBezTo>
                  <a:cubicBezTo>
                    <a:pt x="17" y="404"/>
                    <a:pt x="0" y="493"/>
                    <a:pt x="28" y="571"/>
                  </a:cubicBezTo>
                  <a:cubicBezTo>
                    <a:pt x="38" y="602"/>
                    <a:pt x="65" y="617"/>
                    <a:pt x="91" y="617"/>
                  </a:cubicBezTo>
                  <a:cubicBezTo>
                    <a:pt x="117" y="617"/>
                    <a:pt x="144" y="602"/>
                    <a:pt x="154" y="571"/>
                  </a:cubicBezTo>
                  <a:cubicBezTo>
                    <a:pt x="181" y="493"/>
                    <a:pt x="164" y="404"/>
                    <a:pt x="160" y="326"/>
                  </a:cubicBezTo>
                  <a:cubicBezTo>
                    <a:pt x="157" y="235"/>
                    <a:pt x="154" y="146"/>
                    <a:pt x="151" y="57"/>
                  </a:cubicBezTo>
                  <a:cubicBezTo>
                    <a:pt x="149" y="20"/>
                    <a:pt x="120" y="1"/>
                    <a:pt x="9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96;p29"/>
            <p:cNvSpPr/>
            <p:nvPr/>
          </p:nvSpPr>
          <p:spPr>
            <a:xfrm>
              <a:off x="7719929" y="3462714"/>
              <a:ext cx="16164" cy="61017"/>
            </a:xfrm>
            <a:custGeom>
              <a:avLst/>
              <a:gdLst/>
              <a:ahLst/>
              <a:cxnLst/>
              <a:rect l="l" t="t" r="r" b="b"/>
              <a:pathLst>
                <a:path w="222" h="838" extrusionOk="0">
                  <a:moveTo>
                    <a:pt x="112" y="0"/>
                  </a:moveTo>
                  <a:cubicBezTo>
                    <a:pt x="84" y="0"/>
                    <a:pt x="55" y="19"/>
                    <a:pt x="51" y="57"/>
                  </a:cubicBezTo>
                  <a:cubicBezTo>
                    <a:pt x="48" y="196"/>
                    <a:pt x="41" y="332"/>
                    <a:pt x="34" y="472"/>
                  </a:cubicBezTo>
                  <a:cubicBezTo>
                    <a:pt x="28" y="588"/>
                    <a:pt x="1" y="699"/>
                    <a:pt x="55" y="805"/>
                  </a:cubicBezTo>
                  <a:cubicBezTo>
                    <a:pt x="67" y="827"/>
                    <a:pt x="90" y="838"/>
                    <a:pt x="112" y="838"/>
                  </a:cubicBezTo>
                  <a:cubicBezTo>
                    <a:pt x="135" y="838"/>
                    <a:pt x="157" y="827"/>
                    <a:pt x="167" y="805"/>
                  </a:cubicBezTo>
                  <a:cubicBezTo>
                    <a:pt x="222" y="699"/>
                    <a:pt x="197" y="588"/>
                    <a:pt x="191" y="472"/>
                  </a:cubicBezTo>
                  <a:cubicBezTo>
                    <a:pt x="184" y="332"/>
                    <a:pt x="177" y="196"/>
                    <a:pt x="170" y="57"/>
                  </a:cubicBezTo>
                  <a:cubicBezTo>
                    <a:pt x="169" y="19"/>
                    <a:pt x="141" y="0"/>
                    <a:pt x="11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297;p29"/>
            <p:cNvSpPr/>
            <p:nvPr/>
          </p:nvSpPr>
          <p:spPr>
            <a:xfrm>
              <a:off x="7775194" y="3392668"/>
              <a:ext cx="26067" cy="58541"/>
            </a:xfrm>
            <a:custGeom>
              <a:avLst/>
              <a:gdLst/>
              <a:ahLst/>
              <a:cxnLst/>
              <a:rect l="l" t="t" r="r" b="b"/>
              <a:pathLst>
                <a:path w="358" h="804" extrusionOk="0">
                  <a:moveTo>
                    <a:pt x="180" y="1"/>
                  </a:moveTo>
                  <a:cubicBezTo>
                    <a:pt x="141" y="1"/>
                    <a:pt x="102" y="28"/>
                    <a:pt x="96" y="83"/>
                  </a:cubicBezTo>
                  <a:cubicBezTo>
                    <a:pt x="68" y="280"/>
                    <a:pt x="0" y="529"/>
                    <a:pt x="65" y="719"/>
                  </a:cubicBezTo>
                  <a:cubicBezTo>
                    <a:pt x="83" y="775"/>
                    <a:pt x="131" y="803"/>
                    <a:pt x="179" y="803"/>
                  </a:cubicBezTo>
                  <a:cubicBezTo>
                    <a:pt x="226" y="803"/>
                    <a:pt x="274" y="775"/>
                    <a:pt x="293" y="719"/>
                  </a:cubicBezTo>
                  <a:cubicBezTo>
                    <a:pt x="357" y="529"/>
                    <a:pt x="289" y="277"/>
                    <a:pt x="266" y="83"/>
                  </a:cubicBezTo>
                  <a:cubicBezTo>
                    <a:pt x="259" y="28"/>
                    <a:pt x="219" y="1"/>
                    <a:pt x="18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298;p29"/>
            <p:cNvSpPr/>
            <p:nvPr/>
          </p:nvSpPr>
          <p:spPr>
            <a:xfrm>
              <a:off x="7795217" y="3633824"/>
              <a:ext cx="18203" cy="64293"/>
            </a:xfrm>
            <a:custGeom>
              <a:avLst/>
              <a:gdLst/>
              <a:ahLst/>
              <a:cxnLst/>
              <a:rect l="l" t="t" r="r" b="b"/>
              <a:pathLst>
                <a:path w="250" h="883" extrusionOk="0">
                  <a:moveTo>
                    <a:pt x="125" y="1"/>
                  </a:moveTo>
                  <a:cubicBezTo>
                    <a:pt x="88" y="1"/>
                    <a:pt x="50" y="25"/>
                    <a:pt x="45" y="75"/>
                  </a:cubicBezTo>
                  <a:cubicBezTo>
                    <a:pt x="28" y="326"/>
                    <a:pt x="0" y="565"/>
                    <a:pt x="35" y="816"/>
                  </a:cubicBezTo>
                  <a:cubicBezTo>
                    <a:pt x="42" y="860"/>
                    <a:pt x="83" y="882"/>
                    <a:pt x="125" y="882"/>
                  </a:cubicBezTo>
                  <a:cubicBezTo>
                    <a:pt x="166" y="882"/>
                    <a:pt x="207" y="860"/>
                    <a:pt x="212" y="816"/>
                  </a:cubicBezTo>
                  <a:cubicBezTo>
                    <a:pt x="249" y="565"/>
                    <a:pt x="222" y="326"/>
                    <a:pt x="205" y="75"/>
                  </a:cubicBezTo>
                  <a:cubicBezTo>
                    <a:pt x="200" y="25"/>
                    <a:pt x="162" y="1"/>
                    <a:pt x="12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99;p29"/>
            <p:cNvSpPr/>
            <p:nvPr/>
          </p:nvSpPr>
          <p:spPr>
            <a:xfrm>
              <a:off x="7989045" y="3588899"/>
              <a:ext cx="25776" cy="68371"/>
            </a:xfrm>
            <a:custGeom>
              <a:avLst/>
              <a:gdLst/>
              <a:ahLst/>
              <a:cxnLst/>
              <a:rect l="l" t="t" r="r" b="b"/>
              <a:pathLst>
                <a:path w="354" h="939" extrusionOk="0">
                  <a:moveTo>
                    <a:pt x="103" y="0"/>
                  </a:moveTo>
                  <a:cubicBezTo>
                    <a:pt x="50" y="0"/>
                    <a:pt x="0" y="42"/>
                    <a:pt x="17" y="113"/>
                  </a:cubicBezTo>
                  <a:cubicBezTo>
                    <a:pt x="71" y="361"/>
                    <a:pt x="30" y="610"/>
                    <a:pt x="40" y="862"/>
                  </a:cubicBezTo>
                  <a:cubicBezTo>
                    <a:pt x="42" y="910"/>
                    <a:pt x="80" y="939"/>
                    <a:pt x="120" y="939"/>
                  </a:cubicBezTo>
                  <a:cubicBezTo>
                    <a:pt x="144" y="939"/>
                    <a:pt x="170" y="927"/>
                    <a:pt x="187" y="902"/>
                  </a:cubicBezTo>
                  <a:cubicBezTo>
                    <a:pt x="353" y="640"/>
                    <a:pt x="306" y="341"/>
                    <a:pt x="193" y="62"/>
                  </a:cubicBezTo>
                  <a:cubicBezTo>
                    <a:pt x="175" y="20"/>
                    <a:pt x="138" y="0"/>
                    <a:pt x="10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300;p29"/>
            <p:cNvSpPr/>
            <p:nvPr/>
          </p:nvSpPr>
          <p:spPr>
            <a:xfrm>
              <a:off x="6847193" y="3559628"/>
              <a:ext cx="168707" cy="714291"/>
            </a:xfrm>
            <a:custGeom>
              <a:avLst/>
              <a:gdLst/>
              <a:ahLst/>
              <a:cxnLst/>
              <a:rect l="l" t="t" r="r" b="b"/>
              <a:pathLst>
                <a:path w="2317" h="9810" extrusionOk="0">
                  <a:moveTo>
                    <a:pt x="2286" y="1"/>
                  </a:moveTo>
                  <a:cubicBezTo>
                    <a:pt x="2276" y="1"/>
                    <a:pt x="2266" y="6"/>
                    <a:pt x="2262" y="18"/>
                  </a:cubicBezTo>
                  <a:cubicBezTo>
                    <a:pt x="1654" y="1611"/>
                    <a:pt x="1180" y="3258"/>
                    <a:pt x="786" y="4918"/>
                  </a:cubicBezTo>
                  <a:cubicBezTo>
                    <a:pt x="415" y="6496"/>
                    <a:pt x="68" y="8140"/>
                    <a:pt x="0" y="9766"/>
                  </a:cubicBezTo>
                  <a:cubicBezTo>
                    <a:pt x="0" y="9794"/>
                    <a:pt x="25" y="9810"/>
                    <a:pt x="49" y="9810"/>
                  </a:cubicBezTo>
                  <a:cubicBezTo>
                    <a:pt x="69" y="9810"/>
                    <a:pt x="88" y="9799"/>
                    <a:pt x="92" y="9776"/>
                  </a:cubicBezTo>
                  <a:cubicBezTo>
                    <a:pt x="450" y="8150"/>
                    <a:pt x="629" y="6490"/>
                    <a:pt x="1004" y="4863"/>
                  </a:cubicBezTo>
                  <a:cubicBezTo>
                    <a:pt x="1375" y="3237"/>
                    <a:pt x="1882" y="1645"/>
                    <a:pt x="2310" y="32"/>
                  </a:cubicBezTo>
                  <a:cubicBezTo>
                    <a:pt x="2316" y="13"/>
                    <a:pt x="2301" y="1"/>
                    <a:pt x="228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301;p29"/>
            <p:cNvSpPr/>
            <p:nvPr/>
          </p:nvSpPr>
          <p:spPr>
            <a:xfrm>
              <a:off x="5860724" y="3649334"/>
              <a:ext cx="20897" cy="65240"/>
            </a:xfrm>
            <a:custGeom>
              <a:avLst/>
              <a:gdLst/>
              <a:ahLst/>
              <a:cxnLst/>
              <a:rect l="l" t="t" r="r" b="b"/>
              <a:pathLst>
                <a:path w="287" h="896" extrusionOk="0">
                  <a:moveTo>
                    <a:pt x="143" y="1"/>
                  </a:moveTo>
                  <a:cubicBezTo>
                    <a:pt x="101" y="1"/>
                    <a:pt x="60" y="28"/>
                    <a:pt x="58" y="82"/>
                  </a:cubicBezTo>
                  <a:cubicBezTo>
                    <a:pt x="48" y="321"/>
                    <a:pt x="0" y="593"/>
                    <a:pt x="48" y="825"/>
                  </a:cubicBezTo>
                  <a:cubicBezTo>
                    <a:pt x="58" y="872"/>
                    <a:pt x="100" y="896"/>
                    <a:pt x="143" y="896"/>
                  </a:cubicBezTo>
                  <a:cubicBezTo>
                    <a:pt x="186" y="896"/>
                    <a:pt x="228" y="872"/>
                    <a:pt x="239" y="825"/>
                  </a:cubicBezTo>
                  <a:cubicBezTo>
                    <a:pt x="286" y="593"/>
                    <a:pt x="239" y="321"/>
                    <a:pt x="228" y="82"/>
                  </a:cubicBezTo>
                  <a:cubicBezTo>
                    <a:pt x="226" y="28"/>
                    <a:pt x="185" y="1"/>
                    <a:pt x="14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302;p29"/>
            <p:cNvSpPr/>
            <p:nvPr/>
          </p:nvSpPr>
          <p:spPr>
            <a:xfrm>
              <a:off x="5955599" y="3683264"/>
              <a:ext cx="15655" cy="41503"/>
            </a:xfrm>
            <a:custGeom>
              <a:avLst/>
              <a:gdLst/>
              <a:ahLst/>
              <a:cxnLst/>
              <a:rect l="l" t="t" r="r" b="b"/>
              <a:pathLst>
                <a:path w="215" h="570" extrusionOk="0">
                  <a:moveTo>
                    <a:pt x="107" y="0"/>
                  </a:moveTo>
                  <a:cubicBezTo>
                    <a:pt x="79" y="0"/>
                    <a:pt x="51" y="20"/>
                    <a:pt x="48" y="59"/>
                  </a:cubicBezTo>
                  <a:cubicBezTo>
                    <a:pt x="38" y="202"/>
                    <a:pt x="0" y="376"/>
                    <a:pt x="38" y="519"/>
                  </a:cubicBezTo>
                  <a:cubicBezTo>
                    <a:pt x="46" y="552"/>
                    <a:pt x="77" y="569"/>
                    <a:pt x="107" y="569"/>
                  </a:cubicBezTo>
                  <a:cubicBezTo>
                    <a:pt x="138" y="569"/>
                    <a:pt x="169" y="552"/>
                    <a:pt x="177" y="519"/>
                  </a:cubicBezTo>
                  <a:cubicBezTo>
                    <a:pt x="214" y="376"/>
                    <a:pt x="177" y="202"/>
                    <a:pt x="167" y="59"/>
                  </a:cubicBezTo>
                  <a:cubicBezTo>
                    <a:pt x="164" y="20"/>
                    <a:pt x="136" y="0"/>
                    <a:pt x="10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303;p29"/>
            <p:cNvSpPr/>
            <p:nvPr/>
          </p:nvSpPr>
          <p:spPr>
            <a:xfrm>
              <a:off x="5924363" y="3883864"/>
              <a:ext cx="13980" cy="45435"/>
            </a:xfrm>
            <a:custGeom>
              <a:avLst/>
              <a:gdLst/>
              <a:ahLst/>
              <a:cxnLst/>
              <a:rect l="l" t="t" r="r" b="b"/>
              <a:pathLst>
                <a:path w="192" h="624" extrusionOk="0">
                  <a:moveTo>
                    <a:pt x="96" y="0"/>
                  </a:moveTo>
                  <a:cubicBezTo>
                    <a:pt x="68" y="0"/>
                    <a:pt x="40" y="19"/>
                    <a:pt x="38" y="56"/>
                  </a:cubicBezTo>
                  <a:cubicBezTo>
                    <a:pt x="31" y="145"/>
                    <a:pt x="28" y="234"/>
                    <a:pt x="21" y="325"/>
                  </a:cubicBezTo>
                  <a:cubicBezTo>
                    <a:pt x="18" y="407"/>
                    <a:pt x="1" y="492"/>
                    <a:pt x="28" y="570"/>
                  </a:cubicBezTo>
                  <a:cubicBezTo>
                    <a:pt x="38" y="606"/>
                    <a:pt x="67" y="624"/>
                    <a:pt x="96" y="624"/>
                  </a:cubicBezTo>
                  <a:cubicBezTo>
                    <a:pt x="125" y="624"/>
                    <a:pt x="154" y="606"/>
                    <a:pt x="164" y="570"/>
                  </a:cubicBezTo>
                  <a:cubicBezTo>
                    <a:pt x="191" y="492"/>
                    <a:pt x="174" y="403"/>
                    <a:pt x="171" y="325"/>
                  </a:cubicBezTo>
                  <a:cubicBezTo>
                    <a:pt x="164" y="234"/>
                    <a:pt x="161" y="145"/>
                    <a:pt x="153" y="56"/>
                  </a:cubicBezTo>
                  <a:cubicBezTo>
                    <a:pt x="152" y="19"/>
                    <a:pt x="124" y="0"/>
                    <a:pt x="9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304;p29"/>
            <p:cNvSpPr/>
            <p:nvPr/>
          </p:nvSpPr>
          <p:spPr>
            <a:xfrm>
              <a:off x="7145944" y="1343351"/>
              <a:ext cx="1510714" cy="1392466"/>
            </a:xfrm>
            <a:custGeom>
              <a:avLst/>
              <a:gdLst/>
              <a:ahLst/>
              <a:cxnLst/>
              <a:rect l="l" t="t" r="r" b="b"/>
              <a:pathLst>
                <a:path w="20748" h="19124" extrusionOk="0">
                  <a:moveTo>
                    <a:pt x="9265" y="0"/>
                  </a:moveTo>
                  <a:cubicBezTo>
                    <a:pt x="8349" y="0"/>
                    <a:pt x="7466" y="137"/>
                    <a:pt x="6839" y="370"/>
                  </a:cubicBezTo>
                  <a:cubicBezTo>
                    <a:pt x="5651" y="812"/>
                    <a:pt x="4396" y="1608"/>
                    <a:pt x="3665" y="2642"/>
                  </a:cubicBezTo>
                  <a:cubicBezTo>
                    <a:pt x="2936" y="3680"/>
                    <a:pt x="2450" y="4902"/>
                    <a:pt x="1943" y="6062"/>
                  </a:cubicBezTo>
                  <a:cubicBezTo>
                    <a:pt x="1334" y="7464"/>
                    <a:pt x="1028" y="8872"/>
                    <a:pt x="538" y="10318"/>
                  </a:cubicBezTo>
                  <a:cubicBezTo>
                    <a:pt x="252" y="11169"/>
                    <a:pt x="1" y="12046"/>
                    <a:pt x="24" y="12945"/>
                  </a:cubicBezTo>
                  <a:cubicBezTo>
                    <a:pt x="78" y="14948"/>
                    <a:pt x="1552" y="16701"/>
                    <a:pt x="3314" y="17657"/>
                  </a:cubicBezTo>
                  <a:cubicBezTo>
                    <a:pt x="5080" y="18616"/>
                    <a:pt x="6366" y="18936"/>
                    <a:pt x="8751" y="19123"/>
                  </a:cubicBezTo>
                  <a:cubicBezTo>
                    <a:pt x="12133" y="18973"/>
                    <a:pt x="15630" y="18797"/>
                    <a:pt x="18672" y="17303"/>
                  </a:cubicBezTo>
                  <a:cubicBezTo>
                    <a:pt x="19030" y="17129"/>
                    <a:pt x="19383" y="16932"/>
                    <a:pt x="19649" y="16636"/>
                  </a:cubicBezTo>
                  <a:cubicBezTo>
                    <a:pt x="19961" y="16286"/>
                    <a:pt x="20125" y="15826"/>
                    <a:pt x="20241" y="15367"/>
                  </a:cubicBezTo>
                  <a:cubicBezTo>
                    <a:pt x="20748" y="13359"/>
                    <a:pt x="20462" y="11227"/>
                    <a:pt x="19900" y="9233"/>
                  </a:cubicBezTo>
                  <a:cubicBezTo>
                    <a:pt x="19080" y="6313"/>
                    <a:pt x="17566" y="3446"/>
                    <a:pt x="15028" y="1792"/>
                  </a:cubicBezTo>
                  <a:cubicBezTo>
                    <a:pt x="13474" y="778"/>
                    <a:pt x="12518" y="574"/>
                    <a:pt x="10718" y="121"/>
                  </a:cubicBezTo>
                  <a:cubicBezTo>
                    <a:pt x="10247" y="39"/>
                    <a:pt x="9752" y="0"/>
                    <a:pt x="926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29"/>
            <p:cNvSpPr/>
            <p:nvPr/>
          </p:nvSpPr>
          <p:spPr>
            <a:xfrm>
              <a:off x="7308463" y="1451114"/>
              <a:ext cx="1019957" cy="1523238"/>
            </a:xfrm>
            <a:custGeom>
              <a:avLst/>
              <a:gdLst/>
              <a:ahLst/>
              <a:cxnLst/>
              <a:rect l="l" t="t" r="r" b="b"/>
              <a:pathLst>
                <a:path w="14008" h="20920" extrusionOk="0">
                  <a:moveTo>
                    <a:pt x="6266" y="0"/>
                  </a:moveTo>
                  <a:cubicBezTo>
                    <a:pt x="4944" y="0"/>
                    <a:pt x="3676" y="772"/>
                    <a:pt x="2844" y="1815"/>
                  </a:cubicBezTo>
                  <a:cubicBezTo>
                    <a:pt x="1936" y="2952"/>
                    <a:pt x="1470" y="4374"/>
                    <a:pt x="1126" y="5790"/>
                  </a:cubicBezTo>
                  <a:cubicBezTo>
                    <a:pt x="405" y="8770"/>
                    <a:pt x="0" y="11863"/>
                    <a:pt x="1623" y="14496"/>
                  </a:cubicBezTo>
                  <a:cubicBezTo>
                    <a:pt x="1946" y="15020"/>
                    <a:pt x="2684" y="15687"/>
                    <a:pt x="3253" y="15912"/>
                  </a:cubicBezTo>
                  <a:cubicBezTo>
                    <a:pt x="3640" y="16061"/>
                    <a:pt x="3760" y="16143"/>
                    <a:pt x="4141" y="16245"/>
                  </a:cubicBezTo>
                  <a:lnTo>
                    <a:pt x="4141" y="16384"/>
                  </a:lnTo>
                  <a:cubicBezTo>
                    <a:pt x="4066" y="17334"/>
                    <a:pt x="3954" y="18133"/>
                    <a:pt x="3984" y="19085"/>
                  </a:cubicBezTo>
                  <a:cubicBezTo>
                    <a:pt x="3995" y="19453"/>
                    <a:pt x="4019" y="19838"/>
                    <a:pt x="4192" y="20161"/>
                  </a:cubicBezTo>
                  <a:cubicBezTo>
                    <a:pt x="4451" y="20650"/>
                    <a:pt x="5015" y="20920"/>
                    <a:pt x="5568" y="20920"/>
                  </a:cubicBezTo>
                  <a:cubicBezTo>
                    <a:pt x="5604" y="20920"/>
                    <a:pt x="5640" y="20918"/>
                    <a:pt x="5675" y="20916"/>
                  </a:cubicBezTo>
                  <a:cubicBezTo>
                    <a:pt x="6261" y="20879"/>
                    <a:pt x="6801" y="20569"/>
                    <a:pt x="7227" y="20167"/>
                  </a:cubicBezTo>
                  <a:cubicBezTo>
                    <a:pt x="7655" y="19766"/>
                    <a:pt x="7808" y="19715"/>
                    <a:pt x="8132" y="19228"/>
                  </a:cubicBezTo>
                  <a:lnTo>
                    <a:pt x="8234" y="19045"/>
                  </a:lnTo>
                  <a:cubicBezTo>
                    <a:pt x="8309" y="18898"/>
                    <a:pt x="8183" y="17256"/>
                    <a:pt x="8216" y="16422"/>
                  </a:cubicBezTo>
                  <a:cubicBezTo>
                    <a:pt x="9530" y="16191"/>
                    <a:pt x="10826" y="15173"/>
                    <a:pt x="11258" y="13891"/>
                  </a:cubicBezTo>
                  <a:cubicBezTo>
                    <a:pt x="11374" y="13982"/>
                    <a:pt x="11585" y="14104"/>
                    <a:pt x="11704" y="14129"/>
                  </a:cubicBezTo>
                  <a:cubicBezTo>
                    <a:pt x="11776" y="14143"/>
                    <a:pt x="11849" y="14150"/>
                    <a:pt x="11921" y="14150"/>
                  </a:cubicBezTo>
                  <a:cubicBezTo>
                    <a:pt x="12323" y="14150"/>
                    <a:pt x="12713" y="13941"/>
                    <a:pt x="13041" y="13693"/>
                  </a:cubicBezTo>
                  <a:cubicBezTo>
                    <a:pt x="13456" y="13380"/>
                    <a:pt x="13701" y="12986"/>
                    <a:pt x="13827" y="12482"/>
                  </a:cubicBezTo>
                  <a:cubicBezTo>
                    <a:pt x="14007" y="11768"/>
                    <a:pt x="13780" y="11029"/>
                    <a:pt x="13246" y="10645"/>
                  </a:cubicBezTo>
                  <a:cubicBezTo>
                    <a:pt x="12863" y="10368"/>
                    <a:pt x="12447" y="10258"/>
                    <a:pt x="12001" y="10258"/>
                  </a:cubicBezTo>
                  <a:cubicBezTo>
                    <a:pt x="11849" y="10258"/>
                    <a:pt x="11692" y="10271"/>
                    <a:pt x="11533" y="10294"/>
                  </a:cubicBezTo>
                  <a:lnTo>
                    <a:pt x="11533" y="10294"/>
                  </a:lnTo>
                  <a:cubicBezTo>
                    <a:pt x="11912" y="7809"/>
                    <a:pt x="11677" y="5233"/>
                    <a:pt x="10854" y="2856"/>
                  </a:cubicBezTo>
                  <a:cubicBezTo>
                    <a:pt x="10680" y="2353"/>
                    <a:pt x="10473" y="1846"/>
                    <a:pt x="10115" y="1455"/>
                  </a:cubicBezTo>
                  <a:cubicBezTo>
                    <a:pt x="9809" y="1118"/>
                    <a:pt x="9408" y="884"/>
                    <a:pt x="8996" y="693"/>
                  </a:cubicBezTo>
                  <a:cubicBezTo>
                    <a:pt x="8145" y="295"/>
                    <a:pt x="7220" y="60"/>
                    <a:pt x="6284" y="3"/>
                  </a:cubicBezTo>
                  <a:lnTo>
                    <a:pt x="6284" y="3"/>
                  </a:lnTo>
                  <a:lnTo>
                    <a:pt x="6618" y="19"/>
                  </a:lnTo>
                  <a:cubicBezTo>
                    <a:pt x="6500" y="7"/>
                    <a:pt x="6383" y="0"/>
                    <a:pt x="6266" y="0"/>
                  </a:cubicBezTo>
                  <a:close/>
                </a:path>
              </a:pathLst>
            </a:custGeom>
            <a:solidFill>
              <a:srgbClr val="C7766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306;p29"/>
            <p:cNvSpPr/>
            <p:nvPr/>
          </p:nvSpPr>
          <p:spPr>
            <a:xfrm>
              <a:off x="7373849" y="1407864"/>
              <a:ext cx="1018210" cy="800501"/>
            </a:xfrm>
            <a:custGeom>
              <a:avLst/>
              <a:gdLst/>
              <a:ahLst/>
              <a:cxnLst/>
              <a:rect l="l" t="t" r="r" b="b"/>
              <a:pathLst>
                <a:path w="13984" h="10994" extrusionOk="0">
                  <a:moveTo>
                    <a:pt x="307" y="5832"/>
                  </a:moveTo>
                  <a:cubicBezTo>
                    <a:pt x="171" y="6287"/>
                    <a:pt x="66" y="6817"/>
                    <a:pt x="0" y="7435"/>
                  </a:cubicBezTo>
                  <a:lnTo>
                    <a:pt x="307" y="5832"/>
                  </a:lnTo>
                  <a:close/>
                  <a:moveTo>
                    <a:pt x="5512" y="1"/>
                  </a:moveTo>
                  <a:cubicBezTo>
                    <a:pt x="4991" y="1"/>
                    <a:pt x="4460" y="8"/>
                    <a:pt x="3957" y="154"/>
                  </a:cubicBezTo>
                  <a:cubicBezTo>
                    <a:pt x="3593" y="259"/>
                    <a:pt x="3256" y="437"/>
                    <a:pt x="2923" y="620"/>
                  </a:cubicBezTo>
                  <a:cubicBezTo>
                    <a:pt x="2549" y="824"/>
                    <a:pt x="2181" y="1035"/>
                    <a:pt x="1821" y="1253"/>
                  </a:cubicBezTo>
                  <a:cubicBezTo>
                    <a:pt x="1640" y="1358"/>
                    <a:pt x="1460" y="1470"/>
                    <a:pt x="1321" y="1630"/>
                  </a:cubicBezTo>
                  <a:cubicBezTo>
                    <a:pt x="1188" y="1784"/>
                    <a:pt x="1103" y="1974"/>
                    <a:pt x="1024" y="2164"/>
                  </a:cubicBezTo>
                  <a:cubicBezTo>
                    <a:pt x="759" y="2808"/>
                    <a:pt x="561" y="3478"/>
                    <a:pt x="436" y="4162"/>
                  </a:cubicBezTo>
                  <a:cubicBezTo>
                    <a:pt x="402" y="4336"/>
                    <a:pt x="388" y="4553"/>
                    <a:pt x="531" y="4659"/>
                  </a:cubicBezTo>
                  <a:lnTo>
                    <a:pt x="307" y="5832"/>
                  </a:lnTo>
                  <a:lnTo>
                    <a:pt x="307" y="5832"/>
                  </a:lnTo>
                  <a:cubicBezTo>
                    <a:pt x="1106" y="3161"/>
                    <a:pt x="2971" y="3093"/>
                    <a:pt x="4073" y="2947"/>
                  </a:cubicBezTo>
                  <a:cubicBezTo>
                    <a:pt x="4311" y="2916"/>
                    <a:pt x="4551" y="2900"/>
                    <a:pt x="4791" y="2900"/>
                  </a:cubicBezTo>
                  <a:cubicBezTo>
                    <a:pt x="5855" y="2900"/>
                    <a:pt x="6920" y="3207"/>
                    <a:pt x="7805" y="3797"/>
                  </a:cubicBezTo>
                  <a:cubicBezTo>
                    <a:pt x="8081" y="3985"/>
                    <a:pt x="8336" y="4193"/>
                    <a:pt x="8584" y="4414"/>
                  </a:cubicBezTo>
                  <a:cubicBezTo>
                    <a:pt x="8857" y="4655"/>
                    <a:pt x="9122" y="4907"/>
                    <a:pt x="9350" y="5190"/>
                  </a:cubicBezTo>
                  <a:cubicBezTo>
                    <a:pt x="9976" y="5975"/>
                    <a:pt x="10289" y="6976"/>
                    <a:pt x="10398" y="7973"/>
                  </a:cubicBezTo>
                  <a:cubicBezTo>
                    <a:pt x="10510" y="8973"/>
                    <a:pt x="10432" y="9983"/>
                    <a:pt x="10357" y="10983"/>
                  </a:cubicBezTo>
                  <a:lnTo>
                    <a:pt x="10408" y="10994"/>
                  </a:lnTo>
                  <a:cubicBezTo>
                    <a:pt x="11172" y="10677"/>
                    <a:pt x="12000" y="10514"/>
                    <a:pt x="12828" y="10514"/>
                  </a:cubicBezTo>
                  <a:cubicBezTo>
                    <a:pt x="13173" y="10514"/>
                    <a:pt x="13518" y="10542"/>
                    <a:pt x="13858" y="10599"/>
                  </a:cubicBezTo>
                  <a:cubicBezTo>
                    <a:pt x="13984" y="10116"/>
                    <a:pt x="13875" y="9606"/>
                    <a:pt x="13759" y="9119"/>
                  </a:cubicBezTo>
                  <a:cubicBezTo>
                    <a:pt x="13569" y="8337"/>
                    <a:pt x="13354" y="7561"/>
                    <a:pt x="13113" y="6792"/>
                  </a:cubicBezTo>
                  <a:cubicBezTo>
                    <a:pt x="12664" y="5369"/>
                    <a:pt x="12112" y="3961"/>
                    <a:pt x="11238" y="2753"/>
                  </a:cubicBezTo>
                  <a:cubicBezTo>
                    <a:pt x="10364" y="1542"/>
                    <a:pt x="9132" y="545"/>
                    <a:pt x="7683" y="192"/>
                  </a:cubicBezTo>
                  <a:cubicBezTo>
                    <a:pt x="6975" y="18"/>
                    <a:pt x="6241" y="5"/>
                    <a:pt x="551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307;p29"/>
            <p:cNvSpPr/>
            <p:nvPr/>
          </p:nvSpPr>
          <p:spPr>
            <a:xfrm>
              <a:off x="7661169" y="1807460"/>
              <a:ext cx="395226" cy="395445"/>
            </a:xfrm>
            <a:custGeom>
              <a:avLst/>
              <a:gdLst/>
              <a:ahLst/>
              <a:cxnLst/>
              <a:rect l="l" t="t" r="r" b="b"/>
              <a:pathLst>
                <a:path w="5428" h="5431" extrusionOk="0">
                  <a:moveTo>
                    <a:pt x="2713" y="246"/>
                  </a:moveTo>
                  <a:cubicBezTo>
                    <a:pt x="4074" y="246"/>
                    <a:pt x="5183" y="1355"/>
                    <a:pt x="5183" y="2716"/>
                  </a:cubicBezTo>
                  <a:cubicBezTo>
                    <a:pt x="5183" y="4077"/>
                    <a:pt x="4074" y="5182"/>
                    <a:pt x="2713" y="5182"/>
                  </a:cubicBezTo>
                  <a:cubicBezTo>
                    <a:pt x="1351" y="5182"/>
                    <a:pt x="246" y="4077"/>
                    <a:pt x="246" y="2716"/>
                  </a:cubicBezTo>
                  <a:cubicBezTo>
                    <a:pt x="246" y="1355"/>
                    <a:pt x="1351" y="246"/>
                    <a:pt x="2713" y="246"/>
                  </a:cubicBezTo>
                  <a:close/>
                  <a:moveTo>
                    <a:pt x="2713" y="1"/>
                  </a:moveTo>
                  <a:cubicBezTo>
                    <a:pt x="1216" y="1"/>
                    <a:pt x="1" y="1219"/>
                    <a:pt x="1" y="2716"/>
                  </a:cubicBezTo>
                  <a:cubicBezTo>
                    <a:pt x="1" y="4213"/>
                    <a:pt x="1216" y="5431"/>
                    <a:pt x="2713" y="5431"/>
                  </a:cubicBezTo>
                  <a:cubicBezTo>
                    <a:pt x="4209" y="5431"/>
                    <a:pt x="5428" y="4213"/>
                    <a:pt x="5428" y="2716"/>
                  </a:cubicBezTo>
                  <a:cubicBezTo>
                    <a:pt x="5428" y="1219"/>
                    <a:pt x="4209" y="1"/>
                    <a:pt x="2713" y="1"/>
                  </a:cubicBezTo>
                  <a:close/>
                </a:path>
              </a:pathLst>
            </a:custGeom>
            <a:solidFill>
              <a:srgbClr val="FAFBF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08;p29"/>
            <p:cNvSpPr/>
            <p:nvPr/>
          </p:nvSpPr>
          <p:spPr>
            <a:xfrm>
              <a:off x="7279411" y="1837750"/>
              <a:ext cx="333336" cy="369159"/>
            </a:xfrm>
            <a:custGeom>
              <a:avLst/>
              <a:gdLst/>
              <a:ahLst/>
              <a:cxnLst/>
              <a:rect l="l" t="t" r="r" b="b"/>
              <a:pathLst>
                <a:path w="4578" h="5070" extrusionOk="0">
                  <a:moveTo>
                    <a:pt x="2291" y="217"/>
                  </a:moveTo>
                  <a:cubicBezTo>
                    <a:pt x="3430" y="217"/>
                    <a:pt x="4360" y="1259"/>
                    <a:pt x="4360" y="2535"/>
                  </a:cubicBezTo>
                  <a:cubicBezTo>
                    <a:pt x="4360" y="3810"/>
                    <a:pt x="3430" y="4848"/>
                    <a:pt x="2291" y="4848"/>
                  </a:cubicBezTo>
                  <a:cubicBezTo>
                    <a:pt x="1148" y="4848"/>
                    <a:pt x="222" y="3810"/>
                    <a:pt x="222" y="2535"/>
                  </a:cubicBezTo>
                  <a:cubicBezTo>
                    <a:pt x="222" y="1259"/>
                    <a:pt x="1148" y="217"/>
                    <a:pt x="2291" y="217"/>
                  </a:cubicBezTo>
                  <a:close/>
                  <a:moveTo>
                    <a:pt x="2291" y="0"/>
                  </a:moveTo>
                  <a:cubicBezTo>
                    <a:pt x="1029" y="0"/>
                    <a:pt x="1" y="1136"/>
                    <a:pt x="1" y="2535"/>
                  </a:cubicBezTo>
                  <a:cubicBezTo>
                    <a:pt x="1" y="3933"/>
                    <a:pt x="1029" y="5069"/>
                    <a:pt x="2291" y="5069"/>
                  </a:cubicBezTo>
                  <a:cubicBezTo>
                    <a:pt x="3553" y="5069"/>
                    <a:pt x="4578" y="3933"/>
                    <a:pt x="4578" y="2535"/>
                  </a:cubicBezTo>
                  <a:cubicBezTo>
                    <a:pt x="4578" y="1136"/>
                    <a:pt x="3553" y="0"/>
                    <a:pt x="2291" y="0"/>
                  </a:cubicBezTo>
                  <a:close/>
                </a:path>
              </a:pathLst>
            </a:custGeom>
            <a:solidFill>
              <a:srgbClr val="FAFBF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309;p29"/>
            <p:cNvSpPr/>
            <p:nvPr/>
          </p:nvSpPr>
          <p:spPr>
            <a:xfrm>
              <a:off x="7840070" y="1989347"/>
              <a:ext cx="70410" cy="68953"/>
            </a:xfrm>
            <a:custGeom>
              <a:avLst/>
              <a:gdLst/>
              <a:ahLst/>
              <a:cxnLst/>
              <a:rect l="l" t="t" r="r" b="b"/>
              <a:pathLst>
                <a:path w="967" h="947" extrusionOk="0">
                  <a:moveTo>
                    <a:pt x="481" y="0"/>
                  </a:moveTo>
                  <a:cubicBezTo>
                    <a:pt x="228" y="0"/>
                    <a:pt x="21" y="200"/>
                    <a:pt x="11" y="456"/>
                  </a:cubicBezTo>
                  <a:cubicBezTo>
                    <a:pt x="1" y="718"/>
                    <a:pt x="205" y="935"/>
                    <a:pt x="466" y="946"/>
                  </a:cubicBezTo>
                  <a:cubicBezTo>
                    <a:pt x="472" y="946"/>
                    <a:pt x="478" y="946"/>
                    <a:pt x="484" y="946"/>
                  </a:cubicBezTo>
                  <a:cubicBezTo>
                    <a:pt x="738" y="946"/>
                    <a:pt x="947" y="746"/>
                    <a:pt x="956" y="490"/>
                  </a:cubicBezTo>
                  <a:cubicBezTo>
                    <a:pt x="967" y="228"/>
                    <a:pt x="763" y="10"/>
                    <a:pt x="501" y="0"/>
                  </a:cubicBezTo>
                  <a:cubicBezTo>
                    <a:pt x="494" y="0"/>
                    <a:pt x="488" y="0"/>
                    <a:pt x="48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29"/>
            <p:cNvSpPr/>
            <p:nvPr/>
          </p:nvSpPr>
          <p:spPr>
            <a:xfrm>
              <a:off x="7469671" y="2001652"/>
              <a:ext cx="70264" cy="69026"/>
            </a:xfrm>
            <a:custGeom>
              <a:avLst/>
              <a:gdLst/>
              <a:ahLst/>
              <a:cxnLst/>
              <a:rect l="l" t="t" r="r" b="b"/>
              <a:pathLst>
                <a:path w="965" h="948" extrusionOk="0">
                  <a:moveTo>
                    <a:pt x="479" y="1"/>
                  </a:moveTo>
                  <a:cubicBezTo>
                    <a:pt x="228" y="1"/>
                    <a:pt x="18" y="201"/>
                    <a:pt x="8" y="457"/>
                  </a:cubicBezTo>
                  <a:cubicBezTo>
                    <a:pt x="1" y="719"/>
                    <a:pt x="205" y="937"/>
                    <a:pt x="464" y="947"/>
                  </a:cubicBezTo>
                  <a:cubicBezTo>
                    <a:pt x="470" y="947"/>
                    <a:pt x="477" y="947"/>
                    <a:pt x="483" y="947"/>
                  </a:cubicBezTo>
                  <a:cubicBezTo>
                    <a:pt x="737" y="947"/>
                    <a:pt x="947" y="747"/>
                    <a:pt x="954" y="491"/>
                  </a:cubicBezTo>
                  <a:cubicBezTo>
                    <a:pt x="964" y="229"/>
                    <a:pt x="760" y="11"/>
                    <a:pt x="498" y="1"/>
                  </a:cubicBezTo>
                  <a:cubicBezTo>
                    <a:pt x="492" y="1"/>
                    <a:pt x="485" y="1"/>
                    <a:pt x="47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311;p29"/>
            <p:cNvSpPr/>
            <p:nvPr/>
          </p:nvSpPr>
          <p:spPr>
            <a:xfrm>
              <a:off x="7561852" y="1828066"/>
              <a:ext cx="96185" cy="365446"/>
            </a:xfrm>
            <a:custGeom>
              <a:avLst/>
              <a:gdLst/>
              <a:ahLst/>
              <a:cxnLst/>
              <a:rect l="l" t="t" r="r" b="b"/>
              <a:pathLst>
                <a:path w="1321" h="5019" extrusionOk="0">
                  <a:moveTo>
                    <a:pt x="1321" y="0"/>
                  </a:moveTo>
                  <a:cubicBezTo>
                    <a:pt x="531" y="1415"/>
                    <a:pt x="76" y="3015"/>
                    <a:pt x="0" y="4634"/>
                  </a:cubicBezTo>
                  <a:lnTo>
                    <a:pt x="8" y="4661"/>
                  </a:lnTo>
                  <a:cubicBezTo>
                    <a:pt x="38" y="4743"/>
                    <a:pt x="127" y="4780"/>
                    <a:pt x="205" y="4815"/>
                  </a:cubicBezTo>
                  <a:cubicBezTo>
                    <a:pt x="375" y="4882"/>
                    <a:pt x="545" y="4951"/>
                    <a:pt x="712" y="5019"/>
                  </a:cubicBezTo>
                  <a:lnTo>
                    <a:pt x="1321" y="0"/>
                  </a:lnTo>
                  <a:close/>
                </a:path>
              </a:pathLst>
            </a:custGeom>
            <a:solidFill>
              <a:srgbClr val="C7766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312;p29"/>
            <p:cNvSpPr/>
            <p:nvPr/>
          </p:nvSpPr>
          <p:spPr>
            <a:xfrm>
              <a:off x="7544013" y="1817436"/>
              <a:ext cx="127131" cy="383139"/>
            </a:xfrm>
            <a:custGeom>
              <a:avLst/>
              <a:gdLst/>
              <a:ahLst/>
              <a:cxnLst/>
              <a:rect l="l" t="t" r="r" b="b"/>
              <a:pathLst>
                <a:path w="1746" h="5262" extrusionOk="0">
                  <a:moveTo>
                    <a:pt x="1560" y="1"/>
                  </a:moveTo>
                  <a:cubicBezTo>
                    <a:pt x="1517" y="1"/>
                    <a:pt x="1473" y="22"/>
                    <a:pt x="1440" y="71"/>
                  </a:cubicBezTo>
                  <a:cubicBezTo>
                    <a:pt x="790" y="1088"/>
                    <a:pt x="419" y="2351"/>
                    <a:pt x="232" y="3535"/>
                  </a:cubicBezTo>
                  <a:cubicBezTo>
                    <a:pt x="178" y="3882"/>
                    <a:pt x="0" y="4518"/>
                    <a:pt x="137" y="4838"/>
                  </a:cubicBezTo>
                  <a:cubicBezTo>
                    <a:pt x="250" y="5103"/>
                    <a:pt x="708" y="5174"/>
                    <a:pt x="933" y="5256"/>
                  </a:cubicBezTo>
                  <a:cubicBezTo>
                    <a:pt x="943" y="5260"/>
                    <a:pt x="953" y="5261"/>
                    <a:pt x="962" y="5261"/>
                  </a:cubicBezTo>
                  <a:cubicBezTo>
                    <a:pt x="1048" y="5261"/>
                    <a:pt x="1097" y="5119"/>
                    <a:pt x="1008" y="5080"/>
                  </a:cubicBezTo>
                  <a:cubicBezTo>
                    <a:pt x="746" y="4967"/>
                    <a:pt x="566" y="4947"/>
                    <a:pt x="446" y="4702"/>
                  </a:cubicBezTo>
                  <a:cubicBezTo>
                    <a:pt x="327" y="4447"/>
                    <a:pt x="436" y="4117"/>
                    <a:pt x="477" y="3852"/>
                  </a:cubicBezTo>
                  <a:cubicBezTo>
                    <a:pt x="542" y="3450"/>
                    <a:pt x="617" y="3055"/>
                    <a:pt x="722" y="2664"/>
                  </a:cubicBezTo>
                  <a:cubicBezTo>
                    <a:pt x="950" y="1803"/>
                    <a:pt x="1327" y="1027"/>
                    <a:pt x="1692" y="221"/>
                  </a:cubicBezTo>
                  <a:cubicBezTo>
                    <a:pt x="1746" y="103"/>
                    <a:pt x="1655" y="1"/>
                    <a:pt x="156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 name="Google Shape;313;p29"/>
            <p:cNvSpPr/>
            <p:nvPr/>
          </p:nvSpPr>
          <p:spPr>
            <a:xfrm>
              <a:off x="7600515" y="2227518"/>
              <a:ext cx="121961" cy="74269"/>
            </a:xfrm>
            <a:custGeom>
              <a:avLst/>
              <a:gdLst/>
              <a:ahLst/>
              <a:cxnLst/>
              <a:rect l="l" t="t" r="r" b="b"/>
              <a:pathLst>
                <a:path w="1675" h="1020" extrusionOk="0">
                  <a:moveTo>
                    <a:pt x="1294" y="1"/>
                  </a:moveTo>
                  <a:cubicBezTo>
                    <a:pt x="1131" y="1"/>
                    <a:pt x="938" y="29"/>
                    <a:pt x="760" y="29"/>
                  </a:cubicBezTo>
                  <a:cubicBezTo>
                    <a:pt x="587" y="29"/>
                    <a:pt x="428" y="4"/>
                    <a:pt x="301" y="4"/>
                  </a:cubicBezTo>
                  <a:cubicBezTo>
                    <a:pt x="118" y="4"/>
                    <a:pt x="0" y="55"/>
                    <a:pt x="0" y="302"/>
                  </a:cubicBezTo>
                  <a:cubicBezTo>
                    <a:pt x="0" y="723"/>
                    <a:pt x="341" y="1020"/>
                    <a:pt x="760" y="1020"/>
                  </a:cubicBezTo>
                  <a:cubicBezTo>
                    <a:pt x="1178" y="1020"/>
                    <a:pt x="1674" y="713"/>
                    <a:pt x="1674" y="291"/>
                  </a:cubicBezTo>
                  <a:cubicBezTo>
                    <a:pt x="1674" y="52"/>
                    <a:pt x="1511" y="1"/>
                    <a:pt x="1294" y="1"/>
                  </a:cubicBezTo>
                  <a:close/>
                </a:path>
              </a:pathLst>
            </a:custGeom>
            <a:solidFill>
              <a:srgbClr val="FAFBF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314;p29"/>
            <p:cNvSpPr/>
            <p:nvPr/>
          </p:nvSpPr>
          <p:spPr>
            <a:xfrm>
              <a:off x="8183965" y="2312199"/>
              <a:ext cx="84026" cy="83006"/>
            </a:xfrm>
            <a:custGeom>
              <a:avLst/>
              <a:gdLst/>
              <a:ahLst/>
              <a:cxnLst/>
              <a:rect l="l" t="t" r="r" b="b"/>
              <a:pathLst>
                <a:path w="1154" h="1140" extrusionOk="0">
                  <a:moveTo>
                    <a:pt x="1072" y="1"/>
                  </a:moveTo>
                  <a:cubicBezTo>
                    <a:pt x="1065" y="1"/>
                    <a:pt x="1056" y="2"/>
                    <a:pt x="1048" y="6"/>
                  </a:cubicBezTo>
                  <a:cubicBezTo>
                    <a:pt x="796" y="108"/>
                    <a:pt x="581" y="237"/>
                    <a:pt x="391" y="435"/>
                  </a:cubicBezTo>
                  <a:cubicBezTo>
                    <a:pt x="231" y="598"/>
                    <a:pt x="0" y="829"/>
                    <a:pt x="7" y="1071"/>
                  </a:cubicBezTo>
                  <a:cubicBezTo>
                    <a:pt x="9" y="1107"/>
                    <a:pt x="41" y="1140"/>
                    <a:pt x="76" y="1140"/>
                  </a:cubicBezTo>
                  <a:cubicBezTo>
                    <a:pt x="87" y="1140"/>
                    <a:pt x="98" y="1136"/>
                    <a:pt x="109" y="1129"/>
                  </a:cubicBezTo>
                  <a:cubicBezTo>
                    <a:pt x="289" y="1010"/>
                    <a:pt x="381" y="775"/>
                    <a:pt x="527" y="615"/>
                  </a:cubicBezTo>
                  <a:cubicBezTo>
                    <a:pt x="694" y="435"/>
                    <a:pt x="895" y="265"/>
                    <a:pt x="1102" y="125"/>
                  </a:cubicBezTo>
                  <a:cubicBezTo>
                    <a:pt x="1154" y="92"/>
                    <a:pt x="1130" y="1"/>
                    <a:pt x="107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5;p29"/>
            <p:cNvSpPr/>
            <p:nvPr/>
          </p:nvSpPr>
          <p:spPr>
            <a:xfrm>
              <a:off x="7796673" y="4290305"/>
              <a:ext cx="1347323" cy="675627"/>
            </a:xfrm>
            <a:custGeom>
              <a:avLst/>
              <a:gdLst/>
              <a:ahLst/>
              <a:cxnLst/>
              <a:rect l="l" t="t" r="r" b="b"/>
              <a:pathLst>
                <a:path w="18504" h="9279" extrusionOk="0">
                  <a:moveTo>
                    <a:pt x="18455" y="0"/>
                  </a:moveTo>
                  <a:lnTo>
                    <a:pt x="9225" y="2055"/>
                  </a:lnTo>
                  <a:cubicBezTo>
                    <a:pt x="9220" y="2054"/>
                    <a:pt x="9215" y="2054"/>
                    <a:pt x="9211" y="2054"/>
                  </a:cubicBezTo>
                  <a:cubicBezTo>
                    <a:pt x="9169" y="2054"/>
                    <a:pt x="9130" y="2068"/>
                    <a:pt x="9096" y="2092"/>
                  </a:cubicBezTo>
                  <a:lnTo>
                    <a:pt x="216" y="4770"/>
                  </a:lnTo>
                  <a:cubicBezTo>
                    <a:pt x="52" y="4882"/>
                    <a:pt x="1" y="8700"/>
                    <a:pt x="202" y="8706"/>
                  </a:cubicBezTo>
                  <a:lnTo>
                    <a:pt x="13893" y="9278"/>
                  </a:lnTo>
                  <a:cubicBezTo>
                    <a:pt x="13897" y="9278"/>
                    <a:pt x="13900" y="9278"/>
                    <a:pt x="13904" y="9278"/>
                  </a:cubicBezTo>
                  <a:cubicBezTo>
                    <a:pt x="13955" y="9278"/>
                    <a:pt x="14004" y="9258"/>
                    <a:pt x="14042" y="9223"/>
                  </a:cubicBezTo>
                  <a:lnTo>
                    <a:pt x="18503" y="5083"/>
                  </a:lnTo>
                  <a:lnTo>
                    <a:pt x="1845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316;p29"/>
            <p:cNvSpPr/>
            <p:nvPr/>
          </p:nvSpPr>
          <p:spPr>
            <a:xfrm>
              <a:off x="7800460" y="4180722"/>
              <a:ext cx="1343536" cy="526070"/>
            </a:xfrm>
            <a:custGeom>
              <a:avLst/>
              <a:gdLst/>
              <a:ahLst/>
              <a:cxnLst/>
              <a:rect l="l" t="t" r="r" b="b"/>
              <a:pathLst>
                <a:path w="18452" h="7225" extrusionOk="0">
                  <a:moveTo>
                    <a:pt x="9284" y="0"/>
                  </a:moveTo>
                  <a:cubicBezTo>
                    <a:pt x="9242" y="0"/>
                    <a:pt x="9203" y="14"/>
                    <a:pt x="9169" y="39"/>
                  </a:cubicBezTo>
                  <a:lnTo>
                    <a:pt x="164" y="6275"/>
                  </a:lnTo>
                  <a:cubicBezTo>
                    <a:pt x="0" y="6387"/>
                    <a:pt x="75" y="6645"/>
                    <a:pt x="275" y="6653"/>
                  </a:cubicBezTo>
                  <a:lnTo>
                    <a:pt x="13967" y="7224"/>
                  </a:lnTo>
                  <a:cubicBezTo>
                    <a:pt x="14021" y="7224"/>
                    <a:pt x="14075" y="7207"/>
                    <a:pt x="14116" y="7166"/>
                  </a:cubicBezTo>
                  <a:lnTo>
                    <a:pt x="18451" y="3145"/>
                  </a:lnTo>
                  <a:lnTo>
                    <a:pt x="18451" y="494"/>
                  </a:lnTo>
                  <a:lnTo>
                    <a:pt x="9298" y="1"/>
                  </a:lnTo>
                  <a:cubicBezTo>
                    <a:pt x="9294" y="1"/>
                    <a:pt x="9289" y="0"/>
                    <a:pt x="928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317;p29"/>
            <p:cNvSpPr/>
            <p:nvPr/>
          </p:nvSpPr>
          <p:spPr>
            <a:xfrm>
              <a:off x="8817365" y="4409645"/>
              <a:ext cx="326637" cy="552283"/>
            </a:xfrm>
            <a:custGeom>
              <a:avLst/>
              <a:gdLst/>
              <a:ahLst/>
              <a:cxnLst/>
              <a:rect l="l" t="t" r="r" b="b"/>
              <a:pathLst>
                <a:path w="4486" h="7585" extrusionOk="0">
                  <a:moveTo>
                    <a:pt x="4485" y="1"/>
                  </a:moveTo>
                  <a:lnTo>
                    <a:pt x="1" y="4080"/>
                  </a:lnTo>
                  <a:lnTo>
                    <a:pt x="24" y="7584"/>
                  </a:lnTo>
                  <a:lnTo>
                    <a:pt x="4485" y="3444"/>
                  </a:lnTo>
                  <a:lnTo>
                    <a:pt x="448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318;p29"/>
            <p:cNvSpPr/>
            <p:nvPr/>
          </p:nvSpPr>
          <p:spPr>
            <a:xfrm>
              <a:off x="7855215" y="4733444"/>
              <a:ext cx="870328" cy="41722"/>
            </a:xfrm>
            <a:custGeom>
              <a:avLst/>
              <a:gdLst/>
              <a:ahLst/>
              <a:cxnLst/>
              <a:rect l="l" t="t" r="r" b="b"/>
              <a:pathLst>
                <a:path w="11953" h="573" extrusionOk="0">
                  <a:moveTo>
                    <a:pt x="75" y="1"/>
                  </a:moveTo>
                  <a:cubicBezTo>
                    <a:pt x="38" y="4"/>
                    <a:pt x="4" y="31"/>
                    <a:pt x="4" y="68"/>
                  </a:cubicBezTo>
                  <a:cubicBezTo>
                    <a:pt x="0" y="106"/>
                    <a:pt x="31" y="140"/>
                    <a:pt x="71" y="140"/>
                  </a:cubicBezTo>
                  <a:lnTo>
                    <a:pt x="11881" y="572"/>
                  </a:lnTo>
                  <a:cubicBezTo>
                    <a:pt x="11919" y="572"/>
                    <a:pt x="11952" y="541"/>
                    <a:pt x="11952" y="504"/>
                  </a:cubicBezTo>
                  <a:cubicBezTo>
                    <a:pt x="11952" y="463"/>
                    <a:pt x="11925" y="433"/>
                    <a:pt x="11884" y="429"/>
                  </a:cubicBezTo>
                  <a:lnTo>
                    <a:pt x="75"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319;p29"/>
            <p:cNvSpPr/>
            <p:nvPr/>
          </p:nvSpPr>
          <p:spPr>
            <a:xfrm>
              <a:off x="7838614" y="4833489"/>
              <a:ext cx="470223" cy="31309"/>
            </a:xfrm>
            <a:custGeom>
              <a:avLst/>
              <a:gdLst/>
              <a:ahLst/>
              <a:cxnLst/>
              <a:rect l="l" t="t" r="r" b="b"/>
              <a:pathLst>
                <a:path w="6458" h="430" extrusionOk="0">
                  <a:moveTo>
                    <a:pt x="65" y="0"/>
                  </a:moveTo>
                  <a:cubicBezTo>
                    <a:pt x="29" y="0"/>
                    <a:pt x="3" y="31"/>
                    <a:pt x="0" y="65"/>
                  </a:cubicBezTo>
                  <a:cubicBezTo>
                    <a:pt x="0" y="106"/>
                    <a:pt x="27" y="137"/>
                    <a:pt x="68" y="141"/>
                  </a:cubicBezTo>
                  <a:lnTo>
                    <a:pt x="6383" y="430"/>
                  </a:lnTo>
                  <a:lnTo>
                    <a:pt x="6386" y="430"/>
                  </a:lnTo>
                  <a:cubicBezTo>
                    <a:pt x="6423" y="430"/>
                    <a:pt x="6454" y="399"/>
                    <a:pt x="6458" y="362"/>
                  </a:cubicBezTo>
                  <a:cubicBezTo>
                    <a:pt x="6458" y="324"/>
                    <a:pt x="6427" y="290"/>
                    <a:pt x="6390" y="290"/>
                  </a:cubicBezTo>
                  <a:lnTo>
                    <a:pt x="75" y="1"/>
                  </a:lnTo>
                  <a:cubicBezTo>
                    <a:pt x="71" y="0"/>
                    <a:pt x="68" y="0"/>
                    <a:pt x="6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320;p29"/>
            <p:cNvSpPr/>
            <p:nvPr/>
          </p:nvSpPr>
          <p:spPr>
            <a:xfrm>
              <a:off x="8422209" y="4867929"/>
              <a:ext cx="277124" cy="18713"/>
            </a:xfrm>
            <a:custGeom>
              <a:avLst/>
              <a:gdLst/>
              <a:ahLst/>
              <a:cxnLst/>
              <a:rect l="l" t="t" r="r" b="b"/>
              <a:pathLst>
                <a:path w="3806" h="257" extrusionOk="0">
                  <a:moveTo>
                    <a:pt x="73" y="1"/>
                  </a:moveTo>
                  <a:cubicBezTo>
                    <a:pt x="38" y="4"/>
                    <a:pt x="1" y="32"/>
                    <a:pt x="1" y="69"/>
                  </a:cubicBezTo>
                  <a:cubicBezTo>
                    <a:pt x="1" y="110"/>
                    <a:pt x="32" y="140"/>
                    <a:pt x="69" y="140"/>
                  </a:cubicBezTo>
                  <a:lnTo>
                    <a:pt x="3730" y="256"/>
                  </a:lnTo>
                  <a:lnTo>
                    <a:pt x="3733" y="256"/>
                  </a:lnTo>
                  <a:cubicBezTo>
                    <a:pt x="3771" y="256"/>
                    <a:pt x="3801" y="225"/>
                    <a:pt x="3805" y="188"/>
                  </a:cubicBezTo>
                  <a:cubicBezTo>
                    <a:pt x="3805" y="147"/>
                    <a:pt x="3774" y="117"/>
                    <a:pt x="3736" y="113"/>
                  </a:cubicBezTo>
                  <a:lnTo>
                    <a:pt x="73"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21" name="Google Shape;321;p29"/>
            <p:cNvGrpSpPr/>
            <p:nvPr/>
          </p:nvGrpSpPr>
          <p:grpSpPr>
            <a:xfrm>
              <a:off x="-26" y="2942175"/>
              <a:ext cx="1575668" cy="2015021"/>
              <a:chOff x="-25" y="2942175"/>
              <a:chExt cx="1575668" cy="2015021"/>
            </a:xfrm>
          </p:grpSpPr>
          <p:sp>
            <p:nvSpPr>
              <p:cNvPr id="322" name="Google Shape;322;p29"/>
              <p:cNvSpPr/>
              <p:nvPr/>
            </p:nvSpPr>
            <p:spPr>
              <a:xfrm>
                <a:off x="-26" y="2942175"/>
                <a:ext cx="457117" cy="561530"/>
              </a:xfrm>
              <a:custGeom>
                <a:avLst/>
                <a:gdLst/>
                <a:ahLst/>
                <a:cxnLst/>
                <a:rect l="l" t="t" r="r" b="b"/>
                <a:pathLst>
                  <a:path w="6278" h="7712" extrusionOk="0">
                    <a:moveTo>
                      <a:pt x="2056" y="0"/>
                    </a:moveTo>
                    <a:cubicBezTo>
                      <a:pt x="2005" y="0"/>
                      <a:pt x="1952" y="23"/>
                      <a:pt x="1910" y="77"/>
                    </a:cubicBezTo>
                    <a:cubicBezTo>
                      <a:pt x="1379" y="765"/>
                      <a:pt x="1052" y="1493"/>
                      <a:pt x="1287" y="2337"/>
                    </a:cubicBezTo>
                    <a:cubicBezTo>
                      <a:pt x="1143" y="2319"/>
                      <a:pt x="1017" y="2196"/>
                      <a:pt x="773" y="2196"/>
                    </a:cubicBezTo>
                    <a:cubicBezTo>
                      <a:pt x="596" y="2196"/>
                      <a:pt x="355" y="2262"/>
                      <a:pt x="1" y="2483"/>
                    </a:cubicBezTo>
                    <a:lnTo>
                      <a:pt x="1" y="6971"/>
                    </a:lnTo>
                    <a:cubicBezTo>
                      <a:pt x="579" y="7372"/>
                      <a:pt x="1321" y="7651"/>
                      <a:pt x="2195" y="7709"/>
                    </a:cubicBezTo>
                    <a:cubicBezTo>
                      <a:pt x="2226" y="7711"/>
                      <a:pt x="2255" y="7712"/>
                      <a:pt x="2284" y="7712"/>
                    </a:cubicBezTo>
                    <a:cubicBezTo>
                      <a:pt x="2962" y="7712"/>
                      <a:pt x="3266" y="7218"/>
                      <a:pt x="3450" y="7218"/>
                    </a:cubicBezTo>
                    <a:cubicBezTo>
                      <a:pt x="3460" y="7218"/>
                      <a:pt x="3469" y="7219"/>
                      <a:pt x="3478" y="7222"/>
                    </a:cubicBezTo>
                    <a:cubicBezTo>
                      <a:pt x="3713" y="7303"/>
                      <a:pt x="3932" y="7339"/>
                      <a:pt x="4137" y="7339"/>
                    </a:cubicBezTo>
                    <a:cubicBezTo>
                      <a:pt x="5421" y="7339"/>
                      <a:pt x="6109" y="5894"/>
                      <a:pt x="6179" y="4772"/>
                    </a:cubicBezTo>
                    <a:cubicBezTo>
                      <a:pt x="6277" y="3250"/>
                      <a:pt x="5302" y="1406"/>
                      <a:pt x="3629" y="1406"/>
                    </a:cubicBezTo>
                    <a:cubicBezTo>
                      <a:pt x="3092" y="1406"/>
                      <a:pt x="2483" y="1596"/>
                      <a:pt x="1814" y="2048"/>
                    </a:cubicBezTo>
                    <a:cubicBezTo>
                      <a:pt x="1674" y="1442"/>
                      <a:pt x="1899" y="833"/>
                      <a:pt x="2216" y="285"/>
                    </a:cubicBezTo>
                    <a:cubicBezTo>
                      <a:pt x="2298" y="138"/>
                      <a:pt x="2182" y="0"/>
                      <a:pt x="205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 name="Google Shape;323;p29"/>
              <p:cNvSpPr/>
              <p:nvPr/>
            </p:nvSpPr>
            <p:spPr>
              <a:xfrm>
                <a:off x="306226" y="3131998"/>
                <a:ext cx="90215" cy="139363"/>
              </a:xfrm>
              <a:custGeom>
                <a:avLst/>
                <a:gdLst/>
                <a:ahLst/>
                <a:cxnLst/>
                <a:rect l="l" t="t" r="r" b="b"/>
                <a:pathLst>
                  <a:path w="1239" h="1914" extrusionOk="0">
                    <a:moveTo>
                      <a:pt x="335" y="0"/>
                    </a:moveTo>
                    <a:cubicBezTo>
                      <a:pt x="148" y="0"/>
                      <a:pt x="1" y="222"/>
                      <a:pt x="48" y="400"/>
                    </a:cubicBezTo>
                    <a:cubicBezTo>
                      <a:pt x="126" y="703"/>
                      <a:pt x="153" y="958"/>
                      <a:pt x="157" y="1271"/>
                    </a:cubicBezTo>
                    <a:cubicBezTo>
                      <a:pt x="162" y="1563"/>
                      <a:pt x="335" y="1914"/>
                      <a:pt x="623" y="1914"/>
                    </a:cubicBezTo>
                    <a:cubicBezTo>
                      <a:pt x="694" y="1914"/>
                      <a:pt x="773" y="1892"/>
                      <a:pt x="857" y="1843"/>
                    </a:cubicBezTo>
                    <a:cubicBezTo>
                      <a:pt x="1204" y="1639"/>
                      <a:pt x="1238" y="1138"/>
                      <a:pt x="1126" y="798"/>
                    </a:cubicBezTo>
                    <a:cubicBezTo>
                      <a:pt x="1003" y="427"/>
                      <a:pt x="786" y="162"/>
                      <a:pt x="428" y="19"/>
                    </a:cubicBezTo>
                    <a:cubicBezTo>
                      <a:pt x="397" y="6"/>
                      <a:pt x="365" y="0"/>
                      <a:pt x="335" y="0"/>
                    </a:cubicBezTo>
                    <a:close/>
                  </a:path>
                </a:pathLst>
              </a:custGeom>
              <a:solidFill>
                <a:srgbClr val="FAFBF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 name="Google Shape;324;p29"/>
              <p:cNvSpPr/>
              <p:nvPr/>
            </p:nvSpPr>
            <p:spPr>
              <a:xfrm>
                <a:off x="282124" y="3292114"/>
                <a:ext cx="91016" cy="70701"/>
              </a:xfrm>
              <a:custGeom>
                <a:avLst/>
                <a:gdLst/>
                <a:ahLst/>
                <a:cxnLst/>
                <a:rect l="l" t="t" r="r" b="b"/>
                <a:pathLst>
                  <a:path w="1250" h="971" extrusionOk="0">
                    <a:moveTo>
                      <a:pt x="624" y="1"/>
                    </a:moveTo>
                    <a:cubicBezTo>
                      <a:pt x="1" y="1"/>
                      <a:pt x="1" y="971"/>
                      <a:pt x="624" y="971"/>
                    </a:cubicBezTo>
                    <a:cubicBezTo>
                      <a:pt x="1249" y="971"/>
                      <a:pt x="1249" y="1"/>
                      <a:pt x="624" y="1"/>
                    </a:cubicBezTo>
                    <a:close/>
                  </a:path>
                </a:pathLst>
              </a:custGeom>
              <a:solidFill>
                <a:srgbClr val="FAFBF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 name="Google Shape;325;p29"/>
              <p:cNvSpPr/>
              <p:nvPr/>
            </p:nvSpPr>
            <p:spPr>
              <a:xfrm>
                <a:off x="55968" y="3265027"/>
                <a:ext cx="155892" cy="157639"/>
              </a:xfrm>
              <a:custGeom>
                <a:avLst/>
                <a:gdLst/>
                <a:ahLst/>
                <a:cxnLst/>
                <a:rect l="l" t="t" r="r" b="b"/>
                <a:pathLst>
                  <a:path w="2141" h="2165" extrusionOk="0">
                    <a:moveTo>
                      <a:pt x="108" y="0"/>
                    </a:moveTo>
                    <a:cubicBezTo>
                      <a:pt x="91" y="0"/>
                      <a:pt x="72" y="11"/>
                      <a:pt x="68" y="32"/>
                    </a:cubicBezTo>
                    <a:cubicBezTo>
                      <a:pt x="1" y="601"/>
                      <a:pt x="266" y="1087"/>
                      <a:pt x="671" y="1465"/>
                    </a:cubicBezTo>
                    <a:cubicBezTo>
                      <a:pt x="1000" y="1778"/>
                      <a:pt x="1502" y="2165"/>
                      <a:pt x="1981" y="2165"/>
                    </a:cubicBezTo>
                    <a:cubicBezTo>
                      <a:pt x="2013" y="2165"/>
                      <a:pt x="2045" y="2163"/>
                      <a:pt x="2076" y="2159"/>
                    </a:cubicBezTo>
                    <a:cubicBezTo>
                      <a:pt x="2124" y="2152"/>
                      <a:pt x="2141" y="2084"/>
                      <a:pt x="2086" y="2067"/>
                    </a:cubicBezTo>
                    <a:cubicBezTo>
                      <a:pt x="1195" y="1778"/>
                      <a:pt x="59" y="1125"/>
                      <a:pt x="137" y="32"/>
                    </a:cubicBezTo>
                    <a:cubicBezTo>
                      <a:pt x="139" y="11"/>
                      <a:pt x="124" y="0"/>
                      <a:pt x="10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 name="Google Shape;326;p29"/>
              <p:cNvSpPr/>
              <p:nvPr/>
            </p:nvSpPr>
            <p:spPr>
              <a:xfrm>
                <a:off x="240330" y="3416842"/>
                <a:ext cx="31455" cy="10558"/>
              </a:xfrm>
              <a:custGeom>
                <a:avLst/>
                <a:gdLst/>
                <a:ahLst/>
                <a:cxnLst/>
                <a:rect l="l" t="t" r="r" b="b"/>
                <a:pathLst>
                  <a:path w="432" h="145" extrusionOk="0">
                    <a:moveTo>
                      <a:pt x="318" y="0"/>
                    </a:moveTo>
                    <a:cubicBezTo>
                      <a:pt x="293" y="0"/>
                      <a:pt x="267" y="4"/>
                      <a:pt x="242" y="6"/>
                    </a:cubicBezTo>
                    <a:cubicBezTo>
                      <a:pt x="187" y="9"/>
                      <a:pt x="129" y="9"/>
                      <a:pt x="75" y="13"/>
                    </a:cubicBezTo>
                    <a:cubicBezTo>
                      <a:pt x="0" y="16"/>
                      <a:pt x="0" y="128"/>
                      <a:pt x="75" y="132"/>
                    </a:cubicBezTo>
                    <a:cubicBezTo>
                      <a:pt x="129" y="136"/>
                      <a:pt x="187" y="136"/>
                      <a:pt x="242" y="139"/>
                    </a:cubicBezTo>
                    <a:cubicBezTo>
                      <a:pt x="269" y="141"/>
                      <a:pt x="296" y="145"/>
                      <a:pt x="322" y="145"/>
                    </a:cubicBezTo>
                    <a:cubicBezTo>
                      <a:pt x="348" y="145"/>
                      <a:pt x="372" y="141"/>
                      <a:pt x="394" y="125"/>
                    </a:cubicBezTo>
                    <a:cubicBezTo>
                      <a:pt x="432" y="98"/>
                      <a:pt x="432" y="47"/>
                      <a:pt x="394" y="23"/>
                    </a:cubicBezTo>
                    <a:cubicBezTo>
                      <a:pt x="371" y="5"/>
                      <a:pt x="345" y="0"/>
                      <a:pt x="31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 name="Google Shape;327;p29"/>
              <p:cNvSpPr/>
              <p:nvPr/>
            </p:nvSpPr>
            <p:spPr>
              <a:xfrm>
                <a:off x="-26" y="3463442"/>
                <a:ext cx="900836" cy="306249"/>
              </a:xfrm>
              <a:custGeom>
                <a:avLst/>
                <a:gdLst/>
                <a:ahLst/>
                <a:cxnLst/>
                <a:rect l="l" t="t" r="r" b="b"/>
                <a:pathLst>
                  <a:path w="12372" h="4206" extrusionOk="0">
                    <a:moveTo>
                      <a:pt x="11398" y="1"/>
                    </a:moveTo>
                    <a:cubicBezTo>
                      <a:pt x="11210" y="1"/>
                      <a:pt x="10989" y="128"/>
                      <a:pt x="10796" y="128"/>
                    </a:cubicBezTo>
                    <a:lnTo>
                      <a:pt x="1" y="128"/>
                    </a:lnTo>
                    <a:lnTo>
                      <a:pt x="1" y="4102"/>
                    </a:lnTo>
                    <a:lnTo>
                      <a:pt x="10796" y="4102"/>
                    </a:lnTo>
                    <a:cubicBezTo>
                      <a:pt x="11017" y="4102"/>
                      <a:pt x="11229" y="4205"/>
                      <a:pt x="11424" y="4205"/>
                    </a:cubicBezTo>
                    <a:cubicBezTo>
                      <a:pt x="11491" y="4205"/>
                      <a:pt x="11556" y="4193"/>
                      <a:pt x="11619" y="4160"/>
                    </a:cubicBezTo>
                    <a:cubicBezTo>
                      <a:pt x="12150" y="3874"/>
                      <a:pt x="12371" y="3064"/>
                      <a:pt x="12371" y="2425"/>
                    </a:cubicBezTo>
                    <a:lnTo>
                      <a:pt x="12371" y="1826"/>
                    </a:lnTo>
                    <a:cubicBezTo>
                      <a:pt x="12371" y="1129"/>
                      <a:pt x="12130" y="278"/>
                      <a:pt x="11517" y="22"/>
                    </a:cubicBezTo>
                    <a:cubicBezTo>
                      <a:pt x="11479" y="7"/>
                      <a:pt x="11439" y="1"/>
                      <a:pt x="1139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 name="Google Shape;328;p29"/>
              <p:cNvSpPr/>
              <p:nvPr/>
            </p:nvSpPr>
            <p:spPr>
              <a:xfrm>
                <a:off x="-26" y="3518853"/>
                <a:ext cx="804214" cy="195720"/>
              </a:xfrm>
              <a:custGeom>
                <a:avLst/>
                <a:gdLst/>
                <a:ahLst/>
                <a:cxnLst/>
                <a:rect l="l" t="t" r="r" b="b"/>
                <a:pathLst>
                  <a:path w="11045" h="2688" extrusionOk="0">
                    <a:moveTo>
                      <a:pt x="1" y="0"/>
                    </a:moveTo>
                    <a:lnTo>
                      <a:pt x="1" y="2688"/>
                    </a:lnTo>
                    <a:lnTo>
                      <a:pt x="11044" y="2688"/>
                    </a:lnTo>
                    <a:lnTo>
                      <a:pt x="1104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 name="Google Shape;329;p29"/>
              <p:cNvSpPr/>
              <p:nvPr/>
            </p:nvSpPr>
            <p:spPr>
              <a:xfrm>
                <a:off x="781111" y="3510844"/>
                <a:ext cx="75361" cy="213413"/>
              </a:xfrm>
              <a:custGeom>
                <a:avLst/>
                <a:gdLst/>
                <a:ahLst/>
                <a:cxnLst/>
                <a:rect l="l" t="t" r="r" b="b"/>
                <a:pathLst>
                  <a:path w="1035" h="2931" extrusionOk="0">
                    <a:moveTo>
                      <a:pt x="494" y="1"/>
                    </a:moveTo>
                    <a:cubicBezTo>
                      <a:pt x="340" y="1"/>
                      <a:pt x="65" y="8"/>
                      <a:pt x="0" y="110"/>
                    </a:cubicBezTo>
                    <a:cubicBezTo>
                      <a:pt x="1" y="110"/>
                      <a:pt x="2" y="110"/>
                      <a:pt x="3" y="110"/>
                    </a:cubicBezTo>
                    <a:cubicBezTo>
                      <a:pt x="392" y="110"/>
                      <a:pt x="455" y="2785"/>
                      <a:pt x="0" y="2798"/>
                    </a:cubicBezTo>
                    <a:cubicBezTo>
                      <a:pt x="38" y="2896"/>
                      <a:pt x="340" y="2931"/>
                      <a:pt x="494" y="2931"/>
                    </a:cubicBezTo>
                    <a:lnTo>
                      <a:pt x="575" y="2931"/>
                    </a:lnTo>
                    <a:cubicBezTo>
                      <a:pt x="728" y="2931"/>
                      <a:pt x="803" y="2856"/>
                      <a:pt x="888" y="2686"/>
                    </a:cubicBezTo>
                    <a:cubicBezTo>
                      <a:pt x="997" y="2461"/>
                      <a:pt x="1034" y="501"/>
                      <a:pt x="891" y="287"/>
                    </a:cubicBezTo>
                    <a:cubicBezTo>
                      <a:pt x="814" y="59"/>
                      <a:pt x="728" y="1"/>
                      <a:pt x="57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330;p29"/>
              <p:cNvSpPr/>
              <p:nvPr/>
            </p:nvSpPr>
            <p:spPr>
              <a:xfrm>
                <a:off x="-26" y="3560939"/>
                <a:ext cx="729654" cy="6480"/>
              </a:xfrm>
              <a:custGeom>
                <a:avLst/>
                <a:gdLst/>
                <a:ahLst/>
                <a:cxnLst/>
                <a:rect l="l" t="t" r="r" b="b"/>
                <a:pathLst>
                  <a:path w="10021" h="89" extrusionOk="0">
                    <a:moveTo>
                      <a:pt x="1" y="0"/>
                    </a:moveTo>
                    <a:lnTo>
                      <a:pt x="1" y="89"/>
                    </a:lnTo>
                    <a:lnTo>
                      <a:pt x="10020" y="89"/>
                    </a:lnTo>
                    <a:lnTo>
                      <a:pt x="10020" y="0"/>
                    </a:lnTo>
                    <a:close/>
                  </a:path>
                </a:pathLst>
              </a:custGeom>
              <a:solidFill>
                <a:srgbClr val="DDE0E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29"/>
              <p:cNvSpPr/>
              <p:nvPr/>
            </p:nvSpPr>
            <p:spPr>
              <a:xfrm>
                <a:off x="-26" y="3639213"/>
                <a:ext cx="729654" cy="6772"/>
              </a:xfrm>
              <a:custGeom>
                <a:avLst/>
                <a:gdLst/>
                <a:ahLst/>
                <a:cxnLst/>
                <a:rect l="l" t="t" r="r" b="b"/>
                <a:pathLst>
                  <a:path w="10021" h="93" extrusionOk="0">
                    <a:moveTo>
                      <a:pt x="1" y="1"/>
                    </a:moveTo>
                    <a:lnTo>
                      <a:pt x="1" y="92"/>
                    </a:lnTo>
                    <a:lnTo>
                      <a:pt x="10020" y="92"/>
                    </a:lnTo>
                    <a:lnTo>
                      <a:pt x="10020" y="1"/>
                    </a:lnTo>
                    <a:close/>
                  </a:path>
                </a:pathLst>
              </a:custGeom>
              <a:solidFill>
                <a:srgbClr val="DDE0E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332;p29"/>
              <p:cNvSpPr/>
              <p:nvPr/>
            </p:nvSpPr>
            <p:spPr>
              <a:xfrm>
                <a:off x="254383" y="3604481"/>
                <a:ext cx="126985" cy="6844"/>
              </a:xfrm>
              <a:custGeom>
                <a:avLst/>
                <a:gdLst/>
                <a:ahLst/>
                <a:cxnLst/>
                <a:rect l="l" t="t" r="r" b="b"/>
                <a:pathLst>
                  <a:path w="1744" h="94" extrusionOk="0">
                    <a:moveTo>
                      <a:pt x="1" y="1"/>
                    </a:moveTo>
                    <a:lnTo>
                      <a:pt x="1" y="93"/>
                    </a:lnTo>
                    <a:lnTo>
                      <a:pt x="1743" y="93"/>
                    </a:lnTo>
                    <a:lnTo>
                      <a:pt x="1743" y="1"/>
                    </a:lnTo>
                    <a:close/>
                  </a:path>
                </a:pathLst>
              </a:custGeom>
              <a:solidFill>
                <a:srgbClr val="DDE0E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333;p29"/>
              <p:cNvSpPr/>
              <p:nvPr/>
            </p:nvSpPr>
            <p:spPr>
              <a:xfrm>
                <a:off x="-26" y="3674163"/>
                <a:ext cx="522794" cy="6772"/>
              </a:xfrm>
              <a:custGeom>
                <a:avLst/>
                <a:gdLst/>
                <a:ahLst/>
                <a:cxnLst/>
                <a:rect l="l" t="t" r="r" b="b"/>
                <a:pathLst>
                  <a:path w="7180" h="93" extrusionOk="0">
                    <a:moveTo>
                      <a:pt x="1" y="0"/>
                    </a:moveTo>
                    <a:lnTo>
                      <a:pt x="1" y="92"/>
                    </a:lnTo>
                    <a:lnTo>
                      <a:pt x="7180" y="92"/>
                    </a:lnTo>
                    <a:lnTo>
                      <a:pt x="7180" y="0"/>
                    </a:lnTo>
                    <a:close/>
                  </a:path>
                </a:pathLst>
              </a:custGeom>
              <a:solidFill>
                <a:srgbClr val="DDE0E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 name="Google Shape;334;p29"/>
              <p:cNvSpPr/>
              <p:nvPr/>
            </p:nvSpPr>
            <p:spPr>
              <a:xfrm>
                <a:off x="-26" y="3745301"/>
                <a:ext cx="841348" cy="290231"/>
              </a:xfrm>
              <a:custGeom>
                <a:avLst/>
                <a:gdLst/>
                <a:ahLst/>
                <a:cxnLst/>
                <a:rect l="l" t="t" r="r" b="b"/>
                <a:pathLst>
                  <a:path w="11555" h="3986" extrusionOk="0">
                    <a:moveTo>
                      <a:pt x="10649" y="0"/>
                    </a:moveTo>
                    <a:cubicBezTo>
                      <a:pt x="10473" y="0"/>
                      <a:pt x="10264" y="122"/>
                      <a:pt x="10085" y="122"/>
                    </a:cubicBezTo>
                    <a:lnTo>
                      <a:pt x="1" y="122"/>
                    </a:lnTo>
                    <a:lnTo>
                      <a:pt x="1" y="3888"/>
                    </a:lnTo>
                    <a:lnTo>
                      <a:pt x="10085" y="3888"/>
                    </a:lnTo>
                    <a:cubicBezTo>
                      <a:pt x="10290" y="3888"/>
                      <a:pt x="10489" y="3986"/>
                      <a:pt x="10672" y="3986"/>
                    </a:cubicBezTo>
                    <a:cubicBezTo>
                      <a:pt x="10735" y="3986"/>
                      <a:pt x="10796" y="3974"/>
                      <a:pt x="10854" y="3943"/>
                    </a:cubicBezTo>
                    <a:cubicBezTo>
                      <a:pt x="11351" y="3674"/>
                      <a:pt x="11555" y="2905"/>
                      <a:pt x="11555" y="2300"/>
                    </a:cubicBezTo>
                    <a:lnTo>
                      <a:pt x="11555" y="1732"/>
                    </a:lnTo>
                    <a:cubicBezTo>
                      <a:pt x="11555" y="1068"/>
                      <a:pt x="11330" y="265"/>
                      <a:pt x="10759" y="20"/>
                    </a:cubicBezTo>
                    <a:cubicBezTo>
                      <a:pt x="10724" y="6"/>
                      <a:pt x="10687" y="0"/>
                      <a:pt x="1064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335;p29"/>
              <p:cNvSpPr/>
              <p:nvPr/>
            </p:nvSpPr>
            <p:spPr>
              <a:xfrm>
                <a:off x="-26" y="3797726"/>
                <a:ext cx="751207" cy="185672"/>
              </a:xfrm>
              <a:custGeom>
                <a:avLst/>
                <a:gdLst/>
                <a:ahLst/>
                <a:cxnLst/>
                <a:rect l="l" t="t" r="r" b="b"/>
                <a:pathLst>
                  <a:path w="10317" h="2550" extrusionOk="0">
                    <a:moveTo>
                      <a:pt x="1" y="1"/>
                    </a:moveTo>
                    <a:lnTo>
                      <a:pt x="1" y="2549"/>
                    </a:lnTo>
                    <a:lnTo>
                      <a:pt x="10317" y="2549"/>
                    </a:lnTo>
                    <a:lnTo>
                      <a:pt x="1031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336;p29"/>
              <p:cNvSpPr/>
              <p:nvPr/>
            </p:nvSpPr>
            <p:spPr>
              <a:xfrm>
                <a:off x="729560" y="3790299"/>
                <a:ext cx="70410" cy="202200"/>
              </a:xfrm>
              <a:custGeom>
                <a:avLst/>
                <a:gdLst/>
                <a:ahLst/>
                <a:cxnLst/>
                <a:rect l="l" t="t" r="r" b="b"/>
                <a:pathLst>
                  <a:path w="967" h="2777" extrusionOk="0">
                    <a:moveTo>
                      <a:pt x="463" y="1"/>
                    </a:moveTo>
                    <a:cubicBezTo>
                      <a:pt x="321" y="1"/>
                      <a:pt x="62" y="8"/>
                      <a:pt x="0" y="103"/>
                    </a:cubicBezTo>
                    <a:cubicBezTo>
                      <a:pt x="1" y="103"/>
                      <a:pt x="2" y="103"/>
                      <a:pt x="3" y="103"/>
                    </a:cubicBezTo>
                    <a:cubicBezTo>
                      <a:pt x="368" y="103"/>
                      <a:pt x="425" y="2637"/>
                      <a:pt x="0" y="2651"/>
                    </a:cubicBezTo>
                    <a:cubicBezTo>
                      <a:pt x="38" y="2743"/>
                      <a:pt x="321" y="2777"/>
                      <a:pt x="463" y="2777"/>
                    </a:cubicBezTo>
                    <a:lnTo>
                      <a:pt x="538" y="2777"/>
                    </a:lnTo>
                    <a:cubicBezTo>
                      <a:pt x="681" y="2777"/>
                      <a:pt x="752" y="2706"/>
                      <a:pt x="831" y="2543"/>
                    </a:cubicBezTo>
                    <a:cubicBezTo>
                      <a:pt x="933" y="2331"/>
                      <a:pt x="966" y="473"/>
                      <a:pt x="834" y="273"/>
                    </a:cubicBezTo>
                    <a:cubicBezTo>
                      <a:pt x="759" y="55"/>
                      <a:pt x="681" y="1"/>
                      <a:pt x="53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337;p29"/>
              <p:cNvSpPr/>
              <p:nvPr/>
            </p:nvSpPr>
            <p:spPr>
              <a:xfrm>
                <a:off x="-26" y="3837628"/>
                <a:ext cx="681598" cy="6262"/>
              </a:xfrm>
              <a:custGeom>
                <a:avLst/>
                <a:gdLst/>
                <a:ahLst/>
                <a:cxnLst/>
                <a:rect l="l" t="t" r="r" b="b"/>
                <a:pathLst>
                  <a:path w="9361" h="86" extrusionOk="0">
                    <a:moveTo>
                      <a:pt x="1" y="1"/>
                    </a:moveTo>
                    <a:lnTo>
                      <a:pt x="1" y="86"/>
                    </a:lnTo>
                    <a:lnTo>
                      <a:pt x="9361" y="86"/>
                    </a:lnTo>
                    <a:lnTo>
                      <a:pt x="9361" y="1"/>
                    </a:lnTo>
                    <a:close/>
                  </a:path>
                </a:pathLst>
              </a:custGeom>
              <a:solidFill>
                <a:srgbClr val="DDE0E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338;p29"/>
              <p:cNvSpPr/>
              <p:nvPr/>
            </p:nvSpPr>
            <p:spPr>
              <a:xfrm>
                <a:off x="-26" y="3911969"/>
                <a:ext cx="681598" cy="6262"/>
              </a:xfrm>
              <a:custGeom>
                <a:avLst/>
                <a:gdLst/>
                <a:ahLst/>
                <a:cxnLst/>
                <a:rect l="l" t="t" r="r" b="b"/>
                <a:pathLst>
                  <a:path w="9361" h="86" extrusionOk="0">
                    <a:moveTo>
                      <a:pt x="1" y="0"/>
                    </a:moveTo>
                    <a:lnTo>
                      <a:pt x="1" y="85"/>
                    </a:lnTo>
                    <a:lnTo>
                      <a:pt x="9361" y="85"/>
                    </a:lnTo>
                    <a:lnTo>
                      <a:pt x="9361" y="0"/>
                    </a:lnTo>
                    <a:close/>
                  </a:path>
                </a:pathLst>
              </a:custGeom>
              <a:solidFill>
                <a:srgbClr val="DDE0E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339;p29"/>
              <p:cNvSpPr/>
              <p:nvPr/>
            </p:nvSpPr>
            <p:spPr>
              <a:xfrm>
                <a:off x="237563" y="3879276"/>
                <a:ext cx="118539" cy="6262"/>
              </a:xfrm>
              <a:custGeom>
                <a:avLst/>
                <a:gdLst/>
                <a:ahLst/>
                <a:cxnLst/>
                <a:rect l="l" t="t" r="r" b="b"/>
                <a:pathLst>
                  <a:path w="1628" h="86" extrusionOk="0">
                    <a:moveTo>
                      <a:pt x="0" y="0"/>
                    </a:moveTo>
                    <a:lnTo>
                      <a:pt x="0" y="85"/>
                    </a:lnTo>
                    <a:lnTo>
                      <a:pt x="1627" y="85"/>
                    </a:lnTo>
                    <a:lnTo>
                      <a:pt x="1627" y="0"/>
                    </a:lnTo>
                    <a:close/>
                  </a:path>
                </a:pathLst>
              </a:custGeom>
              <a:solidFill>
                <a:srgbClr val="DDE0E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340;p29"/>
              <p:cNvSpPr/>
              <p:nvPr/>
            </p:nvSpPr>
            <p:spPr>
              <a:xfrm>
                <a:off x="-26" y="3945099"/>
                <a:ext cx="488353" cy="6335"/>
              </a:xfrm>
              <a:custGeom>
                <a:avLst/>
                <a:gdLst/>
                <a:ahLst/>
                <a:cxnLst/>
                <a:rect l="l" t="t" r="r" b="b"/>
                <a:pathLst>
                  <a:path w="6707" h="87" extrusionOk="0">
                    <a:moveTo>
                      <a:pt x="1" y="1"/>
                    </a:moveTo>
                    <a:lnTo>
                      <a:pt x="1" y="87"/>
                    </a:lnTo>
                    <a:lnTo>
                      <a:pt x="6707" y="87"/>
                    </a:lnTo>
                    <a:lnTo>
                      <a:pt x="6707" y="1"/>
                    </a:lnTo>
                    <a:close/>
                  </a:path>
                </a:pathLst>
              </a:custGeom>
              <a:solidFill>
                <a:srgbClr val="DDE0E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341;p29"/>
              <p:cNvSpPr/>
              <p:nvPr/>
            </p:nvSpPr>
            <p:spPr>
              <a:xfrm>
                <a:off x="-26" y="4011577"/>
                <a:ext cx="1039034" cy="358456"/>
              </a:xfrm>
              <a:custGeom>
                <a:avLst/>
                <a:gdLst/>
                <a:ahLst/>
                <a:cxnLst/>
                <a:rect l="l" t="t" r="r" b="b"/>
                <a:pathLst>
                  <a:path w="14270" h="4923" extrusionOk="0">
                    <a:moveTo>
                      <a:pt x="13145" y="1"/>
                    </a:moveTo>
                    <a:cubicBezTo>
                      <a:pt x="12929" y="1"/>
                      <a:pt x="12672" y="154"/>
                      <a:pt x="12450" y="154"/>
                    </a:cubicBezTo>
                    <a:lnTo>
                      <a:pt x="1" y="154"/>
                    </a:lnTo>
                    <a:lnTo>
                      <a:pt x="1" y="4801"/>
                    </a:lnTo>
                    <a:lnTo>
                      <a:pt x="12450" y="4801"/>
                    </a:lnTo>
                    <a:cubicBezTo>
                      <a:pt x="12703" y="4801"/>
                      <a:pt x="12950" y="4923"/>
                      <a:pt x="13175" y="4923"/>
                    </a:cubicBezTo>
                    <a:cubicBezTo>
                      <a:pt x="13253" y="4923"/>
                      <a:pt x="13328" y="4908"/>
                      <a:pt x="13399" y="4869"/>
                    </a:cubicBezTo>
                    <a:cubicBezTo>
                      <a:pt x="14015" y="4535"/>
                      <a:pt x="14270" y="3586"/>
                      <a:pt x="14270" y="2838"/>
                    </a:cubicBezTo>
                    <a:lnTo>
                      <a:pt x="14270" y="2140"/>
                    </a:lnTo>
                    <a:cubicBezTo>
                      <a:pt x="14270" y="1320"/>
                      <a:pt x="13991" y="327"/>
                      <a:pt x="13283" y="27"/>
                    </a:cubicBezTo>
                    <a:cubicBezTo>
                      <a:pt x="13240" y="8"/>
                      <a:pt x="13194" y="1"/>
                      <a:pt x="1314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342;p29"/>
              <p:cNvSpPr/>
              <p:nvPr/>
            </p:nvSpPr>
            <p:spPr>
              <a:xfrm>
                <a:off x="-26" y="4076454"/>
                <a:ext cx="927558" cy="228995"/>
              </a:xfrm>
              <a:custGeom>
                <a:avLst/>
                <a:gdLst/>
                <a:ahLst/>
                <a:cxnLst/>
                <a:rect l="l" t="t" r="r" b="b"/>
                <a:pathLst>
                  <a:path w="12739" h="3145" extrusionOk="0">
                    <a:moveTo>
                      <a:pt x="1" y="1"/>
                    </a:moveTo>
                    <a:lnTo>
                      <a:pt x="1" y="3144"/>
                    </a:lnTo>
                    <a:lnTo>
                      <a:pt x="12739" y="3144"/>
                    </a:lnTo>
                    <a:lnTo>
                      <a:pt x="1273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343;p29"/>
              <p:cNvSpPr/>
              <p:nvPr/>
            </p:nvSpPr>
            <p:spPr>
              <a:xfrm>
                <a:off x="900743" y="4067279"/>
                <a:ext cx="87011" cy="249528"/>
              </a:xfrm>
              <a:custGeom>
                <a:avLst/>
                <a:gdLst/>
                <a:ahLst/>
                <a:cxnLst/>
                <a:rect l="l" t="t" r="r" b="b"/>
                <a:pathLst>
                  <a:path w="1195" h="3427" extrusionOk="0">
                    <a:moveTo>
                      <a:pt x="572" y="1"/>
                    </a:moveTo>
                    <a:cubicBezTo>
                      <a:pt x="395" y="1"/>
                      <a:pt x="79" y="8"/>
                      <a:pt x="0" y="127"/>
                    </a:cubicBezTo>
                    <a:cubicBezTo>
                      <a:pt x="1" y="127"/>
                      <a:pt x="2" y="127"/>
                      <a:pt x="3" y="127"/>
                    </a:cubicBezTo>
                    <a:cubicBezTo>
                      <a:pt x="453" y="127"/>
                      <a:pt x="527" y="3253"/>
                      <a:pt x="0" y="3270"/>
                    </a:cubicBezTo>
                    <a:cubicBezTo>
                      <a:pt x="44" y="3386"/>
                      <a:pt x="395" y="3426"/>
                      <a:pt x="572" y="3426"/>
                    </a:cubicBezTo>
                    <a:lnTo>
                      <a:pt x="664" y="3426"/>
                    </a:lnTo>
                    <a:cubicBezTo>
                      <a:pt x="841" y="3426"/>
                      <a:pt x="930" y="3342"/>
                      <a:pt x="1024" y="3137"/>
                    </a:cubicBezTo>
                    <a:cubicBezTo>
                      <a:pt x="1151" y="2875"/>
                      <a:pt x="1195" y="586"/>
                      <a:pt x="1028" y="334"/>
                    </a:cubicBezTo>
                    <a:cubicBezTo>
                      <a:pt x="939" y="69"/>
                      <a:pt x="841" y="1"/>
                      <a:pt x="66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 name="Google Shape;344;p29"/>
              <p:cNvSpPr/>
              <p:nvPr/>
            </p:nvSpPr>
            <p:spPr>
              <a:xfrm>
                <a:off x="-26" y="4125748"/>
                <a:ext cx="841348" cy="7718"/>
              </a:xfrm>
              <a:custGeom>
                <a:avLst/>
                <a:gdLst/>
                <a:ahLst/>
                <a:cxnLst/>
                <a:rect l="l" t="t" r="r" b="b"/>
                <a:pathLst>
                  <a:path w="11555" h="106" extrusionOk="0">
                    <a:moveTo>
                      <a:pt x="1" y="1"/>
                    </a:moveTo>
                    <a:lnTo>
                      <a:pt x="1" y="106"/>
                    </a:lnTo>
                    <a:lnTo>
                      <a:pt x="11555" y="106"/>
                    </a:lnTo>
                    <a:lnTo>
                      <a:pt x="11555" y="1"/>
                    </a:lnTo>
                    <a:close/>
                  </a:path>
                </a:pathLst>
              </a:custGeom>
              <a:solidFill>
                <a:srgbClr val="DDE0E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345;p29"/>
              <p:cNvSpPr/>
              <p:nvPr/>
            </p:nvSpPr>
            <p:spPr>
              <a:xfrm>
                <a:off x="-26" y="4217419"/>
                <a:ext cx="841348" cy="7791"/>
              </a:xfrm>
              <a:custGeom>
                <a:avLst/>
                <a:gdLst/>
                <a:ahLst/>
                <a:cxnLst/>
                <a:rect l="l" t="t" r="r" b="b"/>
                <a:pathLst>
                  <a:path w="11555" h="107" extrusionOk="0">
                    <a:moveTo>
                      <a:pt x="1" y="1"/>
                    </a:moveTo>
                    <a:lnTo>
                      <a:pt x="1" y="106"/>
                    </a:lnTo>
                    <a:lnTo>
                      <a:pt x="11555" y="106"/>
                    </a:lnTo>
                    <a:lnTo>
                      <a:pt x="11555" y="1"/>
                    </a:lnTo>
                    <a:close/>
                  </a:path>
                </a:pathLst>
              </a:custGeom>
              <a:solidFill>
                <a:srgbClr val="DDE0E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 name="Google Shape;346;p29"/>
              <p:cNvSpPr/>
              <p:nvPr/>
            </p:nvSpPr>
            <p:spPr>
              <a:xfrm>
                <a:off x="293338" y="4176790"/>
                <a:ext cx="146208" cy="7718"/>
              </a:xfrm>
              <a:custGeom>
                <a:avLst/>
                <a:gdLst/>
                <a:ahLst/>
                <a:cxnLst/>
                <a:rect l="l" t="t" r="r" b="b"/>
                <a:pathLst>
                  <a:path w="2008" h="106" extrusionOk="0">
                    <a:moveTo>
                      <a:pt x="0" y="0"/>
                    </a:moveTo>
                    <a:lnTo>
                      <a:pt x="0" y="106"/>
                    </a:lnTo>
                    <a:lnTo>
                      <a:pt x="2007" y="106"/>
                    </a:lnTo>
                    <a:lnTo>
                      <a:pt x="2007" y="0"/>
                    </a:lnTo>
                    <a:close/>
                  </a:path>
                </a:pathLst>
              </a:custGeom>
              <a:solidFill>
                <a:srgbClr val="DDE0E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347;p29"/>
              <p:cNvSpPr/>
              <p:nvPr/>
            </p:nvSpPr>
            <p:spPr>
              <a:xfrm>
                <a:off x="-26" y="4258267"/>
                <a:ext cx="602815" cy="7791"/>
              </a:xfrm>
              <a:custGeom>
                <a:avLst/>
                <a:gdLst/>
                <a:ahLst/>
                <a:cxnLst/>
                <a:rect l="l" t="t" r="r" b="b"/>
                <a:pathLst>
                  <a:path w="8279" h="107" extrusionOk="0">
                    <a:moveTo>
                      <a:pt x="1" y="1"/>
                    </a:moveTo>
                    <a:lnTo>
                      <a:pt x="1" y="106"/>
                    </a:lnTo>
                    <a:lnTo>
                      <a:pt x="8279" y="106"/>
                    </a:lnTo>
                    <a:lnTo>
                      <a:pt x="8279" y="1"/>
                    </a:lnTo>
                    <a:close/>
                  </a:path>
                </a:pathLst>
              </a:custGeom>
              <a:solidFill>
                <a:srgbClr val="DDE0E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 name="Google Shape;348;p29"/>
              <p:cNvSpPr/>
              <p:nvPr/>
            </p:nvSpPr>
            <p:spPr>
              <a:xfrm>
                <a:off x="382752" y="3906072"/>
                <a:ext cx="475174" cy="716402"/>
              </a:xfrm>
              <a:custGeom>
                <a:avLst/>
                <a:gdLst/>
                <a:ahLst/>
                <a:cxnLst/>
                <a:rect l="l" t="t" r="r" b="b"/>
                <a:pathLst>
                  <a:path w="6526" h="9839" extrusionOk="0">
                    <a:moveTo>
                      <a:pt x="2848" y="1"/>
                    </a:moveTo>
                    <a:cubicBezTo>
                      <a:pt x="2428" y="1"/>
                      <a:pt x="2031" y="330"/>
                      <a:pt x="1855" y="725"/>
                    </a:cubicBezTo>
                    <a:cubicBezTo>
                      <a:pt x="1657" y="1174"/>
                      <a:pt x="1674" y="1684"/>
                      <a:pt x="1695" y="2177"/>
                    </a:cubicBezTo>
                    <a:cubicBezTo>
                      <a:pt x="1708" y="2422"/>
                      <a:pt x="1719" y="2667"/>
                      <a:pt x="1728" y="2912"/>
                    </a:cubicBezTo>
                    <a:cubicBezTo>
                      <a:pt x="1732" y="2991"/>
                      <a:pt x="1736" y="3072"/>
                      <a:pt x="1698" y="3143"/>
                    </a:cubicBezTo>
                    <a:cubicBezTo>
                      <a:pt x="1649" y="3242"/>
                      <a:pt x="1549" y="3282"/>
                      <a:pt x="1439" y="3282"/>
                    </a:cubicBezTo>
                    <a:cubicBezTo>
                      <a:pt x="1329" y="3282"/>
                      <a:pt x="1208" y="3242"/>
                      <a:pt x="1116" y="3181"/>
                    </a:cubicBezTo>
                    <a:cubicBezTo>
                      <a:pt x="932" y="3058"/>
                      <a:pt x="762" y="2878"/>
                      <a:pt x="541" y="2875"/>
                    </a:cubicBezTo>
                    <a:cubicBezTo>
                      <a:pt x="537" y="2875"/>
                      <a:pt x="532" y="2875"/>
                      <a:pt x="528" y="2875"/>
                    </a:cubicBezTo>
                    <a:cubicBezTo>
                      <a:pt x="343" y="2875"/>
                      <a:pt x="179" y="3011"/>
                      <a:pt x="95" y="3178"/>
                    </a:cubicBezTo>
                    <a:cubicBezTo>
                      <a:pt x="14" y="3344"/>
                      <a:pt x="0" y="3542"/>
                      <a:pt x="14" y="3732"/>
                    </a:cubicBezTo>
                    <a:cubicBezTo>
                      <a:pt x="79" y="4923"/>
                      <a:pt x="868" y="5930"/>
                      <a:pt x="1365" y="7012"/>
                    </a:cubicBezTo>
                    <a:cubicBezTo>
                      <a:pt x="1412" y="7118"/>
                      <a:pt x="1453" y="7243"/>
                      <a:pt x="1389" y="7339"/>
                    </a:cubicBezTo>
                    <a:cubicBezTo>
                      <a:pt x="1352" y="7393"/>
                      <a:pt x="1297" y="7414"/>
                      <a:pt x="1235" y="7414"/>
                    </a:cubicBezTo>
                    <a:cubicBezTo>
                      <a:pt x="1133" y="7414"/>
                      <a:pt x="1012" y="7356"/>
                      <a:pt x="922" y="7294"/>
                    </a:cubicBezTo>
                    <a:cubicBezTo>
                      <a:pt x="833" y="7232"/>
                      <a:pt x="711" y="7174"/>
                      <a:pt x="607" y="7174"/>
                    </a:cubicBezTo>
                    <a:cubicBezTo>
                      <a:pt x="546" y="7174"/>
                      <a:pt x="491" y="7195"/>
                      <a:pt x="453" y="7247"/>
                    </a:cubicBezTo>
                    <a:cubicBezTo>
                      <a:pt x="409" y="7308"/>
                      <a:pt x="412" y="7390"/>
                      <a:pt x="422" y="7465"/>
                    </a:cubicBezTo>
                    <a:cubicBezTo>
                      <a:pt x="487" y="7927"/>
                      <a:pt x="817" y="8298"/>
                      <a:pt x="1133" y="8641"/>
                    </a:cubicBezTo>
                    <a:cubicBezTo>
                      <a:pt x="1296" y="8818"/>
                      <a:pt x="1460" y="8996"/>
                      <a:pt x="1623" y="9172"/>
                    </a:cubicBezTo>
                    <a:cubicBezTo>
                      <a:pt x="1753" y="9312"/>
                      <a:pt x="1885" y="9451"/>
                      <a:pt x="2055" y="9530"/>
                    </a:cubicBezTo>
                    <a:cubicBezTo>
                      <a:pt x="2164" y="9577"/>
                      <a:pt x="2281" y="9595"/>
                      <a:pt x="2400" y="9596"/>
                    </a:cubicBezTo>
                    <a:lnTo>
                      <a:pt x="2400" y="9596"/>
                    </a:lnTo>
                    <a:lnTo>
                      <a:pt x="1698" y="9666"/>
                    </a:lnTo>
                    <a:cubicBezTo>
                      <a:pt x="1981" y="9703"/>
                      <a:pt x="2259" y="9740"/>
                      <a:pt x="2542" y="9778"/>
                    </a:cubicBezTo>
                    <a:cubicBezTo>
                      <a:pt x="2772" y="9807"/>
                      <a:pt x="3002" y="9838"/>
                      <a:pt x="3230" y="9838"/>
                    </a:cubicBezTo>
                    <a:cubicBezTo>
                      <a:pt x="3320" y="9838"/>
                      <a:pt x="3409" y="9834"/>
                      <a:pt x="3498" y="9822"/>
                    </a:cubicBezTo>
                    <a:cubicBezTo>
                      <a:pt x="3998" y="9764"/>
                      <a:pt x="4451" y="9509"/>
                      <a:pt x="4886" y="9264"/>
                    </a:cubicBezTo>
                    <a:cubicBezTo>
                      <a:pt x="5151" y="9115"/>
                      <a:pt x="5448" y="8907"/>
                      <a:pt x="5440" y="8605"/>
                    </a:cubicBezTo>
                    <a:cubicBezTo>
                      <a:pt x="5438" y="8383"/>
                      <a:pt x="5223" y="8195"/>
                      <a:pt x="5004" y="8195"/>
                    </a:cubicBezTo>
                    <a:cubicBezTo>
                      <a:pt x="4970" y="8195"/>
                      <a:pt x="4936" y="8200"/>
                      <a:pt x="4903" y="8209"/>
                    </a:cubicBezTo>
                    <a:cubicBezTo>
                      <a:pt x="4815" y="8236"/>
                      <a:pt x="4720" y="8290"/>
                      <a:pt x="4634" y="8290"/>
                    </a:cubicBezTo>
                    <a:cubicBezTo>
                      <a:pt x="4600" y="8290"/>
                      <a:pt x="4568" y="8282"/>
                      <a:pt x="4539" y="8261"/>
                    </a:cubicBezTo>
                    <a:cubicBezTo>
                      <a:pt x="4556" y="8151"/>
                      <a:pt x="4634" y="8066"/>
                      <a:pt x="4709" y="7988"/>
                    </a:cubicBezTo>
                    <a:cubicBezTo>
                      <a:pt x="5022" y="7655"/>
                      <a:pt x="5338" y="7322"/>
                      <a:pt x="5655" y="6988"/>
                    </a:cubicBezTo>
                    <a:cubicBezTo>
                      <a:pt x="5880" y="6750"/>
                      <a:pt x="6107" y="6508"/>
                      <a:pt x="6271" y="6223"/>
                    </a:cubicBezTo>
                    <a:cubicBezTo>
                      <a:pt x="6434" y="5937"/>
                      <a:pt x="6526" y="5600"/>
                      <a:pt x="6461" y="5280"/>
                    </a:cubicBezTo>
                    <a:cubicBezTo>
                      <a:pt x="6387" y="4919"/>
                      <a:pt x="6107" y="4613"/>
                      <a:pt x="5760" y="4487"/>
                    </a:cubicBezTo>
                    <a:cubicBezTo>
                      <a:pt x="5636" y="4442"/>
                      <a:pt x="5505" y="4421"/>
                      <a:pt x="5374" y="4421"/>
                    </a:cubicBezTo>
                    <a:cubicBezTo>
                      <a:pt x="5138" y="4421"/>
                      <a:pt x="4901" y="4490"/>
                      <a:pt x="4702" y="4616"/>
                    </a:cubicBezTo>
                    <a:cubicBezTo>
                      <a:pt x="4610" y="4676"/>
                      <a:pt x="4499" y="4747"/>
                      <a:pt x="4400" y="4747"/>
                    </a:cubicBezTo>
                    <a:cubicBezTo>
                      <a:pt x="4364" y="4747"/>
                      <a:pt x="4329" y="4738"/>
                      <a:pt x="4297" y="4715"/>
                    </a:cubicBezTo>
                    <a:cubicBezTo>
                      <a:pt x="4219" y="4661"/>
                      <a:pt x="4206" y="4555"/>
                      <a:pt x="4198" y="4464"/>
                    </a:cubicBezTo>
                    <a:cubicBezTo>
                      <a:pt x="4107" y="3225"/>
                      <a:pt x="4341" y="1915"/>
                      <a:pt x="3818" y="789"/>
                    </a:cubicBezTo>
                    <a:cubicBezTo>
                      <a:pt x="3655" y="442"/>
                      <a:pt x="3392" y="105"/>
                      <a:pt x="3022" y="20"/>
                    </a:cubicBezTo>
                    <a:cubicBezTo>
                      <a:pt x="2964" y="7"/>
                      <a:pt x="2906" y="1"/>
                      <a:pt x="284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 name="Google Shape;349;p29"/>
              <p:cNvSpPr/>
              <p:nvPr/>
            </p:nvSpPr>
            <p:spPr>
              <a:xfrm>
                <a:off x="443478" y="4606094"/>
                <a:ext cx="351102" cy="351102"/>
              </a:xfrm>
              <a:custGeom>
                <a:avLst/>
                <a:gdLst/>
                <a:ahLst/>
                <a:cxnLst/>
                <a:rect l="l" t="t" r="r" b="b"/>
                <a:pathLst>
                  <a:path w="4822" h="4822" extrusionOk="0">
                    <a:moveTo>
                      <a:pt x="98" y="1"/>
                    </a:moveTo>
                    <a:cubicBezTo>
                      <a:pt x="44" y="1"/>
                      <a:pt x="0" y="45"/>
                      <a:pt x="0" y="96"/>
                    </a:cubicBezTo>
                    <a:lnTo>
                      <a:pt x="0" y="4655"/>
                    </a:lnTo>
                    <a:cubicBezTo>
                      <a:pt x="0" y="4747"/>
                      <a:pt x="74" y="4822"/>
                      <a:pt x="170" y="4822"/>
                    </a:cubicBezTo>
                    <a:lnTo>
                      <a:pt x="4655" y="4822"/>
                    </a:lnTo>
                    <a:cubicBezTo>
                      <a:pt x="4746" y="4822"/>
                      <a:pt x="4821" y="4747"/>
                      <a:pt x="4821" y="4655"/>
                    </a:cubicBezTo>
                    <a:lnTo>
                      <a:pt x="4821" y="96"/>
                    </a:lnTo>
                    <a:cubicBezTo>
                      <a:pt x="4821" y="45"/>
                      <a:pt x="4777" y="1"/>
                      <a:pt x="472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350;p29"/>
              <p:cNvSpPr/>
              <p:nvPr/>
            </p:nvSpPr>
            <p:spPr>
              <a:xfrm>
                <a:off x="419377" y="4586799"/>
                <a:ext cx="400178" cy="129606"/>
              </a:xfrm>
              <a:custGeom>
                <a:avLst/>
                <a:gdLst/>
                <a:ahLst/>
                <a:cxnLst/>
                <a:rect l="l" t="t" r="r" b="b"/>
                <a:pathLst>
                  <a:path w="5496" h="1780" extrusionOk="0">
                    <a:moveTo>
                      <a:pt x="49" y="0"/>
                    </a:moveTo>
                    <a:cubicBezTo>
                      <a:pt x="21" y="0"/>
                      <a:pt x="0" y="24"/>
                      <a:pt x="0" y="52"/>
                    </a:cubicBezTo>
                    <a:lnTo>
                      <a:pt x="0" y="1732"/>
                    </a:lnTo>
                    <a:cubicBezTo>
                      <a:pt x="0" y="1759"/>
                      <a:pt x="21" y="1780"/>
                      <a:pt x="49" y="1780"/>
                    </a:cubicBezTo>
                    <a:lnTo>
                      <a:pt x="5448" y="1780"/>
                    </a:lnTo>
                    <a:cubicBezTo>
                      <a:pt x="5475" y="1780"/>
                      <a:pt x="5496" y="1759"/>
                      <a:pt x="5496" y="1732"/>
                    </a:cubicBezTo>
                    <a:lnTo>
                      <a:pt x="5496" y="52"/>
                    </a:lnTo>
                    <a:cubicBezTo>
                      <a:pt x="5496" y="24"/>
                      <a:pt x="5475" y="0"/>
                      <a:pt x="544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 name="Google Shape;351;p29"/>
              <p:cNvSpPr/>
              <p:nvPr/>
            </p:nvSpPr>
            <p:spPr>
              <a:xfrm>
                <a:off x="594929" y="4066842"/>
                <a:ext cx="33421" cy="476995"/>
              </a:xfrm>
              <a:custGeom>
                <a:avLst/>
                <a:gdLst/>
                <a:ahLst/>
                <a:cxnLst/>
                <a:rect l="l" t="t" r="r" b="b"/>
                <a:pathLst>
                  <a:path w="459" h="6551" extrusionOk="0">
                    <a:moveTo>
                      <a:pt x="57" y="0"/>
                    </a:moveTo>
                    <a:cubicBezTo>
                      <a:pt x="29" y="0"/>
                      <a:pt x="0" y="19"/>
                      <a:pt x="2" y="51"/>
                    </a:cubicBezTo>
                    <a:cubicBezTo>
                      <a:pt x="87" y="2201"/>
                      <a:pt x="251" y="4331"/>
                      <a:pt x="220" y="6488"/>
                    </a:cubicBezTo>
                    <a:cubicBezTo>
                      <a:pt x="220" y="6530"/>
                      <a:pt x="251" y="6550"/>
                      <a:pt x="284" y="6550"/>
                    </a:cubicBezTo>
                    <a:cubicBezTo>
                      <a:pt x="317" y="6550"/>
                      <a:pt x="351" y="6529"/>
                      <a:pt x="353" y="6488"/>
                    </a:cubicBezTo>
                    <a:cubicBezTo>
                      <a:pt x="451" y="4355"/>
                      <a:pt x="458" y="2150"/>
                      <a:pt x="104" y="37"/>
                    </a:cubicBezTo>
                    <a:cubicBezTo>
                      <a:pt x="100" y="12"/>
                      <a:pt x="79" y="0"/>
                      <a:pt x="5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 name="Google Shape;352;p29"/>
              <p:cNvSpPr/>
              <p:nvPr/>
            </p:nvSpPr>
            <p:spPr>
              <a:xfrm>
                <a:off x="525174" y="4344550"/>
                <a:ext cx="96695" cy="93273"/>
              </a:xfrm>
              <a:custGeom>
                <a:avLst/>
                <a:gdLst/>
                <a:ahLst/>
                <a:cxnLst/>
                <a:rect l="l" t="t" r="r" b="b"/>
                <a:pathLst>
                  <a:path w="1328" h="1281" extrusionOk="0">
                    <a:moveTo>
                      <a:pt x="101" y="1"/>
                    </a:moveTo>
                    <a:cubicBezTo>
                      <a:pt x="45" y="1"/>
                      <a:pt x="1" y="70"/>
                      <a:pt x="48" y="122"/>
                    </a:cubicBezTo>
                    <a:cubicBezTo>
                      <a:pt x="409" y="531"/>
                      <a:pt x="824" y="891"/>
                      <a:pt x="1218" y="1265"/>
                    </a:cubicBezTo>
                    <a:cubicBezTo>
                      <a:pt x="1230" y="1276"/>
                      <a:pt x="1242" y="1281"/>
                      <a:pt x="1254" y="1281"/>
                    </a:cubicBezTo>
                    <a:cubicBezTo>
                      <a:pt x="1293" y="1281"/>
                      <a:pt x="1327" y="1230"/>
                      <a:pt x="1294" y="1190"/>
                    </a:cubicBezTo>
                    <a:cubicBezTo>
                      <a:pt x="915" y="799"/>
                      <a:pt x="555" y="381"/>
                      <a:pt x="150" y="20"/>
                    </a:cubicBezTo>
                    <a:cubicBezTo>
                      <a:pt x="134" y="6"/>
                      <a:pt x="117" y="1"/>
                      <a:pt x="10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29"/>
              <p:cNvSpPr/>
              <p:nvPr/>
            </p:nvSpPr>
            <p:spPr>
              <a:xfrm>
                <a:off x="521970" y="4236423"/>
                <a:ext cx="82060" cy="73832"/>
              </a:xfrm>
              <a:custGeom>
                <a:avLst/>
                <a:gdLst/>
                <a:ahLst/>
                <a:cxnLst/>
                <a:rect l="l" t="t" r="r" b="b"/>
                <a:pathLst>
                  <a:path w="1127" h="1014" extrusionOk="0">
                    <a:moveTo>
                      <a:pt x="71" y="0"/>
                    </a:moveTo>
                    <a:cubicBezTo>
                      <a:pt x="32" y="0"/>
                      <a:pt x="0" y="47"/>
                      <a:pt x="38" y="76"/>
                    </a:cubicBezTo>
                    <a:cubicBezTo>
                      <a:pt x="402" y="359"/>
                      <a:pt x="742" y="668"/>
                      <a:pt x="1058" y="1001"/>
                    </a:cubicBezTo>
                    <a:cubicBezTo>
                      <a:pt x="1065" y="1010"/>
                      <a:pt x="1073" y="1013"/>
                      <a:pt x="1081" y="1013"/>
                    </a:cubicBezTo>
                    <a:cubicBezTo>
                      <a:pt x="1105" y="1013"/>
                      <a:pt x="1127" y="981"/>
                      <a:pt x="1106" y="957"/>
                    </a:cubicBezTo>
                    <a:cubicBezTo>
                      <a:pt x="796" y="614"/>
                      <a:pt x="460" y="298"/>
                      <a:pt x="102" y="12"/>
                    </a:cubicBezTo>
                    <a:cubicBezTo>
                      <a:pt x="92" y="4"/>
                      <a:pt x="81" y="0"/>
                      <a:pt x="7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29"/>
              <p:cNvSpPr/>
              <p:nvPr/>
            </p:nvSpPr>
            <p:spPr>
              <a:xfrm>
                <a:off x="613350" y="4302610"/>
                <a:ext cx="80458" cy="93491"/>
              </a:xfrm>
              <a:custGeom>
                <a:avLst/>
                <a:gdLst/>
                <a:ahLst/>
                <a:cxnLst/>
                <a:rect l="l" t="t" r="r" b="b"/>
                <a:pathLst>
                  <a:path w="1105" h="1284" extrusionOk="0">
                    <a:moveTo>
                      <a:pt x="1036" y="0"/>
                    </a:moveTo>
                    <a:cubicBezTo>
                      <a:pt x="1028" y="0"/>
                      <a:pt x="1019" y="2"/>
                      <a:pt x="1011" y="7"/>
                    </a:cubicBezTo>
                    <a:cubicBezTo>
                      <a:pt x="797" y="141"/>
                      <a:pt x="634" y="382"/>
                      <a:pt x="477" y="579"/>
                    </a:cubicBezTo>
                    <a:cubicBezTo>
                      <a:pt x="317" y="783"/>
                      <a:pt x="164" y="998"/>
                      <a:pt x="25" y="1215"/>
                    </a:cubicBezTo>
                    <a:cubicBezTo>
                      <a:pt x="1" y="1251"/>
                      <a:pt x="32" y="1284"/>
                      <a:pt x="64" y="1284"/>
                    </a:cubicBezTo>
                    <a:cubicBezTo>
                      <a:pt x="78" y="1284"/>
                      <a:pt x="93" y="1278"/>
                      <a:pt x="103" y="1263"/>
                    </a:cubicBezTo>
                    <a:cubicBezTo>
                      <a:pt x="263" y="1031"/>
                      <a:pt x="433" y="811"/>
                      <a:pt x="617" y="599"/>
                    </a:cubicBezTo>
                    <a:cubicBezTo>
                      <a:pt x="770" y="426"/>
                      <a:pt x="964" y="273"/>
                      <a:pt x="1083" y="79"/>
                    </a:cubicBezTo>
                    <a:cubicBezTo>
                      <a:pt x="1105" y="43"/>
                      <a:pt x="1073" y="0"/>
                      <a:pt x="103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 name="Google Shape;355;p29"/>
              <p:cNvSpPr/>
              <p:nvPr/>
            </p:nvSpPr>
            <p:spPr>
              <a:xfrm>
                <a:off x="615389" y="4409281"/>
                <a:ext cx="82861" cy="114388"/>
              </a:xfrm>
              <a:custGeom>
                <a:avLst/>
                <a:gdLst/>
                <a:ahLst/>
                <a:cxnLst/>
                <a:rect l="l" t="t" r="r" b="b"/>
                <a:pathLst>
                  <a:path w="1138" h="1571" extrusionOk="0">
                    <a:moveTo>
                      <a:pt x="1084" y="0"/>
                    </a:moveTo>
                    <a:cubicBezTo>
                      <a:pt x="1075" y="0"/>
                      <a:pt x="1066" y="4"/>
                      <a:pt x="1058" y="12"/>
                    </a:cubicBezTo>
                    <a:cubicBezTo>
                      <a:pt x="660" y="482"/>
                      <a:pt x="347" y="1047"/>
                      <a:pt x="3" y="1560"/>
                    </a:cubicBezTo>
                    <a:cubicBezTo>
                      <a:pt x="1" y="1565"/>
                      <a:pt x="5" y="1570"/>
                      <a:pt x="9" y="1570"/>
                    </a:cubicBezTo>
                    <a:cubicBezTo>
                      <a:pt x="11" y="1570"/>
                      <a:pt x="13" y="1569"/>
                      <a:pt x="14" y="1567"/>
                    </a:cubicBezTo>
                    <a:cubicBezTo>
                      <a:pt x="384" y="1074"/>
                      <a:pt x="810" y="591"/>
                      <a:pt x="1119" y="60"/>
                    </a:cubicBezTo>
                    <a:cubicBezTo>
                      <a:pt x="1137" y="32"/>
                      <a:pt x="1111" y="0"/>
                      <a:pt x="108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356;p29"/>
              <p:cNvSpPr/>
              <p:nvPr/>
            </p:nvSpPr>
            <p:spPr>
              <a:xfrm>
                <a:off x="540756" y="4716041"/>
                <a:ext cx="244650" cy="10048"/>
              </a:xfrm>
              <a:custGeom>
                <a:avLst/>
                <a:gdLst/>
                <a:ahLst/>
                <a:cxnLst/>
                <a:rect l="l" t="t" r="r" b="b"/>
                <a:pathLst>
                  <a:path w="3360" h="138" extrusionOk="0">
                    <a:moveTo>
                      <a:pt x="1414" y="0"/>
                    </a:moveTo>
                    <a:cubicBezTo>
                      <a:pt x="941" y="0"/>
                      <a:pt x="469" y="17"/>
                      <a:pt x="7" y="62"/>
                    </a:cubicBezTo>
                    <a:cubicBezTo>
                      <a:pt x="1" y="62"/>
                      <a:pt x="1" y="76"/>
                      <a:pt x="7" y="76"/>
                    </a:cubicBezTo>
                    <a:cubicBezTo>
                      <a:pt x="473" y="121"/>
                      <a:pt x="947" y="137"/>
                      <a:pt x="1424" y="137"/>
                    </a:cubicBezTo>
                    <a:cubicBezTo>
                      <a:pt x="2067" y="137"/>
                      <a:pt x="2713" y="108"/>
                      <a:pt x="3342" y="83"/>
                    </a:cubicBezTo>
                    <a:cubicBezTo>
                      <a:pt x="3359" y="80"/>
                      <a:pt x="3359" y="56"/>
                      <a:pt x="3342" y="56"/>
                    </a:cubicBezTo>
                    <a:cubicBezTo>
                      <a:pt x="2710" y="31"/>
                      <a:pt x="2060" y="0"/>
                      <a:pt x="141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 name="Google Shape;357;p29"/>
              <p:cNvSpPr/>
              <p:nvPr/>
            </p:nvSpPr>
            <p:spPr>
              <a:xfrm>
                <a:off x="1371697" y="3724185"/>
                <a:ext cx="188803" cy="860717"/>
              </a:xfrm>
              <a:custGeom>
                <a:avLst/>
                <a:gdLst/>
                <a:ahLst/>
                <a:cxnLst/>
                <a:rect l="l" t="t" r="r" b="b"/>
                <a:pathLst>
                  <a:path w="2593" h="11821" extrusionOk="0">
                    <a:moveTo>
                      <a:pt x="1517" y="1"/>
                    </a:moveTo>
                    <a:cubicBezTo>
                      <a:pt x="1058" y="1"/>
                      <a:pt x="660" y="3015"/>
                      <a:pt x="542" y="3777"/>
                    </a:cubicBezTo>
                    <a:cubicBezTo>
                      <a:pt x="524" y="3889"/>
                      <a:pt x="327" y="3754"/>
                      <a:pt x="286" y="4052"/>
                    </a:cubicBezTo>
                    <a:cubicBezTo>
                      <a:pt x="228" y="4454"/>
                      <a:pt x="470" y="4349"/>
                      <a:pt x="466" y="4448"/>
                    </a:cubicBezTo>
                    <a:lnTo>
                      <a:pt x="27" y="11048"/>
                    </a:lnTo>
                    <a:cubicBezTo>
                      <a:pt x="0" y="11450"/>
                      <a:pt x="300" y="11793"/>
                      <a:pt x="698" y="11820"/>
                    </a:cubicBezTo>
                    <a:lnTo>
                      <a:pt x="749" y="11820"/>
                    </a:lnTo>
                    <a:cubicBezTo>
                      <a:pt x="1126" y="11820"/>
                      <a:pt x="1443" y="11531"/>
                      <a:pt x="1470" y="11147"/>
                    </a:cubicBezTo>
                    <a:lnTo>
                      <a:pt x="2055" y="2590"/>
                    </a:lnTo>
                    <a:cubicBezTo>
                      <a:pt x="2061" y="2545"/>
                      <a:pt x="2066" y="2525"/>
                      <a:pt x="2070" y="2525"/>
                    </a:cubicBezTo>
                    <a:lnTo>
                      <a:pt x="2070" y="2525"/>
                    </a:lnTo>
                    <a:cubicBezTo>
                      <a:pt x="2109" y="2525"/>
                      <a:pt x="2053" y="4839"/>
                      <a:pt x="2362" y="4839"/>
                    </a:cubicBezTo>
                    <a:cubicBezTo>
                      <a:pt x="2593" y="4839"/>
                      <a:pt x="2362" y="1011"/>
                      <a:pt x="2089" y="820"/>
                    </a:cubicBezTo>
                    <a:cubicBezTo>
                      <a:pt x="1820" y="630"/>
                      <a:pt x="1892" y="1"/>
                      <a:pt x="151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 name="Google Shape;358;p29"/>
              <p:cNvSpPr/>
              <p:nvPr/>
            </p:nvSpPr>
            <p:spPr>
              <a:xfrm>
                <a:off x="1262696" y="3902868"/>
                <a:ext cx="92909" cy="651745"/>
              </a:xfrm>
              <a:custGeom>
                <a:avLst/>
                <a:gdLst/>
                <a:ahLst/>
                <a:cxnLst/>
                <a:rect l="l" t="t" r="r" b="b"/>
                <a:pathLst>
                  <a:path w="1276" h="8951" extrusionOk="0">
                    <a:moveTo>
                      <a:pt x="473" y="0"/>
                    </a:moveTo>
                    <a:cubicBezTo>
                      <a:pt x="430" y="0"/>
                      <a:pt x="387" y="24"/>
                      <a:pt x="371" y="71"/>
                    </a:cubicBezTo>
                    <a:cubicBezTo>
                      <a:pt x="214" y="493"/>
                      <a:pt x="0" y="731"/>
                      <a:pt x="7" y="948"/>
                    </a:cubicBezTo>
                    <a:lnTo>
                      <a:pt x="344" y="8512"/>
                    </a:lnTo>
                    <a:cubicBezTo>
                      <a:pt x="354" y="8760"/>
                      <a:pt x="558" y="8951"/>
                      <a:pt x="803" y="8951"/>
                    </a:cubicBezTo>
                    <a:lnTo>
                      <a:pt x="824" y="8951"/>
                    </a:lnTo>
                    <a:cubicBezTo>
                      <a:pt x="1079" y="8941"/>
                      <a:pt x="1276" y="8726"/>
                      <a:pt x="1263" y="8471"/>
                    </a:cubicBezTo>
                    <a:lnTo>
                      <a:pt x="929" y="908"/>
                    </a:lnTo>
                    <a:cubicBezTo>
                      <a:pt x="922" y="738"/>
                      <a:pt x="712" y="320"/>
                      <a:pt x="572" y="58"/>
                    </a:cubicBezTo>
                    <a:cubicBezTo>
                      <a:pt x="551" y="19"/>
                      <a:pt x="512" y="0"/>
                      <a:pt x="47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359;p29"/>
              <p:cNvSpPr/>
              <p:nvPr/>
            </p:nvSpPr>
            <p:spPr>
              <a:xfrm>
                <a:off x="1097483" y="3714501"/>
                <a:ext cx="222442" cy="1096047"/>
              </a:xfrm>
              <a:custGeom>
                <a:avLst/>
                <a:gdLst/>
                <a:ahLst/>
                <a:cxnLst/>
                <a:rect l="l" t="t" r="r" b="b"/>
                <a:pathLst>
                  <a:path w="3055" h="15053" extrusionOk="0">
                    <a:moveTo>
                      <a:pt x="596" y="1"/>
                    </a:moveTo>
                    <a:cubicBezTo>
                      <a:pt x="360" y="1"/>
                      <a:pt x="0" y="1409"/>
                      <a:pt x="48" y="1841"/>
                    </a:cubicBezTo>
                    <a:lnTo>
                      <a:pt x="1439" y="14348"/>
                    </a:lnTo>
                    <a:cubicBezTo>
                      <a:pt x="1483" y="14753"/>
                      <a:pt x="1827" y="15053"/>
                      <a:pt x="2221" y="15053"/>
                    </a:cubicBezTo>
                    <a:cubicBezTo>
                      <a:pt x="2252" y="15053"/>
                      <a:pt x="2279" y="15049"/>
                      <a:pt x="2310" y="15046"/>
                    </a:cubicBezTo>
                    <a:cubicBezTo>
                      <a:pt x="2742" y="14998"/>
                      <a:pt x="3055" y="14610"/>
                      <a:pt x="3008" y="14175"/>
                    </a:cubicBezTo>
                    <a:lnTo>
                      <a:pt x="1616" y="1668"/>
                    </a:lnTo>
                    <a:cubicBezTo>
                      <a:pt x="1568" y="1233"/>
                      <a:pt x="830" y="1"/>
                      <a:pt x="59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 name="Google Shape;360;p29"/>
              <p:cNvSpPr/>
              <p:nvPr/>
            </p:nvSpPr>
            <p:spPr>
              <a:xfrm>
                <a:off x="1097483" y="4314770"/>
                <a:ext cx="446195" cy="642425"/>
              </a:xfrm>
              <a:custGeom>
                <a:avLst/>
                <a:gdLst/>
                <a:ahLst/>
                <a:cxnLst/>
                <a:rect l="l" t="t" r="r" b="b"/>
                <a:pathLst>
                  <a:path w="6128" h="8823" extrusionOk="0">
                    <a:moveTo>
                      <a:pt x="68" y="0"/>
                    </a:moveTo>
                    <a:cubicBezTo>
                      <a:pt x="30" y="0"/>
                      <a:pt x="0" y="27"/>
                      <a:pt x="0" y="65"/>
                    </a:cubicBezTo>
                    <a:lnTo>
                      <a:pt x="0" y="8646"/>
                    </a:lnTo>
                    <a:cubicBezTo>
                      <a:pt x="0" y="8744"/>
                      <a:pt x="78" y="8823"/>
                      <a:pt x="177" y="8823"/>
                    </a:cubicBezTo>
                    <a:lnTo>
                      <a:pt x="5954" y="8823"/>
                    </a:lnTo>
                    <a:cubicBezTo>
                      <a:pt x="6049" y="8823"/>
                      <a:pt x="6128" y="8744"/>
                      <a:pt x="6128" y="8646"/>
                    </a:cubicBezTo>
                    <a:lnTo>
                      <a:pt x="6128" y="65"/>
                    </a:lnTo>
                    <a:cubicBezTo>
                      <a:pt x="6128" y="27"/>
                      <a:pt x="6097" y="0"/>
                      <a:pt x="606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 name="Google Shape;361;p29"/>
              <p:cNvSpPr/>
              <p:nvPr/>
            </p:nvSpPr>
            <p:spPr>
              <a:xfrm>
                <a:off x="1066756" y="4259287"/>
                <a:ext cx="508887" cy="173003"/>
              </a:xfrm>
              <a:custGeom>
                <a:avLst/>
                <a:gdLst/>
                <a:ahLst/>
                <a:cxnLst/>
                <a:rect l="l" t="t" r="r" b="b"/>
                <a:pathLst>
                  <a:path w="6989" h="2376" extrusionOk="0">
                    <a:moveTo>
                      <a:pt x="65" y="1"/>
                    </a:moveTo>
                    <a:cubicBezTo>
                      <a:pt x="30" y="1"/>
                      <a:pt x="0" y="31"/>
                      <a:pt x="0" y="65"/>
                    </a:cubicBezTo>
                    <a:lnTo>
                      <a:pt x="0" y="2311"/>
                    </a:lnTo>
                    <a:cubicBezTo>
                      <a:pt x="0" y="2345"/>
                      <a:pt x="30" y="2375"/>
                      <a:pt x="65" y="2375"/>
                    </a:cubicBezTo>
                    <a:lnTo>
                      <a:pt x="6924" y="2375"/>
                    </a:lnTo>
                    <a:cubicBezTo>
                      <a:pt x="6961" y="2375"/>
                      <a:pt x="6988" y="2345"/>
                      <a:pt x="6988" y="2311"/>
                    </a:cubicBezTo>
                    <a:lnTo>
                      <a:pt x="6988" y="65"/>
                    </a:lnTo>
                    <a:cubicBezTo>
                      <a:pt x="6988" y="31"/>
                      <a:pt x="6961" y="1"/>
                      <a:pt x="692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 name="Google Shape;362;p29"/>
              <p:cNvSpPr/>
              <p:nvPr/>
            </p:nvSpPr>
            <p:spPr>
              <a:xfrm>
                <a:off x="1108187" y="3818332"/>
                <a:ext cx="88030" cy="22062"/>
              </a:xfrm>
              <a:custGeom>
                <a:avLst/>
                <a:gdLst/>
                <a:ahLst/>
                <a:cxnLst/>
                <a:rect l="l" t="t" r="r" b="b"/>
                <a:pathLst>
                  <a:path w="1209" h="303" extrusionOk="0">
                    <a:moveTo>
                      <a:pt x="1162" y="1"/>
                    </a:moveTo>
                    <a:cubicBezTo>
                      <a:pt x="1157" y="1"/>
                      <a:pt x="1151" y="3"/>
                      <a:pt x="1146" y="7"/>
                    </a:cubicBezTo>
                    <a:cubicBezTo>
                      <a:pt x="936" y="159"/>
                      <a:pt x="691" y="244"/>
                      <a:pt x="444" y="244"/>
                    </a:cubicBezTo>
                    <a:cubicBezTo>
                      <a:pt x="299" y="244"/>
                      <a:pt x="153" y="215"/>
                      <a:pt x="12" y="154"/>
                    </a:cubicBezTo>
                    <a:cubicBezTo>
                      <a:pt x="11" y="153"/>
                      <a:pt x="10" y="153"/>
                      <a:pt x="10" y="153"/>
                    </a:cubicBezTo>
                    <a:cubicBezTo>
                      <a:pt x="4" y="153"/>
                      <a:pt x="0" y="161"/>
                      <a:pt x="6" y="167"/>
                    </a:cubicBezTo>
                    <a:cubicBezTo>
                      <a:pt x="173" y="256"/>
                      <a:pt x="353" y="302"/>
                      <a:pt x="531" y="302"/>
                    </a:cubicBezTo>
                    <a:cubicBezTo>
                      <a:pt x="764" y="302"/>
                      <a:pt x="994" y="223"/>
                      <a:pt x="1183" y="58"/>
                    </a:cubicBezTo>
                    <a:cubicBezTo>
                      <a:pt x="1208" y="39"/>
                      <a:pt x="1187" y="1"/>
                      <a:pt x="116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 name="Google Shape;363;p29"/>
              <p:cNvSpPr/>
              <p:nvPr/>
            </p:nvSpPr>
            <p:spPr>
              <a:xfrm>
                <a:off x="1402205" y="4044270"/>
                <a:ext cx="100845" cy="11577"/>
              </a:xfrm>
              <a:custGeom>
                <a:avLst/>
                <a:gdLst/>
                <a:ahLst/>
                <a:cxnLst/>
                <a:rect l="l" t="t" r="r" b="b"/>
                <a:pathLst>
                  <a:path w="1385" h="159" extrusionOk="0">
                    <a:moveTo>
                      <a:pt x="10" y="0"/>
                    </a:moveTo>
                    <a:cubicBezTo>
                      <a:pt x="3" y="0"/>
                      <a:pt x="0" y="14"/>
                      <a:pt x="7" y="14"/>
                    </a:cubicBezTo>
                    <a:cubicBezTo>
                      <a:pt x="405" y="123"/>
                      <a:pt x="776" y="159"/>
                      <a:pt x="1177" y="159"/>
                    </a:cubicBezTo>
                    <a:cubicBezTo>
                      <a:pt x="1229" y="159"/>
                      <a:pt x="1281" y="158"/>
                      <a:pt x="1334" y="157"/>
                    </a:cubicBezTo>
                    <a:cubicBezTo>
                      <a:pt x="1384" y="154"/>
                      <a:pt x="1384" y="79"/>
                      <a:pt x="1334" y="79"/>
                    </a:cubicBezTo>
                    <a:cubicBezTo>
                      <a:pt x="894" y="75"/>
                      <a:pt x="449" y="41"/>
                      <a:pt x="1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 name="Google Shape;364;p29"/>
              <p:cNvSpPr/>
              <p:nvPr/>
            </p:nvSpPr>
            <p:spPr>
              <a:xfrm>
                <a:off x="1428636" y="3996214"/>
                <a:ext cx="27450" cy="5315"/>
              </a:xfrm>
              <a:custGeom>
                <a:avLst/>
                <a:gdLst/>
                <a:ahLst/>
                <a:cxnLst/>
                <a:rect l="l" t="t" r="r" b="b"/>
                <a:pathLst>
                  <a:path w="377" h="73" extrusionOk="0">
                    <a:moveTo>
                      <a:pt x="11" y="0"/>
                    </a:moveTo>
                    <a:cubicBezTo>
                      <a:pt x="5" y="0"/>
                      <a:pt x="0" y="10"/>
                      <a:pt x="8" y="13"/>
                    </a:cubicBezTo>
                    <a:cubicBezTo>
                      <a:pt x="116" y="34"/>
                      <a:pt x="225" y="51"/>
                      <a:pt x="334" y="71"/>
                    </a:cubicBezTo>
                    <a:cubicBezTo>
                      <a:pt x="337" y="72"/>
                      <a:pt x="339" y="72"/>
                      <a:pt x="341" y="72"/>
                    </a:cubicBezTo>
                    <a:cubicBezTo>
                      <a:pt x="373" y="72"/>
                      <a:pt x="376" y="24"/>
                      <a:pt x="341" y="21"/>
                    </a:cubicBezTo>
                    <a:cubicBezTo>
                      <a:pt x="232" y="13"/>
                      <a:pt x="120" y="7"/>
                      <a:pt x="1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 name="Google Shape;365;p29"/>
              <p:cNvSpPr/>
              <p:nvPr/>
            </p:nvSpPr>
            <p:spPr>
              <a:xfrm>
                <a:off x="1460965" y="4056139"/>
                <a:ext cx="22135" cy="187347"/>
              </a:xfrm>
              <a:custGeom>
                <a:avLst/>
                <a:gdLst/>
                <a:ahLst/>
                <a:cxnLst/>
                <a:rect l="l" t="t" r="r" b="b"/>
                <a:pathLst>
                  <a:path w="304" h="2573" extrusionOk="0">
                    <a:moveTo>
                      <a:pt x="282" y="1"/>
                    </a:moveTo>
                    <a:cubicBezTo>
                      <a:pt x="274" y="1"/>
                      <a:pt x="266" y="5"/>
                      <a:pt x="264" y="14"/>
                    </a:cubicBezTo>
                    <a:cubicBezTo>
                      <a:pt x="142" y="848"/>
                      <a:pt x="23" y="1695"/>
                      <a:pt x="2" y="2535"/>
                    </a:cubicBezTo>
                    <a:cubicBezTo>
                      <a:pt x="0" y="2558"/>
                      <a:pt x="23" y="2573"/>
                      <a:pt x="44" y="2573"/>
                    </a:cubicBezTo>
                    <a:cubicBezTo>
                      <a:pt x="60" y="2573"/>
                      <a:pt x="75" y="2565"/>
                      <a:pt x="77" y="2546"/>
                    </a:cubicBezTo>
                    <a:cubicBezTo>
                      <a:pt x="217" y="1715"/>
                      <a:pt x="264" y="858"/>
                      <a:pt x="302" y="21"/>
                    </a:cubicBezTo>
                    <a:cubicBezTo>
                      <a:pt x="304" y="8"/>
                      <a:pt x="293" y="1"/>
                      <a:pt x="28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 name="Google Shape;366;p29"/>
              <p:cNvSpPr/>
              <p:nvPr/>
            </p:nvSpPr>
            <p:spPr>
              <a:xfrm>
                <a:off x="1296117" y="3957623"/>
                <a:ext cx="13179" cy="301517"/>
              </a:xfrm>
              <a:custGeom>
                <a:avLst/>
                <a:gdLst/>
                <a:ahLst/>
                <a:cxnLst/>
                <a:rect l="l" t="t" r="r" b="b"/>
                <a:pathLst>
                  <a:path w="181" h="4141" extrusionOk="0">
                    <a:moveTo>
                      <a:pt x="57" y="0"/>
                    </a:moveTo>
                    <a:cubicBezTo>
                      <a:pt x="51" y="0"/>
                      <a:pt x="44" y="5"/>
                      <a:pt x="44" y="13"/>
                    </a:cubicBezTo>
                    <a:cubicBezTo>
                      <a:pt x="0" y="1380"/>
                      <a:pt x="106" y="2752"/>
                      <a:pt x="137" y="4120"/>
                    </a:cubicBezTo>
                    <a:cubicBezTo>
                      <a:pt x="137" y="4133"/>
                      <a:pt x="147" y="4140"/>
                      <a:pt x="157" y="4140"/>
                    </a:cubicBezTo>
                    <a:cubicBezTo>
                      <a:pt x="167" y="4140"/>
                      <a:pt x="178" y="4133"/>
                      <a:pt x="178" y="4120"/>
                    </a:cubicBezTo>
                    <a:cubicBezTo>
                      <a:pt x="143" y="2752"/>
                      <a:pt x="181" y="1377"/>
                      <a:pt x="72" y="13"/>
                    </a:cubicBezTo>
                    <a:cubicBezTo>
                      <a:pt x="71" y="5"/>
                      <a:pt x="64" y="0"/>
                      <a:pt x="5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 name="Google Shape;367;p29"/>
              <p:cNvSpPr/>
              <p:nvPr/>
            </p:nvSpPr>
            <p:spPr>
              <a:xfrm>
                <a:off x="1216095" y="4433892"/>
                <a:ext cx="323142" cy="8228"/>
              </a:xfrm>
              <a:custGeom>
                <a:avLst/>
                <a:gdLst/>
                <a:ahLst/>
                <a:cxnLst/>
                <a:rect l="l" t="t" r="r" b="b"/>
                <a:pathLst>
                  <a:path w="4438" h="113" extrusionOk="0">
                    <a:moveTo>
                      <a:pt x="1964" y="1"/>
                    </a:moveTo>
                    <a:cubicBezTo>
                      <a:pt x="1315" y="1"/>
                      <a:pt x="666" y="12"/>
                      <a:pt x="17" y="42"/>
                    </a:cubicBezTo>
                    <a:cubicBezTo>
                      <a:pt x="0" y="45"/>
                      <a:pt x="0" y="69"/>
                      <a:pt x="17" y="69"/>
                    </a:cubicBezTo>
                    <a:cubicBezTo>
                      <a:pt x="671" y="101"/>
                      <a:pt x="1325" y="113"/>
                      <a:pt x="1979" y="113"/>
                    </a:cubicBezTo>
                    <a:cubicBezTo>
                      <a:pt x="2748" y="113"/>
                      <a:pt x="3517" y="97"/>
                      <a:pt x="4286" y="79"/>
                    </a:cubicBezTo>
                    <a:lnTo>
                      <a:pt x="4286" y="79"/>
                    </a:lnTo>
                    <a:cubicBezTo>
                      <a:pt x="4289" y="81"/>
                      <a:pt x="4293" y="83"/>
                      <a:pt x="4298" y="83"/>
                    </a:cubicBezTo>
                    <a:cubicBezTo>
                      <a:pt x="4299" y="83"/>
                      <a:pt x="4300" y="83"/>
                      <a:pt x="4301" y="83"/>
                    </a:cubicBezTo>
                    <a:cubicBezTo>
                      <a:pt x="4339" y="79"/>
                      <a:pt x="4376" y="79"/>
                      <a:pt x="4410" y="76"/>
                    </a:cubicBezTo>
                    <a:lnTo>
                      <a:pt x="4410" y="76"/>
                    </a:lnTo>
                    <a:cubicBezTo>
                      <a:pt x="4410" y="76"/>
                      <a:pt x="4410" y="76"/>
                      <a:pt x="4410" y="76"/>
                    </a:cubicBezTo>
                    <a:cubicBezTo>
                      <a:pt x="4437" y="76"/>
                      <a:pt x="4437" y="38"/>
                      <a:pt x="4410" y="35"/>
                    </a:cubicBezTo>
                    <a:cubicBezTo>
                      <a:pt x="4400" y="35"/>
                      <a:pt x="4391" y="35"/>
                      <a:pt x="4381" y="35"/>
                    </a:cubicBezTo>
                    <a:lnTo>
                      <a:pt x="4381" y="35"/>
                    </a:lnTo>
                    <a:cubicBezTo>
                      <a:pt x="4356" y="34"/>
                      <a:pt x="4328" y="32"/>
                      <a:pt x="4301" y="32"/>
                    </a:cubicBezTo>
                    <a:cubicBezTo>
                      <a:pt x="4300" y="32"/>
                      <a:pt x="4299" y="32"/>
                      <a:pt x="4298" y="32"/>
                    </a:cubicBezTo>
                    <a:cubicBezTo>
                      <a:pt x="4296" y="32"/>
                      <a:pt x="4294" y="32"/>
                      <a:pt x="4292" y="33"/>
                    </a:cubicBezTo>
                    <a:lnTo>
                      <a:pt x="4292" y="33"/>
                    </a:lnTo>
                    <a:cubicBezTo>
                      <a:pt x="3517" y="16"/>
                      <a:pt x="2741" y="1"/>
                      <a:pt x="1964"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368" name="Google Shape;368;p29"/>
          <p:cNvSpPr txBox="1"/>
          <p:nvPr/>
        </p:nvSpPr>
        <p:spPr>
          <a:xfrm>
            <a:off x="1945459" y="4421544"/>
            <a:ext cx="5428389" cy="615523"/>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b="1" dirty="0">
                <a:solidFill>
                  <a:srgbClr val="FF0000"/>
                </a:solidFill>
                <a:latin typeface="Lato"/>
                <a:ea typeface="Lato"/>
                <a:cs typeface="Lato"/>
                <a:sym typeface="Lato"/>
              </a:rPr>
              <a:t>Ts. </a:t>
            </a:r>
            <a:r>
              <a:rPr lang="en-US" b="1" dirty="0" err="1">
                <a:solidFill>
                  <a:srgbClr val="FF0000"/>
                </a:solidFill>
                <a:latin typeface="Lato"/>
                <a:ea typeface="Lato"/>
                <a:cs typeface="Lato"/>
                <a:sym typeface="Lato"/>
              </a:rPr>
              <a:t>Hoàng</a:t>
            </a:r>
            <a:r>
              <a:rPr lang="en-US" b="1" dirty="0">
                <a:solidFill>
                  <a:srgbClr val="FF0000"/>
                </a:solidFill>
                <a:latin typeface="Lato"/>
                <a:ea typeface="Lato"/>
                <a:cs typeface="Lato"/>
                <a:sym typeface="Lato"/>
              </a:rPr>
              <a:t> </a:t>
            </a:r>
            <a:r>
              <a:rPr lang="en-US" b="1" dirty="0" err="1">
                <a:solidFill>
                  <a:srgbClr val="FF0000"/>
                </a:solidFill>
                <a:latin typeface="Lato"/>
                <a:ea typeface="Lato"/>
                <a:cs typeface="Lato"/>
                <a:sym typeface="Lato"/>
              </a:rPr>
              <a:t>Thị</a:t>
            </a:r>
            <a:r>
              <a:rPr lang="en-US" b="1" dirty="0">
                <a:solidFill>
                  <a:srgbClr val="FF0000"/>
                </a:solidFill>
                <a:latin typeface="Lato"/>
                <a:ea typeface="Lato"/>
                <a:cs typeface="Lato"/>
                <a:sym typeface="Lato"/>
              </a:rPr>
              <a:t> </a:t>
            </a:r>
            <a:r>
              <a:rPr lang="en-US" b="1" dirty="0" err="1">
                <a:solidFill>
                  <a:srgbClr val="FF0000"/>
                </a:solidFill>
                <a:latin typeface="Lato"/>
                <a:ea typeface="Lato"/>
                <a:cs typeface="Lato"/>
                <a:sym typeface="Lato"/>
              </a:rPr>
              <a:t>Nho</a:t>
            </a:r>
            <a:r>
              <a:rPr lang="en-US" b="1" dirty="0">
                <a:solidFill>
                  <a:srgbClr val="FF0000"/>
                </a:solidFill>
                <a:latin typeface="Lato"/>
                <a:ea typeface="Lato"/>
                <a:cs typeface="Lato"/>
                <a:sym typeface="Lato"/>
              </a:rPr>
              <a:t>– </a:t>
            </a:r>
            <a:r>
              <a:rPr lang="en-US" b="1" dirty="0" err="1">
                <a:solidFill>
                  <a:srgbClr val="FF0000"/>
                </a:solidFill>
                <a:latin typeface="Lato"/>
                <a:ea typeface="Lato"/>
                <a:cs typeface="Lato"/>
                <a:sym typeface="Lato"/>
              </a:rPr>
              <a:t>Trường</a:t>
            </a:r>
            <a:r>
              <a:rPr lang="en-US" b="1" dirty="0">
                <a:solidFill>
                  <a:srgbClr val="FF0000"/>
                </a:solidFill>
                <a:latin typeface="Lato"/>
                <a:ea typeface="Lato"/>
                <a:cs typeface="Lato"/>
                <a:sym typeface="Lato"/>
              </a:rPr>
              <a:t> </a:t>
            </a:r>
            <a:r>
              <a:rPr lang="en-US" b="1" dirty="0" err="1">
                <a:solidFill>
                  <a:srgbClr val="FF0000"/>
                </a:solidFill>
                <a:latin typeface="Lato"/>
                <a:ea typeface="Lato"/>
                <a:cs typeface="Lato"/>
                <a:sym typeface="Lato"/>
              </a:rPr>
              <a:t>Đại</a:t>
            </a:r>
            <a:r>
              <a:rPr lang="en-US" b="1" dirty="0">
                <a:solidFill>
                  <a:srgbClr val="FF0000"/>
                </a:solidFill>
                <a:latin typeface="Lato"/>
                <a:ea typeface="Lato"/>
                <a:cs typeface="Lato"/>
                <a:sym typeface="Lato"/>
              </a:rPr>
              <a:t> </a:t>
            </a:r>
            <a:r>
              <a:rPr lang="en-US" b="1" dirty="0" err="1">
                <a:solidFill>
                  <a:srgbClr val="FF0000"/>
                </a:solidFill>
                <a:latin typeface="Lato"/>
                <a:ea typeface="Lato"/>
                <a:cs typeface="Lato"/>
                <a:sym typeface="Lato"/>
              </a:rPr>
              <a:t>học</a:t>
            </a:r>
            <a:r>
              <a:rPr lang="en-US" b="1" dirty="0">
                <a:solidFill>
                  <a:srgbClr val="FF0000"/>
                </a:solidFill>
                <a:latin typeface="Lato"/>
                <a:ea typeface="Lato"/>
                <a:cs typeface="Lato"/>
                <a:sym typeface="Lato"/>
              </a:rPr>
              <a:t> </a:t>
            </a:r>
            <a:r>
              <a:rPr lang="en-US" b="1" dirty="0" err="1">
                <a:solidFill>
                  <a:srgbClr val="FF0000"/>
                </a:solidFill>
                <a:latin typeface="Lato"/>
                <a:ea typeface="Lato"/>
                <a:cs typeface="Lato"/>
                <a:sym typeface="Lato"/>
              </a:rPr>
              <a:t>Giáo</a:t>
            </a:r>
            <a:r>
              <a:rPr lang="en-US" b="1" dirty="0">
                <a:solidFill>
                  <a:srgbClr val="FF0000"/>
                </a:solidFill>
                <a:latin typeface="Lato"/>
                <a:ea typeface="Lato"/>
                <a:cs typeface="Lato"/>
                <a:sym typeface="Lato"/>
              </a:rPr>
              <a:t> </a:t>
            </a:r>
            <a:r>
              <a:rPr lang="en-US" b="1" dirty="0" err="1">
                <a:solidFill>
                  <a:srgbClr val="FF0000"/>
                </a:solidFill>
                <a:latin typeface="Lato"/>
                <a:ea typeface="Lato"/>
                <a:cs typeface="Lato"/>
                <a:sym typeface="Lato"/>
              </a:rPr>
              <a:t>dục</a:t>
            </a:r>
            <a:r>
              <a:rPr lang="en-US" b="1">
                <a:solidFill>
                  <a:srgbClr val="FF0000"/>
                </a:solidFill>
                <a:latin typeface="Lato"/>
                <a:ea typeface="Lato"/>
                <a:cs typeface="Lato"/>
                <a:sym typeface="Lato"/>
              </a:rPr>
              <a:t> , ĐHQG HN</a:t>
            </a:r>
          </a:p>
          <a:p>
            <a:pPr marL="0" lvl="0" indent="0" algn="l" rtl="0">
              <a:spcBef>
                <a:spcPts val="0"/>
              </a:spcBef>
              <a:spcAft>
                <a:spcPts val="0"/>
              </a:spcAft>
              <a:buNone/>
            </a:pPr>
            <a:r>
              <a:rPr lang="en-US" b="1" dirty="0">
                <a:solidFill>
                  <a:srgbClr val="FF0000"/>
                </a:solidFill>
                <a:latin typeface="Lato"/>
                <a:ea typeface="Lato"/>
                <a:cs typeface="Lato"/>
                <a:sym typeface="Lato"/>
              </a:rPr>
              <a:t>PGS.TS. Lê </a:t>
            </a:r>
            <a:r>
              <a:rPr lang="en-US" b="1" dirty="0" err="1">
                <a:solidFill>
                  <a:srgbClr val="FF0000"/>
                </a:solidFill>
                <a:latin typeface="Lato"/>
                <a:ea typeface="Lato"/>
                <a:cs typeface="Lato"/>
                <a:sym typeface="Lato"/>
              </a:rPr>
              <a:t>Trung</a:t>
            </a:r>
            <a:r>
              <a:rPr lang="en-US" b="1" dirty="0">
                <a:solidFill>
                  <a:srgbClr val="FF0000"/>
                </a:solidFill>
                <a:latin typeface="Lato"/>
                <a:ea typeface="Lato"/>
                <a:cs typeface="Lato"/>
                <a:sym typeface="Lato"/>
              </a:rPr>
              <a:t> </a:t>
            </a:r>
            <a:r>
              <a:rPr lang="en-US" b="1" dirty="0" err="1">
                <a:solidFill>
                  <a:srgbClr val="FF0000"/>
                </a:solidFill>
                <a:latin typeface="Lato"/>
                <a:ea typeface="Lato"/>
                <a:cs typeface="Lato"/>
                <a:sym typeface="Lato"/>
              </a:rPr>
              <a:t>Dũng</a:t>
            </a:r>
            <a:r>
              <a:rPr lang="en-US" b="1" dirty="0">
                <a:solidFill>
                  <a:srgbClr val="FF0000"/>
                </a:solidFill>
                <a:latin typeface="Lato"/>
                <a:ea typeface="Lato"/>
                <a:cs typeface="Lato"/>
                <a:sym typeface="Lato"/>
              </a:rPr>
              <a:t>– </a:t>
            </a:r>
            <a:r>
              <a:rPr lang="en-US" b="1" dirty="0" err="1">
                <a:solidFill>
                  <a:srgbClr val="FF0000"/>
                </a:solidFill>
                <a:latin typeface="Lato"/>
                <a:ea typeface="Lato"/>
                <a:cs typeface="Lato"/>
                <a:sym typeface="Lato"/>
              </a:rPr>
              <a:t>Vụ</a:t>
            </a:r>
            <a:r>
              <a:rPr lang="en-US" b="1" dirty="0">
                <a:solidFill>
                  <a:srgbClr val="FF0000"/>
                </a:solidFill>
                <a:latin typeface="Lato"/>
                <a:ea typeface="Lato"/>
                <a:cs typeface="Lato"/>
                <a:sym typeface="Lato"/>
              </a:rPr>
              <a:t> Giáo dục Trung học</a:t>
            </a:r>
            <a:endParaRPr b="1" dirty="0">
              <a:solidFill>
                <a:srgbClr val="FF0000"/>
              </a:solidFill>
              <a:latin typeface="Lato"/>
              <a:ea typeface="Lato"/>
              <a:cs typeface="Lato"/>
              <a:sym typeface="Lato"/>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3740" y="358904"/>
            <a:ext cx="7691400" cy="572700"/>
          </a:xfrm>
        </p:spPr>
        <p:txBody>
          <a:bodyPr>
            <a:noAutofit/>
          </a:bodyPr>
          <a:lstStyle/>
          <a:p>
            <a:r>
              <a:rPr lang="en-US" sz="4000" dirty="0">
                <a:solidFill>
                  <a:srgbClr val="FF0000"/>
                </a:solidFill>
                <a:latin typeface="Times New Roman" panose="02020603050405020304" pitchFamily="18" charset="0"/>
                <a:cs typeface="Times New Roman" panose="02020603050405020304" pitchFamily="18" charset="0"/>
              </a:rPr>
              <a:t>ĐẶC ĐIỂM</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241203011"/>
              </p:ext>
            </p:extLst>
          </p:nvPr>
        </p:nvGraphicFramePr>
        <p:xfrm>
          <a:off x="971550" y="1386590"/>
          <a:ext cx="7200900" cy="30199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22066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solidFill>
                  <a:srgbClr val="FF0000"/>
                </a:solidFill>
                <a:latin typeface="Times New Roman" panose="02020603050405020304" pitchFamily="18" charset="0"/>
                <a:cs typeface="Times New Roman" panose="02020603050405020304" pitchFamily="18" charset="0"/>
              </a:rPr>
              <a:t>ĐẶC ĐIỂM</a:t>
            </a:r>
          </a:p>
        </p:txBody>
      </p:sp>
      <p:graphicFrame>
        <p:nvGraphicFramePr>
          <p:cNvPr id="4" name="Content Placeholder 3"/>
          <p:cNvGraphicFramePr>
            <a:graphicFrameLocks noGrp="1"/>
          </p:cNvGraphicFramePr>
          <p:nvPr>
            <p:ph idx="1"/>
          </p:nvPr>
        </p:nvGraphicFramePr>
        <p:xfrm>
          <a:off x="971550" y="1294790"/>
          <a:ext cx="7200900" cy="31117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968817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3720" y="104071"/>
            <a:ext cx="7691400" cy="572700"/>
          </a:xfrm>
        </p:spPr>
        <p:txBody>
          <a:bodyPr>
            <a:normAutofit/>
          </a:bodyPr>
          <a:lstStyle/>
          <a:p>
            <a:r>
              <a:rPr lang="en-US" sz="2500" dirty="0">
                <a:solidFill>
                  <a:srgbClr val="FF0000"/>
                </a:solidFill>
                <a:latin typeface="Times New Roman" panose="02020603050405020304" pitchFamily="18" charset="0"/>
                <a:cs typeface="Times New Roman" panose="02020603050405020304" pitchFamily="18" charset="0"/>
              </a:rPr>
              <a:t>ĐẶC ĐIỂM</a:t>
            </a:r>
          </a:p>
        </p:txBody>
      </p:sp>
      <p:graphicFrame>
        <p:nvGraphicFramePr>
          <p:cNvPr id="4" name="Content Placeholder 3"/>
          <p:cNvGraphicFramePr>
            <a:graphicFrameLocks noGrp="1"/>
          </p:cNvGraphicFramePr>
          <p:nvPr>
            <p:ph idx="1"/>
          </p:nvPr>
        </p:nvGraphicFramePr>
        <p:xfrm>
          <a:off x="507503" y="549015"/>
          <a:ext cx="7910122" cy="42422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6853538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000" dirty="0">
                <a:solidFill>
                  <a:srgbClr val="FF0000"/>
                </a:solidFill>
                <a:latin typeface="Times New Roman" panose="02020603050405020304" pitchFamily="18" charset="0"/>
                <a:cs typeface="Times New Roman" panose="02020603050405020304" pitchFamily="18" charset="0"/>
              </a:rPr>
              <a:t>ĐẶC ĐIỂM</a:t>
            </a:r>
            <a:endParaRPr lang="en-US" sz="1875" dirty="0">
              <a:solidFill>
                <a:srgbClr val="FF0000"/>
              </a:solidFill>
              <a:latin typeface="Times New Roman" panose="02020603050405020304" pitchFamily="18" charset="0"/>
              <a:cs typeface="Times New Roman" panose="02020603050405020304" pitchFamily="18"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058041015"/>
              </p:ext>
            </p:extLst>
          </p:nvPr>
        </p:nvGraphicFramePr>
        <p:xfrm>
          <a:off x="532151" y="1229193"/>
          <a:ext cx="7640299" cy="34552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6017107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solidFill>
                  <a:srgbClr val="FF0000"/>
                </a:solidFill>
                <a:latin typeface="Times New Roman" panose="02020603050405020304" pitchFamily="18" charset="0"/>
                <a:cs typeface="Times New Roman" panose="02020603050405020304" pitchFamily="18" charset="0"/>
              </a:rPr>
              <a:t>ĐẶC ĐIỂM</a:t>
            </a:r>
          </a:p>
        </p:txBody>
      </p:sp>
      <p:graphicFrame>
        <p:nvGraphicFramePr>
          <p:cNvPr id="4" name="Content Placeholder 3"/>
          <p:cNvGraphicFramePr>
            <a:graphicFrameLocks noGrp="1"/>
          </p:cNvGraphicFramePr>
          <p:nvPr>
            <p:ph idx="1"/>
          </p:nvPr>
        </p:nvGraphicFramePr>
        <p:xfrm>
          <a:off x="487828" y="914400"/>
          <a:ext cx="7929797" cy="387495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2162340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000" dirty="0">
                <a:solidFill>
                  <a:srgbClr val="FF0000"/>
                </a:solidFill>
                <a:latin typeface="Times New Roman" panose="02020603050405020304" pitchFamily="18" charset="0"/>
                <a:cs typeface="Times New Roman" panose="02020603050405020304" pitchFamily="18" charset="0"/>
              </a:rPr>
              <a:t>ĐẶC ĐIỂM</a:t>
            </a:r>
            <a:endParaRPr lang="en-US" sz="1875" dirty="0">
              <a:solidFill>
                <a:srgbClr val="FF0000"/>
              </a:solidFill>
              <a:latin typeface="Times New Roman" panose="02020603050405020304" pitchFamily="18" charset="0"/>
              <a:cs typeface="Times New Roman" panose="02020603050405020304" pitchFamily="18"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167957739"/>
              </p:ext>
            </p:extLst>
          </p:nvPr>
        </p:nvGraphicFramePr>
        <p:xfrm>
          <a:off x="779489" y="1014049"/>
          <a:ext cx="7809875" cy="37977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9219815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1191"/>
        <p:cNvGrpSpPr/>
        <p:nvPr/>
      </p:nvGrpSpPr>
      <p:grpSpPr>
        <a:xfrm>
          <a:off x="0" y="0"/>
          <a:ext cx="0" cy="0"/>
          <a:chOff x="0" y="0"/>
          <a:chExt cx="0" cy="0"/>
        </a:xfrm>
      </p:grpSpPr>
      <p:sp>
        <p:nvSpPr>
          <p:cNvPr id="1192" name="Google Shape;1192;p93"/>
          <p:cNvSpPr txBox="1">
            <a:spLocks noGrp="1"/>
          </p:cNvSpPr>
          <p:nvPr>
            <p:ph type="title" idx="2"/>
          </p:nvPr>
        </p:nvSpPr>
        <p:spPr>
          <a:xfrm>
            <a:off x="713850" y="1491425"/>
            <a:ext cx="1907700" cy="918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3100" dirty="0">
                <a:latin typeface="Anton"/>
                <a:ea typeface="Anton"/>
                <a:cs typeface="Anton"/>
                <a:sym typeface="Anton"/>
              </a:rPr>
              <a:t>PHẦN 02</a:t>
            </a:r>
            <a:endParaRPr sz="3100" dirty="0">
              <a:latin typeface="Anton"/>
              <a:ea typeface="Anton"/>
              <a:cs typeface="Anton"/>
              <a:sym typeface="Anton"/>
            </a:endParaRPr>
          </a:p>
        </p:txBody>
      </p:sp>
      <p:grpSp>
        <p:nvGrpSpPr>
          <p:cNvPr id="1193" name="Google Shape;1193;p93"/>
          <p:cNvGrpSpPr/>
          <p:nvPr/>
        </p:nvGrpSpPr>
        <p:grpSpPr>
          <a:xfrm rot="-830228">
            <a:off x="3827332" y="1215868"/>
            <a:ext cx="673278" cy="678714"/>
            <a:chOff x="4566208" y="2132179"/>
            <a:chExt cx="1190999" cy="1200614"/>
          </a:xfrm>
        </p:grpSpPr>
        <p:sp>
          <p:nvSpPr>
            <p:cNvPr id="1194" name="Google Shape;1194;p93"/>
            <p:cNvSpPr/>
            <p:nvPr/>
          </p:nvSpPr>
          <p:spPr>
            <a:xfrm rot="724461">
              <a:off x="4661765" y="2197509"/>
              <a:ext cx="729412" cy="990771"/>
            </a:xfrm>
            <a:custGeom>
              <a:avLst/>
              <a:gdLst/>
              <a:ahLst/>
              <a:cxnLst/>
              <a:rect l="l" t="t" r="r" b="b"/>
              <a:pathLst>
                <a:path w="6952" h="9443" extrusionOk="0">
                  <a:moveTo>
                    <a:pt x="6952" y="0"/>
                  </a:moveTo>
                  <a:lnTo>
                    <a:pt x="1" y="9443"/>
                  </a:lnTo>
                  <a:lnTo>
                    <a:pt x="6952" y="4543"/>
                  </a:lnTo>
                  <a:lnTo>
                    <a:pt x="695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5" name="Google Shape;1195;p93"/>
            <p:cNvSpPr/>
            <p:nvPr/>
          </p:nvSpPr>
          <p:spPr>
            <a:xfrm rot="724461">
              <a:off x="4602634" y="2756601"/>
              <a:ext cx="899384" cy="443397"/>
            </a:xfrm>
            <a:custGeom>
              <a:avLst/>
              <a:gdLst/>
              <a:ahLst/>
              <a:cxnLst/>
              <a:rect l="l" t="t" r="r" b="b"/>
              <a:pathLst>
                <a:path w="8572" h="4226" extrusionOk="0">
                  <a:moveTo>
                    <a:pt x="8301" y="0"/>
                  </a:moveTo>
                  <a:lnTo>
                    <a:pt x="1" y="4226"/>
                  </a:lnTo>
                  <a:lnTo>
                    <a:pt x="8572" y="2971"/>
                  </a:lnTo>
                  <a:lnTo>
                    <a:pt x="8301"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6" name="Google Shape;1196;p93"/>
            <p:cNvSpPr/>
            <p:nvPr/>
          </p:nvSpPr>
          <p:spPr>
            <a:xfrm rot="724461">
              <a:off x="4607723" y="2708483"/>
              <a:ext cx="1107968" cy="514114"/>
            </a:xfrm>
            <a:custGeom>
              <a:avLst/>
              <a:gdLst/>
              <a:ahLst/>
              <a:cxnLst/>
              <a:rect l="l" t="t" r="r" b="b"/>
              <a:pathLst>
                <a:path w="10560" h="4900" extrusionOk="0">
                  <a:moveTo>
                    <a:pt x="6952" y="0"/>
                  </a:moveTo>
                  <a:lnTo>
                    <a:pt x="1" y="4900"/>
                  </a:lnTo>
                  <a:lnTo>
                    <a:pt x="10559" y="1046"/>
                  </a:lnTo>
                  <a:lnTo>
                    <a:pt x="695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7" name="Google Shape;1197;p93"/>
            <p:cNvSpPr/>
            <p:nvPr/>
          </p:nvSpPr>
          <p:spPr>
            <a:xfrm rot="724461">
              <a:off x="4617060" y="2620208"/>
              <a:ext cx="791735" cy="569932"/>
            </a:xfrm>
            <a:custGeom>
              <a:avLst/>
              <a:gdLst/>
              <a:ahLst/>
              <a:cxnLst/>
              <a:rect l="l" t="t" r="r" b="b"/>
              <a:pathLst>
                <a:path w="7546" h="5432" extrusionOk="0">
                  <a:moveTo>
                    <a:pt x="6952" y="1"/>
                  </a:moveTo>
                  <a:lnTo>
                    <a:pt x="1" y="5432"/>
                  </a:lnTo>
                  <a:lnTo>
                    <a:pt x="7546" y="709"/>
                  </a:lnTo>
                  <a:lnTo>
                    <a:pt x="6952"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98" name="Google Shape;1198;p93"/>
          <p:cNvSpPr/>
          <p:nvPr/>
        </p:nvSpPr>
        <p:spPr>
          <a:xfrm>
            <a:off x="4406825" y="-696025"/>
            <a:ext cx="2755975" cy="2163575"/>
          </a:xfrm>
          <a:custGeom>
            <a:avLst/>
            <a:gdLst/>
            <a:ahLst/>
            <a:cxnLst/>
            <a:rect l="l" t="t" r="r" b="b"/>
            <a:pathLst>
              <a:path w="110239" h="86543" extrusionOk="0">
                <a:moveTo>
                  <a:pt x="0" y="86543"/>
                </a:moveTo>
                <a:cubicBezTo>
                  <a:pt x="3531" y="79484"/>
                  <a:pt x="14559" y="80127"/>
                  <a:pt x="22299" y="78579"/>
                </a:cubicBezTo>
                <a:cubicBezTo>
                  <a:pt x="45419" y="73955"/>
                  <a:pt x="72767" y="82102"/>
                  <a:pt x="92384" y="69022"/>
                </a:cubicBezTo>
                <a:cubicBezTo>
                  <a:pt x="105017" y="60598"/>
                  <a:pt x="113645" y="40952"/>
                  <a:pt x="108843" y="26547"/>
                </a:cubicBezTo>
                <a:cubicBezTo>
                  <a:pt x="105040" y="15140"/>
                  <a:pt x="92922" y="8503"/>
                  <a:pt x="84419" y="0"/>
                </a:cubicBezTo>
              </a:path>
            </a:pathLst>
          </a:custGeom>
          <a:noFill/>
          <a:ln w="19050" cap="flat" cmpd="sng">
            <a:solidFill>
              <a:schemeClr val="accent4"/>
            </a:solidFill>
            <a:prstDash val="dot"/>
            <a:round/>
            <a:headEnd type="none" w="med" len="med"/>
            <a:tailEnd type="none" w="med" len="med"/>
          </a:ln>
        </p:spPr>
      </p:sp>
      <p:grpSp>
        <p:nvGrpSpPr>
          <p:cNvPr id="1199" name="Google Shape;1199;p93"/>
          <p:cNvGrpSpPr/>
          <p:nvPr/>
        </p:nvGrpSpPr>
        <p:grpSpPr>
          <a:xfrm>
            <a:off x="6051400" y="2510350"/>
            <a:ext cx="1682340" cy="669750"/>
            <a:chOff x="5981625" y="1844100"/>
            <a:chExt cx="1682340" cy="669750"/>
          </a:xfrm>
        </p:grpSpPr>
        <p:sp>
          <p:nvSpPr>
            <p:cNvPr id="1200" name="Google Shape;1200;p93"/>
            <p:cNvSpPr/>
            <p:nvPr/>
          </p:nvSpPr>
          <p:spPr>
            <a:xfrm>
              <a:off x="5981625" y="1844100"/>
              <a:ext cx="1682340" cy="578084"/>
            </a:xfrm>
            <a:custGeom>
              <a:avLst/>
              <a:gdLst/>
              <a:ahLst/>
              <a:cxnLst/>
              <a:rect l="l" t="t" r="r" b="b"/>
              <a:pathLst>
                <a:path w="10241" h="3519" extrusionOk="0">
                  <a:moveTo>
                    <a:pt x="4635" y="0"/>
                  </a:moveTo>
                  <a:cubicBezTo>
                    <a:pt x="4618" y="0"/>
                    <a:pt x="4600" y="1"/>
                    <a:pt x="4583" y="1"/>
                  </a:cubicBezTo>
                  <a:cubicBezTo>
                    <a:pt x="2786" y="59"/>
                    <a:pt x="2616" y="1015"/>
                    <a:pt x="2562" y="1804"/>
                  </a:cubicBezTo>
                  <a:cubicBezTo>
                    <a:pt x="2562" y="1804"/>
                    <a:pt x="2205" y="1627"/>
                    <a:pt x="1820" y="1627"/>
                  </a:cubicBezTo>
                  <a:cubicBezTo>
                    <a:pt x="1407" y="1627"/>
                    <a:pt x="962" y="1831"/>
                    <a:pt x="888" y="2675"/>
                  </a:cubicBezTo>
                  <a:cubicBezTo>
                    <a:pt x="888" y="2675"/>
                    <a:pt x="800" y="2644"/>
                    <a:pt x="679" y="2644"/>
                  </a:cubicBezTo>
                  <a:cubicBezTo>
                    <a:pt x="437" y="2644"/>
                    <a:pt x="65" y="2769"/>
                    <a:pt x="0" y="3519"/>
                  </a:cubicBezTo>
                  <a:lnTo>
                    <a:pt x="9870" y="3519"/>
                  </a:lnTo>
                  <a:cubicBezTo>
                    <a:pt x="9870" y="3519"/>
                    <a:pt x="10240" y="2615"/>
                    <a:pt x="7742" y="2615"/>
                  </a:cubicBezTo>
                  <a:cubicBezTo>
                    <a:pt x="7316" y="2615"/>
                    <a:pt x="6807" y="2641"/>
                    <a:pt x="6199" y="2702"/>
                  </a:cubicBezTo>
                  <a:cubicBezTo>
                    <a:pt x="6199" y="2702"/>
                    <a:pt x="6376" y="0"/>
                    <a:pt x="463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01" name="Google Shape;1201;p93"/>
            <p:cNvGrpSpPr/>
            <p:nvPr/>
          </p:nvGrpSpPr>
          <p:grpSpPr>
            <a:xfrm>
              <a:off x="6140808" y="2016260"/>
              <a:ext cx="1417036" cy="497589"/>
              <a:chOff x="6140808" y="1936610"/>
              <a:chExt cx="1417036" cy="497589"/>
            </a:xfrm>
          </p:grpSpPr>
          <p:sp>
            <p:nvSpPr>
              <p:cNvPr id="1202" name="Google Shape;1202;p93"/>
              <p:cNvSpPr/>
              <p:nvPr/>
            </p:nvSpPr>
            <p:spPr>
              <a:xfrm>
                <a:off x="6140808" y="2131112"/>
                <a:ext cx="1417036" cy="303087"/>
              </a:xfrm>
              <a:custGeom>
                <a:avLst/>
                <a:gdLst/>
                <a:ahLst/>
                <a:cxnLst/>
                <a:rect l="l" t="t" r="r" b="b"/>
                <a:pathLst>
                  <a:path w="8626" h="1845" extrusionOk="0">
                    <a:moveTo>
                      <a:pt x="5226" y="1"/>
                    </a:moveTo>
                    <a:lnTo>
                      <a:pt x="5226" y="1"/>
                    </a:lnTo>
                    <a:cubicBezTo>
                      <a:pt x="5240" y="280"/>
                      <a:pt x="5230" y="470"/>
                      <a:pt x="5230" y="470"/>
                    </a:cubicBezTo>
                    <a:cubicBezTo>
                      <a:pt x="5253" y="470"/>
                      <a:pt x="5281" y="467"/>
                      <a:pt x="5308" y="464"/>
                    </a:cubicBezTo>
                    <a:cubicBezTo>
                      <a:pt x="5291" y="318"/>
                      <a:pt x="5267" y="161"/>
                      <a:pt x="5226" y="1"/>
                    </a:cubicBezTo>
                    <a:close/>
                    <a:moveTo>
                      <a:pt x="181" y="1287"/>
                    </a:moveTo>
                    <a:cubicBezTo>
                      <a:pt x="93" y="1403"/>
                      <a:pt x="24" y="1576"/>
                      <a:pt x="0" y="1845"/>
                    </a:cubicBezTo>
                    <a:lnTo>
                      <a:pt x="8493" y="1845"/>
                    </a:lnTo>
                    <a:cubicBezTo>
                      <a:pt x="8493" y="1845"/>
                      <a:pt x="8626" y="1518"/>
                      <a:pt x="8136" y="1287"/>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3" name="Google Shape;1203;p93"/>
              <p:cNvSpPr/>
              <p:nvPr/>
            </p:nvSpPr>
            <p:spPr>
              <a:xfrm>
                <a:off x="6170378" y="1936610"/>
                <a:ext cx="1306972" cy="405924"/>
              </a:xfrm>
              <a:custGeom>
                <a:avLst/>
                <a:gdLst/>
                <a:ahLst/>
                <a:cxnLst/>
                <a:rect l="l" t="t" r="r" b="b"/>
                <a:pathLst>
                  <a:path w="7956" h="2471" extrusionOk="0">
                    <a:moveTo>
                      <a:pt x="3764" y="1"/>
                    </a:moveTo>
                    <a:cubicBezTo>
                      <a:pt x="2215" y="48"/>
                      <a:pt x="2072" y="872"/>
                      <a:pt x="2022" y="1552"/>
                    </a:cubicBezTo>
                    <a:cubicBezTo>
                      <a:pt x="2022" y="1552"/>
                      <a:pt x="1716" y="1400"/>
                      <a:pt x="1386" y="1400"/>
                    </a:cubicBezTo>
                    <a:cubicBezTo>
                      <a:pt x="1031" y="1400"/>
                      <a:pt x="648" y="1573"/>
                      <a:pt x="582" y="2301"/>
                    </a:cubicBezTo>
                    <a:cubicBezTo>
                      <a:pt x="582" y="2301"/>
                      <a:pt x="508" y="2273"/>
                      <a:pt x="406" y="2273"/>
                    </a:cubicBezTo>
                    <a:cubicBezTo>
                      <a:pt x="283" y="2273"/>
                      <a:pt x="123" y="2311"/>
                      <a:pt x="1" y="2471"/>
                    </a:cubicBezTo>
                    <a:lnTo>
                      <a:pt x="7956" y="2471"/>
                    </a:lnTo>
                    <a:cubicBezTo>
                      <a:pt x="7690" y="2348"/>
                      <a:pt x="7237" y="2250"/>
                      <a:pt x="6479" y="2250"/>
                    </a:cubicBezTo>
                    <a:cubicBezTo>
                      <a:pt x="6114" y="2250"/>
                      <a:pt x="5676" y="2273"/>
                      <a:pt x="5152" y="2325"/>
                    </a:cubicBezTo>
                    <a:cubicBezTo>
                      <a:pt x="5152" y="2325"/>
                      <a:pt x="5172" y="2028"/>
                      <a:pt x="5128" y="1648"/>
                    </a:cubicBezTo>
                    <a:cubicBezTo>
                      <a:pt x="5101" y="1651"/>
                      <a:pt x="5073" y="1654"/>
                      <a:pt x="5050" y="1654"/>
                    </a:cubicBezTo>
                    <a:cubicBezTo>
                      <a:pt x="5050" y="1654"/>
                      <a:pt x="5060" y="1464"/>
                      <a:pt x="5046" y="1185"/>
                    </a:cubicBezTo>
                    <a:cubicBezTo>
                      <a:pt x="4900" y="596"/>
                      <a:pt x="4567" y="1"/>
                      <a:pt x="380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204" name="Google Shape;1204;p93"/>
          <p:cNvSpPr txBox="1"/>
          <p:nvPr/>
        </p:nvSpPr>
        <p:spPr>
          <a:xfrm>
            <a:off x="3242365" y="2867457"/>
            <a:ext cx="5221200" cy="1448058"/>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1200"/>
              </a:spcBef>
              <a:spcAft>
                <a:spcPts val="1200"/>
              </a:spcAft>
              <a:buNone/>
            </a:pPr>
            <a:r>
              <a:rPr lang="en" sz="1800" b="1" dirty="0">
                <a:solidFill>
                  <a:srgbClr val="FF0000"/>
                </a:solidFill>
                <a:latin typeface="Times New Roman"/>
                <a:ea typeface="Times New Roman"/>
                <a:cs typeface="Times New Roman"/>
                <a:sym typeface="Times New Roman"/>
              </a:rPr>
              <a:t>PHÁT TRIỂN CHƯƠNG TRÌNH GIÁO DỤC PHỔ THÔNG 2018 CẤP TRUNG HỌC CƠ SỞ CHO HỌC SINH KHUYẾT TẬT NHÌN</a:t>
            </a:r>
            <a:endParaRPr sz="1800" b="1" dirty="0">
              <a:solidFill>
                <a:srgbClr val="FF0000"/>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208"/>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B2F66E21-1AD8-1259-A0DD-828FEC018774}"/>
              </a:ext>
            </a:extLst>
          </p:cNvPr>
          <p:cNvGraphicFramePr/>
          <p:nvPr>
            <p:extLst>
              <p:ext uri="{D42A27DB-BD31-4B8C-83A1-F6EECF244321}">
                <p14:modId xmlns:p14="http://schemas.microsoft.com/office/powerpoint/2010/main" val="2741108779"/>
              </p:ext>
            </p:extLst>
          </p:nvPr>
        </p:nvGraphicFramePr>
        <p:xfrm>
          <a:off x="1592580" y="1203960"/>
          <a:ext cx="6797040" cy="38557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91C7B336-A056-9C9E-3CE8-C6E116C11F73}"/>
              </a:ext>
            </a:extLst>
          </p:cNvPr>
          <p:cNvSpPr txBox="1"/>
          <p:nvPr/>
        </p:nvSpPr>
        <p:spPr>
          <a:xfrm>
            <a:off x="0" y="511493"/>
            <a:ext cx="6700838" cy="400110"/>
          </a:xfrm>
          <a:prstGeom prst="rect">
            <a:avLst/>
          </a:prstGeom>
          <a:noFill/>
        </p:spPr>
        <p:txBody>
          <a:bodyPr wrap="square" rtlCol="0">
            <a:spAutoFit/>
          </a:bodyPr>
          <a:lstStyle/>
          <a:p>
            <a:pPr algn="ctr"/>
            <a:r>
              <a:rPr lang="en-US" sz="2000" b="1" dirty="0">
                <a:solidFill>
                  <a:srgbClr val="FF0000"/>
                </a:solidFill>
              </a:rPr>
              <a:t>2.1. NGUYÊN TẮC PHÁT TRIỂN CHƯƠNG TRÌNH</a:t>
            </a:r>
          </a:p>
        </p:txBody>
      </p:sp>
    </p:spTree>
    <p:extLst>
      <p:ext uri="{BB962C8B-B14F-4D97-AF65-F5344CB8AC3E}">
        <p14:creationId xmlns:p14="http://schemas.microsoft.com/office/powerpoint/2010/main" val="18178042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233"/>
        <p:cNvGrpSpPr/>
        <p:nvPr/>
      </p:nvGrpSpPr>
      <p:grpSpPr>
        <a:xfrm>
          <a:off x="0" y="0"/>
          <a:ext cx="0" cy="0"/>
          <a:chOff x="0" y="0"/>
          <a:chExt cx="0" cy="0"/>
        </a:xfrm>
      </p:grpSpPr>
      <p:sp>
        <p:nvSpPr>
          <p:cNvPr id="1234" name="Google Shape;1234;p99"/>
          <p:cNvSpPr txBox="1"/>
          <p:nvPr/>
        </p:nvSpPr>
        <p:spPr>
          <a:xfrm>
            <a:off x="887850" y="1162421"/>
            <a:ext cx="7368300" cy="1678891"/>
          </a:xfrm>
          <a:prstGeom prst="rect">
            <a:avLst/>
          </a:prstGeom>
          <a:solidFill>
            <a:schemeClr val="dk1"/>
          </a:solidFill>
          <a:ln>
            <a:noFill/>
          </a:ln>
        </p:spPr>
        <p:txBody>
          <a:bodyPr spcFirstLastPara="1" wrap="square" lIns="91425" tIns="91425" rIns="91425" bIns="91425" anchor="t" anchorCtr="0">
            <a:spAutoFit/>
          </a:bodyPr>
          <a:lstStyle/>
          <a:p>
            <a:pPr marL="0" lvl="0" indent="0" algn="just" rtl="0">
              <a:lnSpc>
                <a:spcPct val="115000"/>
              </a:lnSpc>
              <a:spcBef>
                <a:spcPts val="1800"/>
              </a:spcBef>
              <a:spcAft>
                <a:spcPts val="0"/>
              </a:spcAft>
              <a:buNone/>
            </a:pPr>
            <a:r>
              <a:rPr lang="en" sz="1800" b="1" dirty="0">
                <a:latin typeface="Times New Roman"/>
                <a:ea typeface="Times New Roman"/>
                <a:cs typeface="Times New Roman"/>
                <a:sym typeface="Times New Roman"/>
              </a:rPr>
              <a:t>Mục tiêu giáo dục cấp trung học cơ sở</a:t>
            </a:r>
            <a:endParaRPr sz="1800" b="1" dirty="0">
              <a:latin typeface="Times New Roman"/>
              <a:ea typeface="Times New Roman"/>
              <a:cs typeface="Times New Roman"/>
              <a:sym typeface="Times New Roman"/>
            </a:endParaRPr>
          </a:p>
          <a:p>
            <a:pPr marL="0" lvl="0" indent="266700" algn="just" rtl="0">
              <a:lnSpc>
                <a:spcPct val="115000"/>
              </a:lnSpc>
              <a:spcBef>
                <a:spcPts val="1200"/>
              </a:spcBef>
              <a:spcAft>
                <a:spcPts val="1200"/>
              </a:spcAft>
              <a:buNone/>
            </a:pPr>
            <a:r>
              <a:rPr lang="en" sz="1800" dirty="0">
                <a:latin typeface="Times New Roman"/>
                <a:ea typeface="Times New Roman"/>
                <a:cs typeface="Times New Roman"/>
                <a:sym typeface="Times New Roman"/>
              </a:rPr>
              <a:t>Học sinh khuyết tật nhìn có mục tiêu giáo dục chung ở cấp trung học cơ sở như học sinh không khuyết tật nhìn</a:t>
            </a:r>
            <a:endParaRPr sz="1800" i="1" dirty="0">
              <a:latin typeface="Times New Roman"/>
              <a:ea typeface="Times New Roman"/>
              <a:cs typeface="Times New Roman"/>
              <a:sym typeface="Times New Roman"/>
            </a:endParaRPr>
          </a:p>
        </p:txBody>
      </p:sp>
      <p:sp>
        <p:nvSpPr>
          <p:cNvPr id="2" name="TextBox 1">
            <a:extLst>
              <a:ext uri="{FF2B5EF4-FFF2-40B4-BE49-F238E27FC236}">
                <a16:creationId xmlns:a16="http://schemas.microsoft.com/office/drawing/2014/main" id="{A37C53D1-C7D5-947F-9E4C-B79A12FDECC9}"/>
              </a:ext>
            </a:extLst>
          </p:cNvPr>
          <p:cNvSpPr txBox="1"/>
          <p:nvPr/>
        </p:nvSpPr>
        <p:spPr>
          <a:xfrm>
            <a:off x="192881" y="218600"/>
            <a:ext cx="5743576" cy="400110"/>
          </a:xfrm>
          <a:prstGeom prst="rect">
            <a:avLst/>
          </a:prstGeom>
          <a:noFill/>
        </p:spPr>
        <p:txBody>
          <a:bodyPr wrap="square" rtlCol="0">
            <a:spAutoFit/>
          </a:bodyPr>
          <a:lstStyle/>
          <a:p>
            <a:pPr algn="ctr"/>
            <a:r>
              <a:rPr lang="en-US" sz="2000" b="1" dirty="0">
                <a:solidFill>
                  <a:srgbClr val="FF0000"/>
                </a:solidFill>
              </a:rPr>
              <a:t>2.2. PHÁT TRIỂN CHƯƠNG TRÌNH</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238"/>
        <p:cNvGrpSpPr/>
        <p:nvPr/>
      </p:nvGrpSpPr>
      <p:grpSpPr>
        <a:xfrm>
          <a:off x="0" y="0"/>
          <a:ext cx="0" cy="0"/>
          <a:chOff x="0" y="0"/>
          <a:chExt cx="0" cy="0"/>
        </a:xfrm>
      </p:grpSpPr>
      <p:sp>
        <p:nvSpPr>
          <p:cNvPr id="1239" name="Google Shape;1239;p100"/>
          <p:cNvSpPr txBox="1"/>
          <p:nvPr/>
        </p:nvSpPr>
        <p:spPr>
          <a:xfrm>
            <a:off x="888725" y="673550"/>
            <a:ext cx="7320900" cy="3682003"/>
          </a:xfrm>
          <a:prstGeom prst="rect">
            <a:avLst/>
          </a:prstGeom>
          <a:solidFill>
            <a:schemeClr val="dk1"/>
          </a:solidFill>
          <a:ln>
            <a:noFill/>
          </a:ln>
        </p:spPr>
        <p:txBody>
          <a:bodyPr spcFirstLastPara="1" wrap="square" lIns="91425" tIns="91425" rIns="91425" bIns="91425" anchor="t" anchorCtr="0">
            <a:spAutoFit/>
          </a:bodyPr>
          <a:lstStyle/>
          <a:p>
            <a:pPr marL="0" lvl="0" indent="0" algn="just" rtl="0">
              <a:lnSpc>
                <a:spcPct val="115000"/>
              </a:lnSpc>
              <a:spcBef>
                <a:spcPts val="1400"/>
              </a:spcBef>
              <a:spcAft>
                <a:spcPts val="0"/>
              </a:spcAft>
              <a:buNone/>
            </a:pPr>
            <a:r>
              <a:rPr lang="en" sz="1800" b="1" dirty="0">
                <a:latin typeface="Times New Roman"/>
                <a:ea typeface="Times New Roman"/>
                <a:cs typeface="Times New Roman"/>
                <a:sym typeface="Times New Roman"/>
              </a:rPr>
              <a:t>Môn học</a:t>
            </a:r>
            <a:endParaRPr sz="1800" b="1" dirty="0">
              <a:latin typeface="Times New Roman"/>
              <a:ea typeface="Times New Roman"/>
              <a:cs typeface="Times New Roman"/>
              <a:sym typeface="Times New Roman"/>
            </a:endParaRPr>
          </a:p>
          <a:p>
            <a:pPr marL="0" lvl="0" indent="266700" algn="just" rtl="0">
              <a:lnSpc>
                <a:spcPct val="115000"/>
              </a:lnSpc>
              <a:spcBef>
                <a:spcPts val="1200"/>
              </a:spcBef>
              <a:spcAft>
                <a:spcPts val="0"/>
              </a:spcAft>
              <a:buNone/>
            </a:pPr>
            <a:r>
              <a:rPr lang="en" sz="1800" dirty="0">
                <a:latin typeface="Times New Roman"/>
                <a:ea typeface="Times New Roman"/>
                <a:cs typeface="Times New Roman"/>
                <a:sym typeface="Times New Roman"/>
              </a:rPr>
              <a:t>Tùy vào khả năng và nhu cầu, học sinh khuyết tật nhìn có thể tham gia được vào các môn học bắt buộc của chương trình trung học cơ sở. Tuy nhiên, có thể có những xem xét như sau về sự tham gia của học sinh theo từng môn trong quá trình học hòa nhập:</a:t>
            </a:r>
            <a:endParaRPr sz="1800" dirty="0">
              <a:latin typeface="Times New Roman"/>
              <a:ea typeface="Times New Roman"/>
              <a:cs typeface="Times New Roman"/>
              <a:sym typeface="Times New Roman"/>
            </a:endParaRPr>
          </a:p>
          <a:p>
            <a:pPr marL="0" lvl="0" indent="266700" algn="just" rtl="0">
              <a:lnSpc>
                <a:spcPct val="115000"/>
              </a:lnSpc>
              <a:spcBef>
                <a:spcPts val="1200"/>
              </a:spcBef>
              <a:spcAft>
                <a:spcPts val="0"/>
              </a:spcAft>
              <a:buNone/>
            </a:pPr>
            <a:r>
              <a:rPr lang="en" sz="1800" dirty="0">
                <a:latin typeface="Times New Roman"/>
                <a:ea typeface="Times New Roman"/>
                <a:cs typeface="Times New Roman"/>
                <a:sym typeface="Times New Roman"/>
              </a:rPr>
              <a:t>– </a:t>
            </a:r>
            <a:r>
              <a:rPr lang="en" sz="1800" i="1" dirty="0">
                <a:latin typeface="Times New Roman"/>
                <a:ea typeface="Times New Roman"/>
                <a:cs typeface="Times New Roman"/>
                <a:sym typeface="Times New Roman"/>
              </a:rPr>
              <a:t>Các môn học học sinh khuyết tật nhìn có thể tham gia được tốt</a:t>
            </a:r>
            <a:endParaRPr sz="1800" dirty="0">
              <a:latin typeface="Times New Roman"/>
              <a:ea typeface="Times New Roman"/>
              <a:cs typeface="Times New Roman"/>
              <a:sym typeface="Times New Roman"/>
            </a:endParaRPr>
          </a:p>
          <a:p>
            <a:pPr marL="0" lvl="0" indent="266700" algn="just" rtl="0">
              <a:lnSpc>
                <a:spcPct val="115000"/>
              </a:lnSpc>
              <a:spcBef>
                <a:spcPts val="1200"/>
              </a:spcBef>
              <a:spcAft>
                <a:spcPts val="0"/>
              </a:spcAft>
              <a:buNone/>
            </a:pPr>
            <a:r>
              <a:rPr lang="en" sz="1800" dirty="0">
                <a:latin typeface="Times New Roman"/>
                <a:ea typeface="Times New Roman"/>
                <a:cs typeface="Times New Roman"/>
                <a:sym typeface="Times New Roman"/>
              </a:rPr>
              <a:t>– </a:t>
            </a:r>
            <a:r>
              <a:rPr lang="en" sz="1800" i="1" dirty="0">
                <a:latin typeface="Times New Roman"/>
                <a:ea typeface="Times New Roman"/>
                <a:cs typeface="Times New Roman"/>
                <a:sym typeface="Times New Roman"/>
              </a:rPr>
              <a:t>Các môn học học sinh khuyết tật nhìn có thể tham gia khi giảm tải</a:t>
            </a:r>
            <a:endParaRPr sz="1800" dirty="0">
              <a:latin typeface="Times New Roman"/>
              <a:ea typeface="Times New Roman"/>
              <a:cs typeface="Times New Roman"/>
              <a:sym typeface="Times New Roman"/>
            </a:endParaRPr>
          </a:p>
          <a:p>
            <a:pPr marL="0" lvl="0" indent="266700" algn="just" rtl="0">
              <a:lnSpc>
                <a:spcPct val="115000"/>
              </a:lnSpc>
              <a:spcBef>
                <a:spcPts val="1200"/>
              </a:spcBef>
              <a:spcAft>
                <a:spcPts val="1200"/>
              </a:spcAft>
              <a:buNone/>
            </a:pPr>
            <a:r>
              <a:rPr lang="en" sz="1800" dirty="0">
                <a:latin typeface="Times New Roman"/>
                <a:ea typeface="Times New Roman"/>
                <a:cs typeface="Times New Roman"/>
                <a:sym typeface="Times New Roman"/>
              </a:rPr>
              <a:t>– </a:t>
            </a:r>
            <a:r>
              <a:rPr lang="en" sz="1800" i="1" dirty="0">
                <a:latin typeface="Times New Roman"/>
                <a:ea typeface="Times New Roman"/>
                <a:cs typeface="Times New Roman"/>
                <a:sym typeface="Times New Roman"/>
              </a:rPr>
              <a:t>Các môn học học sinh có thể thay thế hoặc tham gia 1 phần</a:t>
            </a:r>
            <a:endParaRPr sz="1800" i="1" dirty="0">
              <a:latin typeface="Times New Roman"/>
              <a:ea typeface="Times New Roman"/>
              <a:cs typeface="Times New Roman"/>
              <a:sym typeface="Times New Roman"/>
            </a:endParaRPr>
          </a:p>
        </p:txBody>
      </p:sp>
      <p:sp>
        <p:nvSpPr>
          <p:cNvPr id="2" name="TextBox 1">
            <a:extLst>
              <a:ext uri="{FF2B5EF4-FFF2-40B4-BE49-F238E27FC236}">
                <a16:creationId xmlns:a16="http://schemas.microsoft.com/office/drawing/2014/main" id="{29229A85-9712-2527-7FD1-9DB942806882}"/>
              </a:ext>
            </a:extLst>
          </p:cNvPr>
          <p:cNvSpPr txBox="1"/>
          <p:nvPr/>
        </p:nvSpPr>
        <p:spPr>
          <a:xfrm>
            <a:off x="192881" y="218600"/>
            <a:ext cx="5743576" cy="400110"/>
          </a:xfrm>
          <a:prstGeom prst="rect">
            <a:avLst/>
          </a:prstGeom>
          <a:noFill/>
        </p:spPr>
        <p:txBody>
          <a:bodyPr wrap="square" rtlCol="0">
            <a:spAutoFit/>
          </a:bodyPr>
          <a:lstStyle/>
          <a:p>
            <a:pPr algn="ctr"/>
            <a:r>
              <a:rPr lang="en-US" sz="2000" b="1" dirty="0">
                <a:solidFill>
                  <a:srgbClr val="FF0000"/>
                </a:solidFill>
              </a:rPr>
              <a:t>2.2. PHÁT TRIỂN CHƯƠNG TRÌNH</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1F879E-63A2-84FF-1E6C-AC566FD4BAB7}"/>
              </a:ext>
            </a:extLst>
          </p:cNvPr>
          <p:cNvSpPr>
            <a:spLocks noGrp="1"/>
          </p:cNvSpPr>
          <p:nvPr>
            <p:ph type="title"/>
          </p:nvPr>
        </p:nvSpPr>
        <p:spPr>
          <a:xfrm>
            <a:off x="1458675" y="922788"/>
            <a:ext cx="6328013" cy="787200"/>
          </a:xfrm>
        </p:spPr>
        <p:txBody>
          <a:bodyPr/>
          <a:lstStyle/>
          <a:p>
            <a:r>
              <a:rPr lang="en-US" sz="2000" dirty="0">
                <a:latin typeface="Times New Roman" panose="02020603050405020304" pitchFamily="18" charset="0"/>
                <a:cs typeface="Times New Roman" panose="02020603050405020304" pitchFamily="18" charset="0"/>
              </a:rPr>
              <a:t>Video 1: https://giaoduchoanhap.edu.vn/videos/play?_id=V110</a:t>
            </a:r>
          </a:p>
        </p:txBody>
      </p:sp>
      <p:sp>
        <p:nvSpPr>
          <p:cNvPr id="3" name="Subtitle 2">
            <a:extLst>
              <a:ext uri="{FF2B5EF4-FFF2-40B4-BE49-F238E27FC236}">
                <a16:creationId xmlns:a16="http://schemas.microsoft.com/office/drawing/2014/main" id="{9799FEE0-AC19-07D3-22B0-E07DEF2E3121}"/>
              </a:ext>
            </a:extLst>
          </p:cNvPr>
          <p:cNvSpPr>
            <a:spLocks noGrp="1"/>
          </p:cNvSpPr>
          <p:nvPr>
            <p:ph type="subTitle" idx="1"/>
          </p:nvPr>
        </p:nvSpPr>
        <p:spPr>
          <a:xfrm>
            <a:off x="522168" y="2105150"/>
            <a:ext cx="8201025" cy="787200"/>
          </a:xfrm>
        </p:spPr>
        <p:txBody>
          <a:bodyPr/>
          <a:lstStyle/>
          <a:p>
            <a:r>
              <a:rPr lang="en-US" dirty="0"/>
              <a:t>Video 2. https://giaoduchoanhap.edu.vn/videos/play?_id=V109</a:t>
            </a:r>
          </a:p>
        </p:txBody>
      </p:sp>
    </p:spTree>
    <p:extLst>
      <p:ext uri="{BB962C8B-B14F-4D97-AF65-F5344CB8AC3E}">
        <p14:creationId xmlns:p14="http://schemas.microsoft.com/office/powerpoint/2010/main" val="24735013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238"/>
        <p:cNvGrpSpPr/>
        <p:nvPr/>
      </p:nvGrpSpPr>
      <p:grpSpPr>
        <a:xfrm>
          <a:off x="0" y="0"/>
          <a:ext cx="0" cy="0"/>
          <a:chOff x="0" y="0"/>
          <a:chExt cx="0" cy="0"/>
        </a:xfrm>
      </p:grpSpPr>
      <p:sp>
        <p:nvSpPr>
          <p:cNvPr id="1239" name="Google Shape;1239;p100"/>
          <p:cNvSpPr txBox="1"/>
          <p:nvPr/>
        </p:nvSpPr>
        <p:spPr>
          <a:xfrm>
            <a:off x="853006" y="1609381"/>
            <a:ext cx="7320900" cy="1473706"/>
          </a:xfrm>
          <a:prstGeom prst="rect">
            <a:avLst/>
          </a:prstGeom>
          <a:solidFill>
            <a:schemeClr val="dk1"/>
          </a:solidFill>
          <a:ln>
            <a:noFill/>
          </a:ln>
        </p:spPr>
        <p:txBody>
          <a:bodyPr spcFirstLastPara="1" wrap="square" lIns="91425" tIns="91425" rIns="91425" bIns="91425" anchor="t" anchorCtr="0">
            <a:spAutoFit/>
          </a:bodyPr>
          <a:lstStyle/>
          <a:p>
            <a:pPr marL="0" lvl="0" indent="0" algn="just" rtl="0">
              <a:lnSpc>
                <a:spcPct val="115000"/>
              </a:lnSpc>
              <a:spcBef>
                <a:spcPts val="1400"/>
              </a:spcBef>
              <a:spcAft>
                <a:spcPts val="0"/>
              </a:spcAft>
              <a:buNone/>
            </a:pPr>
            <a:r>
              <a:rPr lang="en-US" sz="1800" b="1" dirty="0">
                <a:latin typeface="Times New Roman"/>
                <a:ea typeface="Times New Roman"/>
                <a:cs typeface="Times New Roman"/>
                <a:sym typeface="Times New Roman"/>
              </a:rPr>
              <a:t>Làm </a:t>
            </a:r>
            <a:r>
              <a:rPr lang="en-US" sz="1800" b="1" dirty="0" err="1">
                <a:latin typeface="Times New Roman"/>
                <a:ea typeface="Times New Roman"/>
                <a:cs typeface="Times New Roman"/>
                <a:sym typeface="Times New Roman"/>
              </a:rPr>
              <a:t>việc</a:t>
            </a:r>
            <a:r>
              <a:rPr lang="en-US" sz="1800" b="1" dirty="0">
                <a:latin typeface="Times New Roman"/>
                <a:ea typeface="Times New Roman"/>
                <a:cs typeface="Times New Roman"/>
                <a:sym typeface="Times New Roman"/>
              </a:rPr>
              <a:t> </a:t>
            </a:r>
            <a:r>
              <a:rPr lang="en-US" sz="1800" b="1" dirty="0" err="1">
                <a:latin typeface="Times New Roman"/>
                <a:ea typeface="Times New Roman"/>
                <a:cs typeface="Times New Roman"/>
                <a:sym typeface="Times New Roman"/>
              </a:rPr>
              <a:t>nhóm</a:t>
            </a:r>
            <a:endParaRPr sz="1800" b="1" dirty="0">
              <a:latin typeface="Times New Roman"/>
              <a:ea typeface="Times New Roman"/>
              <a:cs typeface="Times New Roman"/>
              <a:sym typeface="Times New Roman"/>
            </a:endParaRPr>
          </a:p>
          <a:p>
            <a:pPr marL="0" lvl="0" indent="266700" algn="just" rtl="0">
              <a:lnSpc>
                <a:spcPct val="115000"/>
              </a:lnSpc>
              <a:spcBef>
                <a:spcPts val="1200"/>
              </a:spcBef>
              <a:spcAft>
                <a:spcPts val="0"/>
              </a:spcAft>
              <a:buNone/>
            </a:pPr>
            <a:r>
              <a:rPr lang="en-US" sz="1800" i="1" dirty="0" err="1">
                <a:latin typeface="Times New Roman"/>
                <a:ea typeface="Times New Roman"/>
                <a:cs typeface="Times New Roman"/>
                <a:sym typeface="Times New Roman"/>
              </a:rPr>
              <a:t>Phân</a:t>
            </a:r>
            <a:r>
              <a:rPr lang="en-US" sz="1800" i="1" dirty="0">
                <a:latin typeface="Times New Roman"/>
                <a:ea typeface="Times New Roman"/>
                <a:cs typeface="Times New Roman"/>
                <a:sym typeface="Times New Roman"/>
              </a:rPr>
              <a:t> </a:t>
            </a:r>
            <a:r>
              <a:rPr lang="en-US" sz="1800" i="1" dirty="0" err="1">
                <a:latin typeface="Times New Roman"/>
                <a:ea typeface="Times New Roman"/>
                <a:cs typeface="Times New Roman"/>
                <a:sym typeface="Times New Roman"/>
              </a:rPr>
              <a:t>nhóm</a:t>
            </a:r>
            <a:r>
              <a:rPr lang="en-US" sz="1800" i="1" dirty="0">
                <a:latin typeface="Times New Roman"/>
                <a:ea typeface="Times New Roman"/>
                <a:cs typeface="Times New Roman"/>
                <a:sym typeface="Times New Roman"/>
              </a:rPr>
              <a:t> </a:t>
            </a:r>
            <a:r>
              <a:rPr lang="en-US" sz="1800" i="1" dirty="0" err="1">
                <a:latin typeface="Times New Roman"/>
                <a:ea typeface="Times New Roman"/>
                <a:cs typeface="Times New Roman"/>
                <a:sym typeface="Times New Roman"/>
              </a:rPr>
              <a:t>các</a:t>
            </a:r>
            <a:r>
              <a:rPr lang="en-US" sz="1800" i="1" dirty="0">
                <a:latin typeface="Times New Roman"/>
                <a:ea typeface="Times New Roman"/>
                <a:cs typeface="Times New Roman"/>
                <a:sym typeface="Times New Roman"/>
              </a:rPr>
              <a:t> </a:t>
            </a:r>
            <a:r>
              <a:rPr lang="en-US" sz="1800" i="1" dirty="0" err="1">
                <a:latin typeface="Times New Roman"/>
                <a:ea typeface="Times New Roman"/>
                <a:cs typeface="Times New Roman"/>
                <a:sym typeface="Times New Roman"/>
              </a:rPr>
              <a:t>môn</a:t>
            </a:r>
            <a:r>
              <a:rPr lang="en-US" sz="1800" i="1" dirty="0">
                <a:latin typeface="Times New Roman"/>
                <a:ea typeface="Times New Roman"/>
                <a:cs typeface="Times New Roman"/>
                <a:sym typeface="Times New Roman"/>
              </a:rPr>
              <a:t> học </a:t>
            </a:r>
            <a:r>
              <a:rPr lang="en-US" sz="1800" i="1" dirty="0" err="1">
                <a:latin typeface="Times New Roman"/>
                <a:ea typeface="Times New Roman"/>
                <a:cs typeface="Times New Roman"/>
                <a:sym typeface="Times New Roman"/>
              </a:rPr>
              <a:t>theo</a:t>
            </a:r>
            <a:r>
              <a:rPr lang="en-US" sz="1800" i="1" dirty="0">
                <a:latin typeface="Times New Roman"/>
                <a:ea typeface="Times New Roman"/>
                <a:cs typeface="Times New Roman"/>
                <a:sym typeface="Times New Roman"/>
              </a:rPr>
              <a:t> 3 </a:t>
            </a:r>
            <a:r>
              <a:rPr lang="en-US" sz="1800" i="1" dirty="0" err="1">
                <a:latin typeface="Times New Roman"/>
                <a:ea typeface="Times New Roman"/>
                <a:cs typeface="Times New Roman"/>
                <a:sym typeface="Times New Roman"/>
              </a:rPr>
              <a:t>mức</a:t>
            </a:r>
            <a:r>
              <a:rPr lang="en-US" sz="1800" i="1" dirty="0">
                <a:latin typeface="Times New Roman"/>
                <a:ea typeface="Times New Roman"/>
                <a:cs typeface="Times New Roman"/>
                <a:sym typeface="Times New Roman"/>
              </a:rPr>
              <a:t> </a:t>
            </a:r>
            <a:r>
              <a:rPr lang="en-US" sz="1800" i="1" dirty="0" err="1">
                <a:latin typeface="Times New Roman"/>
                <a:ea typeface="Times New Roman"/>
                <a:cs typeface="Times New Roman"/>
                <a:sym typeface="Times New Roman"/>
              </a:rPr>
              <a:t>độ</a:t>
            </a:r>
            <a:r>
              <a:rPr lang="en-US" sz="1800" i="1" dirty="0">
                <a:latin typeface="Times New Roman"/>
                <a:ea typeface="Times New Roman"/>
                <a:cs typeface="Times New Roman"/>
                <a:sym typeface="Times New Roman"/>
              </a:rPr>
              <a:t> </a:t>
            </a:r>
            <a:r>
              <a:rPr lang="en-US" sz="1800" i="1" dirty="0" err="1">
                <a:latin typeface="Times New Roman"/>
                <a:ea typeface="Times New Roman"/>
                <a:cs typeface="Times New Roman"/>
                <a:sym typeface="Times New Roman"/>
              </a:rPr>
              <a:t>tham</a:t>
            </a:r>
            <a:r>
              <a:rPr lang="en-US" sz="1800" i="1" dirty="0">
                <a:latin typeface="Times New Roman"/>
                <a:ea typeface="Times New Roman"/>
                <a:cs typeface="Times New Roman"/>
                <a:sym typeface="Times New Roman"/>
              </a:rPr>
              <a:t> </a:t>
            </a:r>
            <a:r>
              <a:rPr lang="en-US" sz="1800" i="1" dirty="0" err="1">
                <a:latin typeface="Times New Roman"/>
                <a:ea typeface="Times New Roman"/>
                <a:cs typeface="Times New Roman"/>
                <a:sym typeface="Times New Roman"/>
              </a:rPr>
              <a:t>gia</a:t>
            </a:r>
            <a:r>
              <a:rPr lang="en-US" sz="1800" i="1" dirty="0">
                <a:latin typeface="Times New Roman"/>
                <a:ea typeface="Times New Roman"/>
                <a:cs typeface="Times New Roman"/>
                <a:sym typeface="Times New Roman"/>
              </a:rPr>
              <a:t> </a:t>
            </a:r>
            <a:r>
              <a:rPr lang="en-US" sz="1800" i="1" dirty="0" err="1">
                <a:latin typeface="Times New Roman"/>
                <a:ea typeface="Times New Roman"/>
                <a:cs typeface="Times New Roman"/>
                <a:sym typeface="Times New Roman"/>
              </a:rPr>
              <a:t>của</a:t>
            </a:r>
            <a:r>
              <a:rPr lang="en-US" sz="1800" i="1" dirty="0">
                <a:latin typeface="Times New Roman"/>
                <a:ea typeface="Times New Roman"/>
                <a:cs typeface="Times New Roman"/>
                <a:sym typeface="Times New Roman"/>
              </a:rPr>
              <a:t> học </a:t>
            </a:r>
            <a:r>
              <a:rPr lang="en-US" sz="1800" i="1" dirty="0" err="1">
                <a:latin typeface="Times New Roman"/>
                <a:ea typeface="Times New Roman"/>
                <a:cs typeface="Times New Roman"/>
                <a:sym typeface="Times New Roman"/>
              </a:rPr>
              <a:t>sinh</a:t>
            </a:r>
            <a:r>
              <a:rPr lang="en-US" sz="1800" i="1" dirty="0">
                <a:latin typeface="Times New Roman"/>
                <a:ea typeface="Times New Roman"/>
                <a:cs typeface="Times New Roman"/>
                <a:sym typeface="Times New Roman"/>
              </a:rPr>
              <a:t> </a:t>
            </a:r>
            <a:r>
              <a:rPr lang="en-US" sz="1800" i="1" dirty="0" err="1">
                <a:latin typeface="Times New Roman"/>
                <a:ea typeface="Times New Roman"/>
                <a:cs typeface="Times New Roman"/>
                <a:sym typeface="Times New Roman"/>
              </a:rPr>
              <a:t>và</a:t>
            </a:r>
            <a:r>
              <a:rPr lang="en-US" sz="1800" i="1" dirty="0">
                <a:latin typeface="Times New Roman"/>
                <a:ea typeface="Times New Roman"/>
                <a:cs typeface="Times New Roman"/>
                <a:sym typeface="Times New Roman"/>
              </a:rPr>
              <a:t> </a:t>
            </a:r>
            <a:r>
              <a:rPr lang="en-US" sz="1800" i="1" dirty="0" err="1">
                <a:latin typeface="Times New Roman"/>
                <a:ea typeface="Times New Roman"/>
                <a:cs typeface="Times New Roman"/>
                <a:sym typeface="Times New Roman"/>
              </a:rPr>
              <a:t>giải</a:t>
            </a:r>
            <a:r>
              <a:rPr lang="en-US" sz="1800" i="1" dirty="0">
                <a:latin typeface="Times New Roman"/>
                <a:ea typeface="Times New Roman"/>
                <a:cs typeface="Times New Roman"/>
                <a:sym typeface="Times New Roman"/>
              </a:rPr>
              <a:t> </a:t>
            </a:r>
            <a:r>
              <a:rPr lang="en-US" sz="1800" i="1" dirty="0" err="1">
                <a:latin typeface="Times New Roman"/>
                <a:ea typeface="Times New Roman"/>
                <a:cs typeface="Times New Roman"/>
                <a:sym typeface="Times New Roman"/>
              </a:rPr>
              <a:t>thích</a:t>
            </a:r>
            <a:r>
              <a:rPr lang="en-US" sz="1800" i="1" dirty="0">
                <a:latin typeface="Times New Roman"/>
                <a:ea typeface="Times New Roman"/>
                <a:cs typeface="Times New Roman"/>
                <a:sym typeface="Times New Roman"/>
              </a:rPr>
              <a:t> </a:t>
            </a:r>
            <a:r>
              <a:rPr lang="en-US" sz="1800" i="1" dirty="0" err="1">
                <a:latin typeface="Times New Roman"/>
                <a:ea typeface="Times New Roman"/>
                <a:cs typeface="Times New Roman"/>
                <a:sym typeface="Times New Roman"/>
              </a:rPr>
              <a:t>tại</a:t>
            </a:r>
            <a:r>
              <a:rPr lang="en-US" sz="1800" i="1" dirty="0">
                <a:latin typeface="Times New Roman"/>
                <a:ea typeface="Times New Roman"/>
                <a:cs typeface="Times New Roman"/>
                <a:sym typeface="Times New Roman"/>
              </a:rPr>
              <a:t> </a:t>
            </a:r>
            <a:r>
              <a:rPr lang="en-US" sz="1800" i="1" dirty="0" err="1">
                <a:latin typeface="Times New Roman"/>
                <a:ea typeface="Times New Roman"/>
                <a:cs typeface="Times New Roman"/>
                <a:sym typeface="Times New Roman"/>
              </a:rPr>
              <a:t>sao</a:t>
            </a:r>
            <a:r>
              <a:rPr lang="en-US" sz="1800" i="1" dirty="0">
                <a:latin typeface="Times New Roman"/>
                <a:ea typeface="Times New Roman"/>
                <a:cs typeface="Times New Roman"/>
                <a:sym typeface="Times New Roman"/>
              </a:rPr>
              <a:t>? </a:t>
            </a:r>
            <a:endParaRPr sz="1800" i="1" dirty="0">
              <a:latin typeface="Times New Roman"/>
              <a:ea typeface="Times New Roman"/>
              <a:cs typeface="Times New Roman"/>
              <a:sym typeface="Times New Roman"/>
            </a:endParaRPr>
          </a:p>
        </p:txBody>
      </p:sp>
      <p:sp>
        <p:nvSpPr>
          <p:cNvPr id="2" name="TextBox 1">
            <a:extLst>
              <a:ext uri="{FF2B5EF4-FFF2-40B4-BE49-F238E27FC236}">
                <a16:creationId xmlns:a16="http://schemas.microsoft.com/office/drawing/2014/main" id="{29229A85-9712-2527-7FD1-9DB942806882}"/>
              </a:ext>
            </a:extLst>
          </p:cNvPr>
          <p:cNvSpPr txBox="1"/>
          <p:nvPr/>
        </p:nvSpPr>
        <p:spPr>
          <a:xfrm>
            <a:off x="192881" y="218600"/>
            <a:ext cx="5743576" cy="400110"/>
          </a:xfrm>
          <a:prstGeom prst="rect">
            <a:avLst/>
          </a:prstGeom>
          <a:noFill/>
        </p:spPr>
        <p:txBody>
          <a:bodyPr wrap="square" rtlCol="0">
            <a:spAutoFit/>
          </a:bodyPr>
          <a:lstStyle/>
          <a:p>
            <a:pPr algn="ctr"/>
            <a:r>
              <a:rPr lang="en-US" sz="2000" b="1" dirty="0">
                <a:solidFill>
                  <a:srgbClr val="FF0000"/>
                </a:solidFill>
              </a:rPr>
              <a:t>2.2. PHÁT TRIỂN CHƯƠNG TRÌNH</a:t>
            </a:r>
          </a:p>
        </p:txBody>
      </p:sp>
    </p:spTree>
    <p:extLst>
      <p:ext uri="{BB962C8B-B14F-4D97-AF65-F5344CB8AC3E}">
        <p14:creationId xmlns:p14="http://schemas.microsoft.com/office/powerpoint/2010/main" val="15420062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238"/>
        <p:cNvGrpSpPr/>
        <p:nvPr/>
      </p:nvGrpSpPr>
      <p:grpSpPr>
        <a:xfrm>
          <a:off x="0" y="0"/>
          <a:ext cx="0" cy="0"/>
          <a:chOff x="0" y="0"/>
          <a:chExt cx="0" cy="0"/>
        </a:xfrm>
      </p:grpSpPr>
      <p:sp>
        <p:nvSpPr>
          <p:cNvPr id="1239" name="Google Shape;1239;p100"/>
          <p:cNvSpPr txBox="1"/>
          <p:nvPr/>
        </p:nvSpPr>
        <p:spPr>
          <a:xfrm>
            <a:off x="853006" y="1609381"/>
            <a:ext cx="7320900" cy="1638367"/>
          </a:xfrm>
          <a:prstGeom prst="rect">
            <a:avLst/>
          </a:prstGeom>
          <a:solidFill>
            <a:schemeClr val="dk1"/>
          </a:solidFill>
          <a:ln>
            <a:noFill/>
          </a:ln>
        </p:spPr>
        <p:txBody>
          <a:bodyPr spcFirstLastPara="1" wrap="square" lIns="91425" tIns="91425" rIns="91425" bIns="91425" anchor="t" anchorCtr="0">
            <a:spAutoFit/>
          </a:bodyPr>
          <a:lstStyle/>
          <a:p>
            <a:pPr marL="0" lvl="0" indent="0" algn="just" rtl="0">
              <a:lnSpc>
                <a:spcPct val="115000"/>
              </a:lnSpc>
              <a:spcBef>
                <a:spcPts val="1400"/>
              </a:spcBef>
              <a:spcAft>
                <a:spcPts val="0"/>
              </a:spcAft>
              <a:buNone/>
            </a:pPr>
            <a:r>
              <a:rPr lang="en-US" sz="1800" dirty="0">
                <a:effectLst/>
                <a:latin typeface="Times New Roman" panose="02020603050405020304" pitchFamily="18" charset="0"/>
                <a:ea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rPr>
              <a:t>Các</a:t>
            </a:r>
            <a:r>
              <a:rPr lang="en-US" sz="1800" i="1" dirty="0">
                <a:effectLst/>
                <a:latin typeface="Times New Roman" panose="02020603050405020304" pitchFamily="18" charset="0"/>
                <a:ea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rPr>
              <a:t>môn</a:t>
            </a:r>
            <a:r>
              <a:rPr lang="en-US" sz="1800" i="1" dirty="0">
                <a:effectLst/>
                <a:latin typeface="Times New Roman" panose="02020603050405020304" pitchFamily="18" charset="0"/>
                <a:ea typeface="Times New Roman" panose="02020603050405020304" pitchFamily="18" charset="0"/>
              </a:rPr>
              <a:t> học HS KTN </a:t>
            </a:r>
            <a:r>
              <a:rPr lang="en-US" sz="1800" i="1" dirty="0" err="1">
                <a:effectLst/>
                <a:latin typeface="Times New Roman" panose="02020603050405020304" pitchFamily="18" charset="0"/>
                <a:ea typeface="Times New Roman" panose="02020603050405020304" pitchFamily="18" charset="0"/>
              </a:rPr>
              <a:t>có</a:t>
            </a:r>
            <a:r>
              <a:rPr lang="en-US" sz="1800" i="1" dirty="0">
                <a:effectLst/>
                <a:latin typeface="Times New Roman" panose="02020603050405020304" pitchFamily="18" charset="0"/>
                <a:ea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rPr>
              <a:t>thể</a:t>
            </a:r>
            <a:r>
              <a:rPr lang="en-US" sz="1800" i="1" dirty="0">
                <a:effectLst/>
                <a:latin typeface="Times New Roman" panose="02020603050405020304" pitchFamily="18" charset="0"/>
                <a:ea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rPr>
              <a:t>tham</a:t>
            </a:r>
            <a:r>
              <a:rPr lang="en-US" sz="1800" i="1" dirty="0">
                <a:effectLst/>
                <a:latin typeface="Times New Roman" panose="02020603050405020304" pitchFamily="18" charset="0"/>
                <a:ea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rPr>
              <a:t>gia</a:t>
            </a:r>
            <a:r>
              <a:rPr lang="en-US" sz="1800" i="1" dirty="0">
                <a:effectLst/>
                <a:latin typeface="Times New Roman" panose="02020603050405020304" pitchFamily="18" charset="0"/>
                <a:ea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rPr>
              <a:t>được</a:t>
            </a:r>
            <a:r>
              <a:rPr lang="en-US" sz="1800" i="1" dirty="0">
                <a:effectLst/>
                <a:latin typeface="Times New Roman" panose="02020603050405020304" pitchFamily="18" charset="0"/>
                <a:ea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rPr>
              <a:t>tốt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Các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môn</a:t>
            </a:r>
            <a:r>
              <a:rPr lang="en-US" sz="1800" dirty="0">
                <a:effectLst/>
                <a:latin typeface="Times New Roman" panose="02020603050405020304" pitchFamily="18" charset="0"/>
                <a:ea typeface="Times New Roman" panose="02020603050405020304" pitchFamily="18" charset="0"/>
              </a:rPr>
              <a:t> học </a:t>
            </a:r>
            <a:r>
              <a:rPr lang="en-US" sz="1800" dirty="0" err="1">
                <a:effectLst/>
                <a:latin typeface="Times New Roman" panose="02020603050405020304" pitchFamily="18" charset="0"/>
                <a:ea typeface="Times New Roman" panose="02020603050405020304" pitchFamily="18" charset="0"/>
              </a:rPr>
              <a:t>thuộc</a:t>
            </a:r>
            <a:r>
              <a:rPr lang="en-US" sz="1800" dirty="0">
                <a:effectLst/>
                <a:latin typeface="Times New Roman" panose="02020603050405020304" pitchFamily="18" charset="0"/>
                <a:ea typeface="Times New Roman" panose="02020603050405020304" pitchFamily="18" charset="0"/>
              </a:rPr>
              <a:t> khoa học </a:t>
            </a:r>
            <a:r>
              <a:rPr lang="en-US" sz="1800" dirty="0" err="1">
                <a:effectLst/>
                <a:latin typeface="Times New Roman" panose="02020603050405020304" pitchFamily="18" charset="0"/>
                <a:ea typeface="Times New Roman" panose="02020603050405020304" pitchFamily="18" charset="0"/>
              </a:rPr>
              <a:t>xã</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hội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Ngữ</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văn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Ngoại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ngữ</a:t>
            </a:r>
            <a:r>
              <a:rPr lang="en-US" sz="1800" dirty="0">
                <a:effectLst/>
                <a:latin typeface="Times New Roman" panose="02020603050405020304" pitchFamily="18" charset="0"/>
                <a:ea typeface="Times New Roman" panose="02020603050405020304" pitchFamily="18" charset="0"/>
              </a:rPr>
              <a:t> 1, Giáo dục </a:t>
            </a:r>
            <a:r>
              <a:rPr lang="en-US" sz="1800" dirty="0" err="1">
                <a:effectLst/>
                <a:latin typeface="Times New Roman" panose="02020603050405020304" pitchFamily="18" charset="0"/>
                <a:ea typeface="Times New Roman" panose="02020603050405020304" pitchFamily="18" charset="0"/>
              </a:rPr>
              <a:t>công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dân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Tuy</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nhiên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cần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lưu</a:t>
            </a:r>
            <a:r>
              <a:rPr lang="en-US" sz="1800" dirty="0">
                <a:effectLst/>
                <a:latin typeface="Times New Roman" panose="02020603050405020304" pitchFamily="18" charset="0"/>
                <a:ea typeface="Times New Roman" panose="02020603050405020304" pitchFamily="18" charset="0"/>
              </a:rPr>
              <a:t> ý về </a:t>
            </a:r>
            <a:r>
              <a:rPr lang="en-US" sz="1800" dirty="0" err="1">
                <a:effectLst/>
                <a:latin typeface="Times New Roman" panose="02020603050405020304" pitchFamily="18" charset="0"/>
                <a:ea typeface="Times New Roman" panose="02020603050405020304" pitchFamily="18" charset="0"/>
              </a:rPr>
              <a:t>mức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độ</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khó</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và</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sử</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dụng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ngôn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ngữ</a:t>
            </a:r>
            <a:r>
              <a:rPr lang="en-US" sz="1800" dirty="0">
                <a:effectLst/>
                <a:latin typeface="Times New Roman" panose="02020603050405020304" pitchFamily="18" charset="0"/>
                <a:ea typeface="Times New Roman" panose="02020603050405020304" pitchFamily="18" charset="0"/>
              </a:rPr>
              <a:t> ở HS KTN </a:t>
            </a:r>
            <a:r>
              <a:rPr lang="en-US" sz="1800" dirty="0" err="1">
                <a:effectLst/>
                <a:latin typeface="Times New Roman" panose="02020603050405020304" pitchFamily="18" charset="0"/>
                <a:ea typeface="Times New Roman" panose="02020603050405020304" pitchFamily="18" charset="0"/>
              </a:rPr>
              <a:t>vì</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như</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trên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đã</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phân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tích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đến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yếu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tố</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ngôn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ngữ</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rỗng</a:t>
            </a:r>
            <a:r>
              <a:rPr lang="en-US" sz="1800" dirty="0">
                <a:effectLst/>
                <a:latin typeface="Times New Roman" panose="02020603050405020304" pitchFamily="18" charset="0"/>
                <a:ea typeface="Times New Roman" panose="02020603050405020304" pitchFamily="18" charset="0"/>
              </a:rPr>
              <a:t> ở HS KTN. </a:t>
            </a:r>
            <a:endParaRPr sz="1800" i="1" dirty="0">
              <a:latin typeface="Times New Roman"/>
              <a:ea typeface="Times New Roman"/>
              <a:cs typeface="Times New Roman"/>
              <a:sym typeface="Times New Roman"/>
            </a:endParaRPr>
          </a:p>
        </p:txBody>
      </p:sp>
      <p:sp>
        <p:nvSpPr>
          <p:cNvPr id="2" name="TextBox 1">
            <a:extLst>
              <a:ext uri="{FF2B5EF4-FFF2-40B4-BE49-F238E27FC236}">
                <a16:creationId xmlns:a16="http://schemas.microsoft.com/office/drawing/2014/main" id="{29229A85-9712-2527-7FD1-9DB942806882}"/>
              </a:ext>
            </a:extLst>
          </p:cNvPr>
          <p:cNvSpPr txBox="1"/>
          <p:nvPr/>
        </p:nvSpPr>
        <p:spPr>
          <a:xfrm>
            <a:off x="192881" y="218600"/>
            <a:ext cx="5743576" cy="400110"/>
          </a:xfrm>
          <a:prstGeom prst="rect">
            <a:avLst/>
          </a:prstGeom>
          <a:noFill/>
        </p:spPr>
        <p:txBody>
          <a:bodyPr wrap="square" rtlCol="0">
            <a:spAutoFit/>
          </a:bodyPr>
          <a:lstStyle/>
          <a:p>
            <a:pPr algn="ctr"/>
            <a:r>
              <a:rPr lang="en-US" sz="2000" b="1" dirty="0">
                <a:solidFill>
                  <a:srgbClr val="FF0000"/>
                </a:solidFill>
              </a:rPr>
              <a:t>2.2. PHÁT TRIỂN CHƯƠNG TRÌNH</a:t>
            </a:r>
          </a:p>
        </p:txBody>
      </p:sp>
    </p:spTree>
    <p:extLst>
      <p:ext uri="{BB962C8B-B14F-4D97-AF65-F5344CB8AC3E}">
        <p14:creationId xmlns:p14="http://schemas.microsoft.com/office/powerpoint/2010/main" val="23450938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238"/>
        <p:cNvGrpSpPr/>
        <p:nvPr/>
      </p:nvGrpSpPr>
      <p:grpSpPr>
        <a:xfrm>
          <a:off x="0" y="0"/>
          <a:ext cx="0" cy="0"/>
          <a:chOff x="0" y="0"/>
          <a:chExt cx="0" cy="0"/>
        </a:xfrm>
      </p:grpSpPr>
      <p:sp>
        <p:nvSpPr>
          <p:cNvPr id="1239" name="Google Shape;1239;p100"/>
          <p:cNvSpPr txBox="1"/>
          <p:nvPr/>
        </p:nvSpPr>
        <p:spPr>
          <a:xfrm>
            <a:off x="853006" y="1609381"/>
            <a:ext cx="7320900" cy="3205463"/>
          </a:xfrm>
          <a:prstGeom prst="rect">
            <a:avLst/>
          </a:prstGeom>
          <a:solidFill>
            <a:schemeClr val="dk1"/>
          </a:solidFill>
          <a:ln>
            <a:noFill/>
          </a:ln>
        </p:spPr>
        <p:txBody>
          <a:bodyPr spcFirstLastPara="1" wrap="square" lIns="91425" tIns="91425" rIns="91425" bIns="91425" anchor="t" anchorCtr="0">
            <a:spAutoFit/>
          </a:bodyPr>
          <a:lstStyle/>
          <a:p>
            <a:pPr indent="457200" algn="just">
              <a:lnSpc>
                <a:spcPct val="115000"/>
              </a:lnSpc>
              <a:spcBef>
                <a:spcPts val="600"/>
              </a:spcBef>
            </a:pPr>
            <a:r>
              <a:rPr lang="en-US" sz="1800" dirty="0">
                <a:effectLst/>
                <a:latin typeface="Times New Roman" panose="02020603050405020304" pitchFamily="18" charset="0"/>
                <a:ea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rPr>
              <a:t>Các</a:t>
            </a:r>
            <a:r>
              <a:rPr lang="en-US" sz="1800" i="1" dirty="0">
                <a:effectLst/>
                <a:latin typeface="Times New Roman" panose="02020603050405020304" pitchFamily="18" charset="0"/>
                <a:ea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rPr>
              <a:t>môn</a:t>
            </a:r>
            <a:r>
              <a:rPr lang="en-US" sz="1800" i="1" dirty="0">
                <a:effectLst/>
                <a:latin typeface="Times New Roman" panose="02020603050405020304" pitchFamily="18" charset="0"/>
                <a:ea typeface="Times New Roman" panose="02020603050405020304" pitchFamily="18" charset="0"/>
              </a:rPr>
              <a:t> học HS KTN </a:t>
            </a:r>
            <a:r>
              <a:rPr lang="en-US" sz="1800" i="1" dirty="0" err="1">
                <a:effectLst/>
                <a:latin typeface="Times New Roman" panose="02020603050405020304" pitchFamily="18" charset="0"/>
                <a:ea typeface="Times New Roman" panose="02020603050405020304" pitchFamily="18" charset="0"/>
              </a:rPr>
              <a:t>có</a:t>
            </a:r>
            <a:r>
              <a:rPr lang="en-US" sz="1800" i="1" dirty="0">
                <a:effectLst/>
                <a:latin typeface="Times New Roman" panose="02020603050405020304" pitchFamily="18" charset="0"/>
                <a:ea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rPr>
              <a:t>thể</a:t>
            </a:r>
            <a:r>
              <a:rPr lang="en-US" sz="1800" i="1" dirty="0">
                <a:effectLst/>
                <a:latin typeface="Times New Roman" panose="02020603050405020304" pitchFamily="18" charset="0"/>
                <a:ea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rPr>
              <a:t>tham</a:t>
            </a:r>
            <a:r>
              <a:rPr lang="en-US" sz="1800" i="1" dirty="0">
                <a:effectLst/>
                <a:latin typeface="Times New Roman" panose="02020603050405020304" pitchFamily="18" charset="0"/>
                <a:ea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rPr>
              <a:t>gia</a:t>
            </a:r>
            <a:r>
              <a:rPr lang="en-US" sz="1800" i="1" dirty="0">
                <a:effectLst/>
                <a:latin typeface="Times New Roman" panose="02020603050405020304" pitchFamily="18" charset="0"/>
                <a:ea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rPr>
              <a:t>khi</a:t>
            </a:r>
            <a:r>
              <a:rPr lang="en-US" sz="1800" i="1" dirty="0">
                <a:effectLst/>
                <a:latin typeface="Times New Roman" panose="02020603050405020304" pitchFamily="18" charset="0"/>
                <a:ea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rPr>
              <a:t>giảm</a:t>
            </a:r>
            <a:r>
              <a:rPr lang="en-US" sz="1800" i="1" dirty="0">
                <a:effectLst/>
                <a:latin typeface="Times New Roman" panose="02020603050405020304" pitchFamily="18" charset="0"/>
                <a:ea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rPr>
              <a:t>tải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các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nội</a:t>
            </a:r>
            <a:r>
              <a:rPr lang="en-US" sz="1800" dirty="0">
                <a:effectLst/>
                <a:latin typeface="Times New Roman" panose="02020603050405020304" pitchFamily="18" charset="0"/>
                <a:ea typeface="Times New Roman" panose="02020603050405020304" pitchFamily="18" charset="0"/>
              </a:rPr>
              <a:t> dung </a:t>
            </a:r>
            <a:r>
              <a:rPr lang="en-US" sz="1800" dirty="0" err="1">
                <a:effectLst/>
                <a:latin typeface="Times New Roman" panose="02020603050405020304" pitchFamily="18" charset="0"/>
                <a:ea typeface="Times New Roman" panose="02020603050405020304" pitchFamily="18" charset="0"/>
              </a:rPr>
              <a:t>liên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quan</a:t>
            </a:r>
            <a:r>
              <a:rPr lang="en-US" sz="1800" dirty="0">
                <a:effectLst/>
                <a:latin typeface="Times New Roman" panose="02020603050405020304" pitchFamily="18" charset="0"/>
                <a:ea typeface="Times New Roman" panose="02020603050405020304" pitchFamily="18" charset="0"/>
              </a:rPr>
              <a:t> khoa học </a:t>
            </a:r>
            <a:r>
              <a:rPr lang="en-US" sz="1800" dirty="0" err="1">
                <a:effectLst/>
                <a:latin typeface="Times New Roman" panose="02020603050405020304" pitchFamily="18" charset="0"/>
                <a:ea typeface="Times New Roman" panose="02020603050405020304" pitchFamily="18" charset="0"/>
              </a:rPr>
              <a:t>tự</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nhiên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và</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môn</a:t>
            </a:r>
            <a:r>
              <a:rPr lang="en-US" sz="1800" dirty="0">
                <a:effectLst/>
                <a:latin typeface="Times New Roman" panose="02020603050405020304" pitchFamily="18" charset="0"/>
                <a:ea typeface="Times New Roman" panose="02020603050405020304" pitchFamily="18" charset="0"/>
              </a:rPr>
              <a:t> học </a:t>
            </a:r>
            <a:r>
              <a:rPr lang="en-US" sz="1800" dirty="0" err="1">
                <a:effectLst/>
                <a:latin typeface="Times New Roman" panose="02020603050405020304" pitchFamily="18" charset="0"/>
                <a:ea typeface="Times New Roman" panose="02020603050405020304" pitchFamily="18" charset="0"/>
              </a:rPr>
              <a:t>liên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quan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đến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việc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sử</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dụng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thị</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giác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trong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yêu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cầu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của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môn</a:t>
            </a:r>
            <a:r>
              <a:rPr lang="en-US" sz="1800" dirty="0">
                <a:effectLst/>
                <a:latin typeface="Times New Roman" panose="02020603050405020304" pitchFamily="18" charset="0"/>
                <a:ea typeface="Times New Roman" panose="02020603050405020304" pitchFamily="18" charset="0"/>
              </a:rPr>
              <a:t> học </a:t>
            </a:r>
            <a:r>
              <a:rPr lang="en-US" sz="1800" dirty="0" err="1">
                <a:effectLst/>
                <a:latin typeface="Times New Roman" panose="02020603050405020304" pitchFamily="18" charset="0"/>
                <a:ea typeface="Times New Roman" panose="02020603050405020304" pitchFamily="18" charset="0"/>
              </a:rPr>
              <a:t>hoặc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điều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chỉnh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bằng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các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phương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pháp</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phương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tiện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đặc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thù</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Toán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Lịch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sử</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và</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Địa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lý</a:t>
            </a:r>
            <a:r>
              <a:rPr lang="en-US" sz="1800" dirty="0">
                <a:effectLst/>
                <a:latin typeface="Times New Roman" panose="02020603050405020304" pitchFamily="18" charset="0"/>
                <a:ea typeface="Times New Roman" panose="02020603050405020304" pitchFamily="18" charset="0"/>
              </a:rPr>
              <a:t>, Khoa học </a:t>
            </a:r>
            <a:r>
              <a:rPr lang="en-US" sz="1800" dirty="0" err="1">
                <a:effectLst/>
                <a:latin typeface="Times New Roman" panose="02020603050405020304" pitchFamily="18" charset="0"/>
                <a:ea typeface="Times New Roman" panose="02020603050405020304" pitchFamily="18" charset="0"/>
              </a:rPr>
              <a:t>tự</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nhiên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Công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nghệ</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Hoạt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động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trải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nghiệm</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hướng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nghiệp</a:t>
            </a:r>
            <a:r>
              <a:rPr lang="en-US" sz="1800" dirty="0">
                <a:effectLst/>
                <a:latin typeface="Times New Roman" panose="02020603050405020304" pitchFamily="18" charset="0"/>
                <a:ea typeface="Times New Roman" panose="02020603050405020304" pitchFamily="18" charset="0"/>
              </a:rPr>
              <a:t>; </a:t>
            </a:r>
          </a:p>
          <a:p>
            <a:pPr indent="457200" algn="just">
              <a:lnSpc>
                <a:spcPct val="115000"/>
              </a:lnSpc>
              <a:spcBef>
                <a:spcPts val="600"/>
              </a:spcBef>
            </a:pPr>
            <a:r>
              <a:rPr lang="en-US" sz="1800" dirty="0" err="1">
                <a:effectLst/>
                <a:latin typeface="Times New Roman" panose="02020603050405020304" pitchFamily="18" charset="0"/>
                <a:ea typeface="Times New Roman" panose="02020603050405020304" pitchFamily="18" charset="0"/>
              </a:rPr>
              <a:t>Ví</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dụ</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Đối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với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môn</a:t>
            </a:r>
            <a:r>
              <a:rPr lang="en-US" sz="1800" dirty="0">
                <a:effectLst/>
                <a:latin typeface="Times New Roman" panose="02020603050405020304" pitchFamily="18" charset="0"/>
                <a:ea typeface="Times New Roman" panose="02020603050405020304" pitchFamily="18" charset="0"/>
              </a:rPr>
              <a:t> Khoa học </a:t>
            </a:r>
            <a:r>
              <a:rPr lang="en-US" sz="1800" dirty="0" err="1">
                <a:effectLst/>
                <a:latin typeface="Times New Roman" panose="02020603050405020304" pitchFamily="18" charset="0"/>
                <a:ea typeface="Times New Roman" panose="02020603050405020304" pitchFamily="18" charset="0"/>
              </a:rPr>
              <a:t>tự</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nhiên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Sinh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Hóa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Vật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lý</a:t>
            </a:r>
            <a:r>
              <a:rPr lang="en-US" sz="1800" dirty="0">
                <a:effectLst/>
                <a:latin typeface="Times New Roman" panose="02020603050405020304" pitchFamily="18" charset="0"/>
                <a:ea typeface="Times New Roman" panose="02020603050405020304" pitchFamily="18" charset="0"/>
              </a:rPr>
              <a:t>): HS </a:t>
            </a:r>
            <a:r>
              <a:rPr lang="en-US" sz="1800" dirty="0" err="1">
                <a:effectLst/>
                <a:latin typeface="Times New Roman" panose="02020603050405020304" pitchFamily="18" charset="0"/>
                <a:ea typeface="Times New Roman" panose="02020603050405020304" pitchFamily="18" charset="0"/>
              </a:rPr>
              <a:t>cần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được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giảm</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tải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lược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bỏ</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các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nội</a:t>
            </a:r>
            <a:r>
              <a:rPr lang="en-US" sz="1800" dirty="0">
                <a:effectLst/>
                <a:latin typeface="Times New Roman" panose="02020603050405020304" pitchFamily="18" charset="0"/>
                <a:ea typeface="Times New Roman" panose="02020603050405020304" pitchFamily="18" charset="0"/>
              </a:rPr>
              <a:t> dung </a:t>
            </a:r>
            <a:r>
              <a:rPr lang="en-US" sz="1800" dirty="0" err="1">
                <a:effectLst/>
                <a:latin typeface="Times New Roman" panose="02020603050405020304" pitchFamily="18" charset="0"/>
                <a:ea typeface="Times New Roman" panose="02020603050405020304" pitchFamily="18" charset="0"/>
              </a:rPr>
              <a:t>yêu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cầu</a:t>
            </a:r>
            <a:r>
              <a:rPr lang="en-US" sz="1800" dirty="0">
                <a:effectLst/>
                <a:latin typeface="Times New Roman" panose="02020603050405020304" pitchFamily="18" charset="0"/>
                <a:ea typeface="Times New Roman" panose="02020603050405020304" pitchFamily="18" charset="0"/>
              </a:rPr>
              <a:t> về </a:t>
            </a:r>
            <a:r>
              <a:rPr lang="en-US" sz="1800" dirty="0" err="1">
                <a:effectLst/>
                <a:latin typeface="Times New Roman" panose="02020603050405020304" pitchFamily="18" charset="0"/>
                <a:ea typeface="Times New Roman" panose="02020603050405020304" pitchFamily="18" charset="0"/>
              </a:rPr>
              <a:t>quan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sát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sự</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sinh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trưởng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phát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triển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Sinh</a:t>
            </a:r>
            <a:r>
              <a:rPr lang="en-US" sz="1800" dirty="0">
                <a:effectLst/>
                <a:latin typeface="Times New Roman" panose="02020603050405020304" pitchFamily="18" charset="0"/>
                <a:ea typeface="Times New Roman" panose="02020603050405020304" pitchFamily="18" charset="0"/>
              </a:rPr>
              <a:t> học) </a:t>
            </a:r>
            <a:r>
              <a:rPr lang="en-US" sz="1800" dirty="0" err="1">
                <a:effectLst/>
                <a:latin typeface="Times New Roman" panose="02020603050405020304" pitchFamily="18" charset="0"/>
                <a:ea typeface="Times New Roman" panose="02020603050405020304" pitchFamily="18" charset="0"/>
              </a:rPr>
              <a:t>quan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sát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và</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thực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hiện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các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thí</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nghiệm</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trong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môn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Hóa</a:t>
            </a:r>
            <a:r>
              <a:rPr lang="en-US" sz="1800" dirty="0">
                <a:effectLst/>
                <a:latin typeface="Times New Roman" panose="02020603050405020304" pitchFamily="18" charset="0"/>
                <a:ea typeface="Times New Roman" panose="02020603050405020304" pitchFamily="18" charset="0"/>
              </a:rPr>
              <a:t> học (</a:t>
            </a:r>
            <a:r>
              <a:rPr lang="en-US" sz="1800" dirty="0" err="1">
                <a:effectLst/>
                <a:latin typeface="Times New Roman" panose="02020603050405020304" pitchFamily="18" charset="0"/>
                <a:ea typeface="Times New Roman" panose="02020603050405020304" pitchFamily="18" charset="0"/>
              </a:rPr>
              <a:t>chuyển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màu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khi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kết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hợp</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các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chất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Vật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lý</a:t>
            </a:r>
            <a:r>
              <a:rPr lang="en-US" sz="1800" dirty="0">
                <a:effectLst/>
                <a:latin typeface="Times New Roman" panose="02020603050405020304" pitchFamily="18" charset="0"/>
                <a:ea typeface="Times New Roman" panose="02020603050405020304" pitchFamily="18" charset="0"/>
              </a:rPr>
              <a:t> (Ánh </a:t>
            </a:r>
            <a:r>
              <a:rPr lang="en-US" sz="1800" dirty="0" err="1">
                <a:effectLst/>
                <a:latin typeface="Times New Roman" panose="02020603050405020304" pitchFamily="18" charset="0"/>
                <a:ea typeface="Times New Roman" panose="02020603050405020304" pitchFamily="18" charset="0"/>
              </a:rPr>
              <a:t>sáng</a:t>
            </a:r>
            <a:r>
              <a:rPr lang="en-US" sz="1800" dirty="0">
                <a:effectLst/>
                <a:latin typeface="Times New Roman" panose="02020603050405020304" pitchFamily="18" charset="0"/>
                <a:ea typeface="Times New Roman" panose="02020603050405020304" pitchFamily="18" charset="0"/>
              </a:rPr>
              <a:t>,...); </a:t>
            </a:r>
          </a:p>
        </p:txBody>
      </p:sp>
      <p:sp>
        <p:nvSpPr>
          <p:cNvPr id="2" name="TextBox 1">
            <a:extLst>
              <a:ext uri="{FF2B5EF4-FFF2-40B4-BE49-F238E27FC236}">
                <a16:creationId xmlns:a16="http://schemas.microsoft.com/office/drawing/2014/main" id="{29229A85-9712-2527-7FD1-9DB942806882}"/>
              </a:ext>
            </a:extLst>
          </p:cNvPr>
          <p:cNvSpPr txBox="1"/>
          <p:nvPr/>
        </p:nvSpPr>
        <p:spPr>
          <a:xfrm>
            <a:off x="192881" y="218600"/>
            <a:ext cx="5743576" cy="400110"/>
          </a:xfrm>
          <a:prstGeom prst="rect">
            <a:avLst/>
          </a:prstGeom>
          <a:noFill/>
        </p:spPr>
        <p:txBody>
          <a:bodyPr wrap="square" rtlCol="0">
            <a:spAutoFit/>
          </a:bodyPr>
          <a:lstStyle/>
          <a:p>
            <a:pPr algn="ctr"/>
            <a:r>
              <a:rPr lang="en-US" sz="2000" b="1" dirty="0">
                <a:solidFill>
                  <a:srgbClr val="FF0000"/>
                </a:solidFill>
              </a:rPr>
              <a:t>2.2. PHÁT TRIỂN CHƯƠNG TRÌNH</a:t>
            </a:r>
          </a:p>
        </p:txBody>
      </p:sp>
    </p:spTree>
    <p:extLst>
      <p:ext uri="{BB962C8B-B14F-4D97-AF65-F5344CB8AC3E}">
        <p14:creationId xmlns:p14="http://schemas.microsoft.com/office/powerpoint/2010/main" val="12750802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238"/>
        <p:cNvGrpSpPr/>
        <p:nvPr/>
      </p:nvGrpSpPr>
      <p:grpSpPr>
        <a:xfrm>
          <a:off x="0" y="0"/>
          <a:ext cx="0" cy="0"/>
          <a:chOff x="0" y="0"/>
          <a:chExt cx="0" cy="0"/>
        </a:xfrm>
      </p:grpSpPr>
      <p:sp>
        <p:nvSpPr>
          <p:cNvPr id="1239" name="Google Shape;1239;p100"/>
          <p:cNvSpPr txBox="1"/>
          <p:nvPr/>
        </p:nvSpPr>
        <p:spPr>
          <a:xfrm>
            <a:off x="752994" y="873574"/>
            <a:ext cx="7320900" cy="4179575"/>
          </a:xfrm>
          <a:prstGeom prst="rect">
            <a:avLst/>
          </a:prstGeom>
          <a:solidFill>
            <a:schemeClr val="dk1"/>
          </a:solidFill>
          <a:ln>
            <a:noFill/>
          </a:ln>
        </p:spPr>
        <p:txBody>
          <a:bodyPr spcFirstLastPara="1" wrap="square" lIns="91425" tIns="91425" rIns="91425" bIns="91425" anchor="t" anchorCtr="0">
            <a:spAutoFit/>
          </a:bodyPr>
          <a:lstStyle/>
          <a:p>
            <a:pPr indent="457200" algn="just">
              <a:lnSpc>
                <a:spcPct val="115000"/>
              </a:lnSpc>
              <a:spcBef>
                <a:spcPts val="600"/>
              </a:spcBef>
            </a:pPr>
            <a:r>
              <a:rPr lang="en-US" sz="1200" i="1" dirty="0" err="1">
                <a:effectLst/>
                <a:latin typeface="Times New Roman" panose="02020603050405020304" pitchFamily="18" charset="0"/>
                <a:ea typeface="Times New Roman" panose="02020603050405020304" pitchFamily="18" charset="0"/>
              </a:rPr>
              <a:t>Các</a:t>
            </a:r>
            <a:r>
              <a:rPr lang="en-US" sz="1200" i="1" dirty="0">
                <a:effectLst/>
                <a:latin typeface="Times New Roman" panose="02020603050405020304" pitchFamily="18" charset="0"/>
                <a:ea typeface="Times New Roman" panose="02020603050405020304" pitchFamily="18" charset="0"/>
              </a:rPr>
              <a:t> </a:t>
            </a:r>
            <a:r>
              <a:rPr lang="en-US" sz="1200" i="1" dirty="0" err="1">
                <a:effectLst/>
                <a:latin typeface="Times New Roman" panose="02020603050405020304" pitchFamily="18" charset="0"/>
                <a:ea typeface="Times New Roman" panose="02020603050405020304" pitchFamily="18" charset="0"/>
              </a:rPr>
              <a:t>môn</a:t>
            </a:r>
            <a:r>
              <a:rPr lang="en-US" sz="1200" i="1" dirty="0">
                <a:effectLst/>
                <a:latin typeface="Times New Roman" panose="02020603050405020304" pitchFamily="18" charset="0"/>
                <a:ea typeface="Times New Roman" panose="02020603050405020304" pitchFamily="18" charset="0"/>
              </a:rPr>
              <a:t> học HS </a:t>
            </a:r>
            <a:r>
              <a:rPr lang="en-US" sz="1200" i="1" dirty="0" err="1">
                <a:effectLst/>
                <a:latin typeface="Times New Roman" panose="02020603050405020304" pitchFamily="18" charset="0"/>
                <a:ea typeface="Times New Roman" panose="02020603050405020304" pitchFamily="18" charset="0"/>
              </a:rPr>
              <a:t>có</a:t>
            </a:r>
            <a:r>
              <a:rPr lang="en-US" sz="1200" i="1" dirty="0">
                <a:effectLst/>
                <a:latin typeface="Times New Roman" panose="02020603050405020304" pitchFamily="18" charset="0"/>
                <a:ea typeface="Times New Roman" panose="02020603050405020304" pitchFamily="18" charset="0"/>
              </a:rPr>
              <a:t> </a:t>
            </a:r>
            <a:r>
              <a:rPr lang="en-US" sz="1200" i="1" dirty="0" err="1">
                <a:effectLst/>
                <a:latin typeface="Times New Roman" panose="02020603050405020304" pitchFamily="18" charset="0"/>
                <a:ea typeface="Times New Roman" panose="02020603050405020304" pitchFamily="18" charset="0"/>
              </a:rPr>
              <a:t>thể</a:t>
            </a:r>
            <a:r>
              <a:rPr lang="en-US" sz="1200" i="1" dirty="0">
                <a:effectLst/>
                <a:latin typeface="Times New Roman" panose="02020603050405020304" pitchFamily="18" charset="0"/>
                <a:ea typeface="Times New Roman" panose="02020603050405020304" pitchFamily="18" charset="0"/>
              </a:rPr>
              <a:t> </a:t>
            </a:r>
            <a:r>
              <a:rPr lang="en-US" sz="1200" i="1" dirty="0" err="1">
                <a:effectLst/>
                <a:latin typeface="Times New Roman" panose="02020603050405020304" pitchFamily="18" charset="0"/>
                <a:ea typeface="Times New Roman" panose="02020603050405020304" pitchFamily="18" charset="0"/>
              </a:rPr>
              <a:t>thay</a:t>
            </a:r>
            <a:r>
              <a:rPr lang="en-US" sz="1200" i="1" dirty="0">
                <a:effectLst/>
                <a:latin typeface="Times New Roman" panose="02020603050405020304" pitchFamily="18" charset="0"/>
                <a:ea typeface="Times New Roman" panose="02020603050405020304" pitchFamily="18" charset="0"/>
              </a:rPr>
              <a:t> </a:t>
            </a:r>
            <a:r>
              <a:rPr lang="en-US" sz="1200" i="1" dirty="0" err="1">
                <a:effectLst/>
                <a:latin typeface="Times New Roman" panose="02020603050405020304" pitchFamily="18" charset="0"/>
                <a:ea typeface="Times New Roman" panose="02020603050405020304" pitchFamily="18" charset="0"/>
              </a:rPr>
              <a:t>thế</a:t>
            </a:r>
            <a:r>
              <a:rPr lang="en-US" sz="1200" i="1" dirty="0">
                <a:effectLst/>
                <a:latin typeface="Times New Roman" panose="02020603050405020304" pitchFamily="18" charset="0"/>
                <a:ea typeface="Times New Roman" panose="02020603050405020304" pitchFamily="18" charset="0"/>
              </a:rPr>
              <a:t> </a:t>
            </a:r>
            <a:r>
              <a:rPr lang="en-US" sz="1200" i="1" dirty="0" err="1">
                <a:effectLst/>
                <a:latin typeface="Times New Roman" panose="02020603050405020304" pitchFamily="18" charset="0"/>
                <a:ea typeface="Times New Roman" panose="02020603050405020304" pitchFamily="18" charset="0"/>
              </a:rPr>
              <a:t>hoặc</a:t>
            </a:r>
            <a:r>
              <a:rPr lang="en-US" sz="1200" i="1" dirty="0">
                <a:effectLst/>
                <a:latin typeface="Times New Roman" panose="02020603050405020304" pitchFamily="18" charset="0"/>
                <a:ea typeface="Times New Roman" panose="02020603050405020304" pitchFamily="18" charset="0"/>
              </a:rPr>
              <a:t> </a:t>
            </a:r>
            <a:r>
              <a:rPr lang="en-US" sz="1200" i="1" dirty="0" err="1">
                <a:effectLst/>
                <a:latin typeface="Times New Roman" panose="02020603050405020304" pitchFamily="18" charset="0"/>
                <a:ea typeface="Times New Roman" panose="02020603050405020304" pitchFamily="18" charset="0"/>
              </a:rPr>
              <a:t>tham</a:t>
            </a:r>
            <a:r>
              <a:rPr lang="en-US" sz="1200" i="1" dirty="0">
                <a:effectLst/>
                <a:latin typeface="Times New Roman" panose="02020603050405020304" pitchFamily="18" charset="0"/>
                <a:ea typeface="Times New Roman" panose="02020603050405020304" pitchFamily="18" charset="0"/>
              </a:rPr>
              <a:t> </a:t>
            </a:r>
            <a:r>
              <a:rPr lang="en-US" sz="1200" i="1" dirty="0" err="1">
                <a:effectLst/>
                <a:latin typeface="Times New Roman" panose="02020603050405020304" pitchFamily="18" charset="0"/>
                <a:ea typeface="Times New Roman" panose="02020603050405020304" pitchFamily="18" charset="0"/>
              </a:rPr>
              <a:t>gia</a:t>
            </a:r>
            <a:r>
              <a:rPr lang="en-US" sz="1200" i="1" dirty="0">
                <a:effectLst/>
                <a:latin typeface="Times New Roman" panose="02020603050405020304" pitchFamily="18" charset="0"/>
                <a:ea typeface="Times New Roman" panose="02020603050405020304" pitchFamily="18" charset="0"/>
              </a:rPr>
              <a:t> 1 </a:t>
            </a:r>
            <a:r>
              <a:rPr lang="en-US" sz="1200" i="1" dirty="0" err="1">
                <a:effectLst/>
                <a:latin typeface="Times New Roman" panose="02020603050405020304" pitchFamily="18" charset="0"/>
                <a:ea typeface="Times New Roman" panose="02020603050405020304" pitchFamily="18" charset="0"/>
              </a:rPr>
              <a:t>phần</a:t>
            </a:r>
            <a:r>
              <a:rPr lang="en-US" sz="1200" dirty="0">
                <a:effectLst/>
                <a:latin typeface="Times New Roman" panose="02020603050405020304" pitchFamily="18" charset="0"/>
                <a:ea typeface="Times New Roman" panose="02020603050405020304" pitchFamily="18" charset="0"/>
              </a:rPr>
              <a:t>: Giáo dục </a:t>
            </a:r>
            <a:r>
              <a:rPr lang="en-US" sz="1200" dirty="0" err="1">
                <a:effectLst/>
                <a:latin typeface="Times New Roman" panose="02020603050405020304" pitchFamily="18" charset="0"/>
                <a:ea typeface="Times New Roman" panose="02020603050405020304" pitchFamily="18" charset="0"/>
              </a:rPr>
              <a:t>thể</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chất</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Nghệ</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thuật</a:t>
            </a:r>
            <a:r>
              <a:rPr lang="en-US" sz="1200" dirty="0">
                <a:effectLst/>
                <a:latin typeface="Times New Roman" panose="02020603050405020304" pitchFamily="18" charset="0"/>
                <a:ea typeface="Times New Roman" panose="02020603050405020304" pitchFamily="18" charset="0"/>
              </a:rPr>
              <a:t>, Tin học. </a:t>
            </a:r>
            <a:r>
              <a:rPr lang="en-US" sz="1200" dirty="0" err="1">
                <a:effectLst/>
                <a:latin typeface="Times New Roman" panose="02020603050405020304" pitchFamily="18" charset="0"/>
                <a:ea typeface="Times New Roman" panose="02020603050405020304" pitchFamily="18" charset="0"/>
              </a:rPr>
              <a:t>Cụ</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thể</a:t>
            </a:r>
            <a:r>
              <a:rPr lang="en-US" sz="1200" dirty="0">
                <a:effectLst/>
                <a:latin typeface="Times New Roman" panose="02020603050405020304" pitchFamily="18" charset="0"/>
                <a:ea typeface="Times New Roman" panose="02020603050405020304" pitchFamily="18" charset="0"/>
              </a:rPr>
              <a:t>: </a:t>
            </a:r>
          </a:p>
          <a:p>
            <a:pPr indent="457200" algn="just">
              <a:lnSpc>
                <a:spcPct val="115000"/>
              </a:lnSpc>
              <a:spcBef>
                <a:spcPts val="600"/>
              </a:spcBef>
            </a:pP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Môn</a:t>
            </a:r>
            <a:r>
              <a:rPr lang="en-US" sz="1200" dirty="0">
                <a:effectLst/>
                <a:latin typeface="Times New Roman" panose="02020603050405020304" pitchFamily="18" charset="0"/>
                <a:ea typeface="Times New Roman" panose="02020603050405020304" pitchFamily="18" charset="0"/>
              </a:rPr>
              <a:t> Tin học: HS </a:t>
            </a:r>
            <a:r>
              <a:rPr lang="en-US" sz="1200" dirty="0" err="1">
                <a:effectLst/>
                <a:latin typeface="Times New Roman" panose="02020603050405020304" pitchFamily="18" charset="0"/>
                <a:ea typeface="Times New Roman" panose="02020603050405020304" pitchFamily="18" charset="0"/>
              </a:rPr>
              <a:t>thường</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được</a:t>
            </a:r>
            <a:r>
              <a:rPr lang="en-US" sz="1200" dirty="0">
                <a:effectLst/>
                <a:latin typeface="Times New Roman" panose="02020603050405020304" pitchFamily="18" charset="0"/>
                <a:ea typeface="Times New Roman" panose="02020603050405020304" pitchFamily="18" charset="0"/>
              </a:rPr>
              <a:t> học </a:t>
            </a:r>
            <a:r>
              <a:rPr lang="en-US" sz="1200" dirty="0" err="1">
                <a:effectLst/>
                <a:latin typeface="Times New Roman" panose="02020603050405020304" pitchFamily="18" charset="0"/>
                <a:ea typeface="Times New Roman" panose="02020603050405020304" pitchFamily="18" charset="0"/>
              </a:rPr>
              <a:t>riêng</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với</a:t>
            </a:r>
            <a:r>
              <a:rPr lang="en-US" sz="1200" dirty="0">
                <a:effectLst/>
                <a:latin typeface="Times New Roman" panose="02020603050405020304" pitchFamily="18" charset="0"/>
                <a:ea typeface="Times New Roman" panose="02020603050405020304" pitchFamily="18" charset="0"/>
              </a:rPr>
              <a:t> GV </a:t>
            </a:r>
            <a:r>
              <a:rPr lang="en-US" sz="1200" dirty="0" err="1">
                <a:effectLst/>
                <a:latin typeface="Times New Roman" panose="02020603050405020304" pitchFamily="18" charset="0"/>
                <a:ea typeface="Times New Roman" panose="02020603050405020304" pitchFamily="18" charset="0"/>
              </a:rPr>
              <a:t>dạy</a:t>
            </a:r>
            <a:r>
              <a:rPr lang="en-US" sz="1200" dirty="0">
                <a:effectLst/>
                <a:latin typeface="Times New Roman" panose="02020603050405020304" pitchFamily="18" charset="0"/>
                <a:ea typeface="Times New Roman" panose="02020603050405020304" pitchFamily="18" charset="0"/>
              </a:rPr>
              <a:t> tin học </a:t>
            </a:r>
            <a:r>
              <a:rPr lang="en-US" sz="1200" dirty="0" err="1">
                <a:effectLst/>
                <a:latin typeface="Times New Roman" panose="02020603050405020304" pitchFamily="18" charset="0"/>
                <a:ea typeface="Times New Roman" panose="02020603050405020304" pitchFamily="18" charset="0"/>
              </a:rPr>
              <a:t>dành</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cho</a:t>
            </a:r>
            <a:r>
              <a:rPr lang="en-US" sz="1200" dirty="0">
                <a:effectLst/>
                <a:latin typeface="Times New Roman" panose="02020603050405020304" pitchFamily="18" charset="0"/>
                <a:ea typeface="Times New Roman" panose="02020603050405020304" pitchFamily="18" charset="0"/>
              </a:rPr>
              <a:t> HS KTN </a:t>
            </a:r>
            <a:r>
              <a:rPr lang="en-US" sz="1200" dirty="0" err="1">
                <a:effectLst/>
                <a:latin typeface="Times New Roman" panose="02020603050405020304" pitchFamily="18" charset="0"/>
                <a:ea typeface="Times New Roman" panose="02020603050405020304" pitchFamily="18" charset="0"/>
              </a:rPr>
              <a:t>tại</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Hội</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người</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mù</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hoặc</a:t>
            </a:r>
            <a:r>
              <a:rPr lang="en-US" sz="1200" dirty="0">
                <a:effectLst/>
                <a:latin typeface="Times New Roman" panose="02020603050405020304" pitchFamily="18" charset="0"/>
                <a:ea typeface="Times New Roman" panose="02020603050405020304" pitchFamily="18" charset="0"/>
              </a:rPr>
              <a:t> Trung tâm </a:t>
            </a:r>
            <a:r>
              <a:rPr lang="en-US" sz="1200" dirty="0" err="1">
                <a:effectLst/>
                <a:latin typeface="Times New Roman" panose="02020603050405020304" pitchFamily="18" charset="0"/>
                <a:ea typeface="Times New Roman" panose="02020603050405020304" pitchFamily="18" charset="0"/>
              </a:rPr>
              <a:t>Hỗ</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trợ</a:t>
            </a:r>
            <a:r>
              <a:rPr lang="en-US" sz="1200" dirty="0">
                <a:effectLst/>
                <a:latin typeface="Times New Roman" panose="02020603050405020304" pitchFamily="18" charset="0"/>
                <a:ea typeface="Times New Roman" panose="02020603050405020304" pitchFamily="18" charset="0"/>
              </a:rPr>
              <a:t> Giáo dục </a:t>
            </a:r>
            <a:r>
              <a:rPr lang="en-US" sz="1200" dirty="0" err="1">
                <a:effectLst/>
                <a:latin typeface="Times New Roman" panose="02020603050405020304" pitchFamily="18" charset="0"/>
                <a:ea typeface="Times New Roman" panose="02020603050405020304" pitchFamily="18" charset="0"/>
              </a:rPr>
              <a:t>hòa</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nhập</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hoặc</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Trường</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chuyên</a:t>
            </a:r>
            <a:r>
              <a:rPr lang="en-US" sz="1200" dirty="0">
                <a:effectLst/>
                <a:latin typeface="Times New Roman" panose="02020603050405020304" pitchFamily="18" charset="0"/>
                <a:ea typeface="Times New Roman" panose="02020603050405020304" pitchFamily="18" charset="0"/>
              </a:rPr>
              <a:t> biệt </a:t>
            </a:r>
            <a:r>
              <a:rPr lang="en-US" sz="1200" dirty="0" err="1">
                <a:effectLst/>
                <a:latin typeface="Times New Roman" panose="02020603050405020304" pitchFamily="18" charset="0"/>
                <a:ea typeface="Times New Roman" panose="02020603050405020304" pitchFamily="18" charset="0"/>
              </a:rPr>
              <a:t>nơi</a:t>
            </a:r>
            <a:r>
              <a:rPr lang="en-US" sz="1200" dirty="0">
                <a:effectLst/>
                <a:latin typeface="Times New Roman" panose="02020603050405020304" pitchFamily="18" charset="0"/>
                <a:ea typeface="Times New Roman" panose="02020603050405020304" pitchFamily="18" charset="0"/>
              </a:rPr>
              <a:t> HS học </a:t>
            </a:r>
            <a:r>
              <a:rPr lang="en-US" sz="1200" dirty="0" err="1">
                <a:effectLst/>
                <a:latin typeface="Times New Roman" panose="02020603050405020304" pitchFamily="18" charset="0"/>
                <a:ea typeface="Times New Roman" panose="02020603050405020304" pitchFamily="18" charset="0"/>
              </a:rPr>
              <a:t>tập</a:t>
            </a:r>
            <a:r>
              <a:rPr lang="en-US" sz="1200" dirty="0">
                <a:effectLst/>
                <a:latin typeface="Times New Roman" panose="02020603050405020304" pitchFamily="18" charset="0"/>
                <a:ea typeface="Times New Roman" panose="02020603050405020304" pitchFamily="18" charset="0"/>
              </a:rPr>
              <a:t>. HS </a:t>
            </a:r>
            <a:r>
              <a:rPr lang="en-US" sz="1200" dirty="0" err="1">
                <a:effectLst/>
                <a:latin typeface="Times New Roman" panose="02020603050405020304" pitchFamily="18" charset="0"/>
                <a:ea typeface="Times New Roman" panose="02020603050405020304" pitchFamily="18" charset="0"/>
              </a:rPr>
              <a:t>cần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được</a:t>
            </a:r>
            <a:r>
              <a:rPr lang="en-US" sz="1200" dirty="0">
                <a:effectLst/>
                <a:latin typeface="Times New Roman" panose="02020603050405020304" pitchFamily="18" charset="0"/>
                <a:ea typeface="Times New Roman" panose="02020603050405020304" pitchFamily="18" charset="0"/>
              </a:rPr>
              <a:t> học </a:t>
            </a:r>
            <a:r>
              <a:rPr lang="en-US" sz="1200" dirty="0" err="1">
                <a:effectLst/>
                <a:latin typeface="Times New Roman" panose="02020603050405020304" pitchFamily="18" charset="0"/>
                <a:ea typeface="Times New Roman" panose="02020603050405020304" pitchFamily="18" charset="0"/>
              </a:rPr>
              <a:t>tập</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theo</a:t>
            </a:r>
            <a:r>
              <a:rPr lang="en-US" sz="1200" dirty="0">
                <a:effectLst/>
                <a:latin typeface="Times New Roman" panose="02020603050405020304" pitchFamily="18" charset="0"/>
                <a:ea typeface="Times New Roman" panose="02020603050405020304" pitchFamily="18" charset="0"/>
              </a:rPr>
              <a:t> 1 </a:t>
            </a:r>
            <a:r>
              <a:rPr lang="en-US" sz="1200" dirty="0" err="1">
                <a:effectLst/>
                <a:latin typeface="Times New Roman" panose="02020603050405020304" pitchFamily="18" charset="0"/>
                <a:ea typeface="Times New Roman" panose="02020603050405020304" pitchFamily="18" charset="0"/>
              </a:rPr>
              <a:t>cách</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khác</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với</a:t>
            </a:r>
            <a:r>
              <a:rPr lang="en-US" sz="1200" dirty="0">
                <a:effectLst/>
                <a:latin typeface="Times New Roman" panose="02020603050405020304" pitchFamily="18" charset="0"/>
                <a:ea typeface="Times New Roman" panose="02020603050405020304" pitchFamily="18" charset="0"/>
              </a:rPr>
              <a:t> HS </a:t>
            </a:r>
            <a:r>
              <a:rPr lang="en-US" sz="1200" dirty="0" err="1">
                <a:effectLst/>
                <a:latin typeface="Times New Roman" panose="02020603050405020304" pitchFamily="18" charset="0"/>
                <a:ea typeface="Times New Roman" panose="02020603050405020304" pitchFamily="18" charset="0"/>
              </a:rPr>
              <a:t>không</a:t>
            </a:r>
            <a:r>
              <a:rPr lang="en-US" sz="1200" dirty="0">
                <a:effectLst/>
                <a:latin typeface="Times New Roman" panose="02020603050405020304" pitchFamily="18" charset="0"/>
                <a:ea typeface="Times New Roman" panose="02020603050405020304" pitchFamily="18" charset="0"/>
              </a:rPr>
              <a:t> KTN: Khi học, HS KTN </a:t>
            </a:r>
            <a:r>
              <a:rPr lang="en-US" sz="1200" dirty="0" err="1">
                <a:effectLst/>
                <a:latin typeface="Times New Roman" panose="02020603050405020304" pitchFamily="18" charset="0"/>
                <a:ea typeface="Times New Roman" panose="02020603050405020304" pitchFamily="18" charset="0"/>
              </a:rPr>
              <a:t>cần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được</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sử</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dụng</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các</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phần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mềm</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hỗ</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trợ</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đọc</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màn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hình</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và</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các</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phần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mềm</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bổ</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trợ</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khác</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có</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những</a:t>
            </a:r>
            <a:r>
              <a:rPr lang="en-US" sz="1200" dirty="0">
                <a:effectLst/>
                <a:latin typeface="Times New Roman" panose="02020603050405020304" pitchFamily="18" charset="0"/>
                <a:ea typeface="Times New Roman" panose="02020603050405020304" pitchFamily="18" charset="0"/>
              </a:rPr>
              <a:t> HS </a:t>
            </a:r>
            <a:r>
              <a:rPr lang="en-US" sz="1200" dirty="0" err="1">
                <a:effectLst/>
                <a:latin typeface="Times New Roman" panose="02020603050405020304" pitchFamily="18" charset="0"/>
                <a:ea typeface="Times New Roman" panose="02020603050405020304" pitchFamily="18" charset="0"/>
              </a:rPr>
              <a:t>cần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sử</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dụng</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bàn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phím</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đặc</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thù</a:t>
            </a:r>
            <a:r>
              <a:rPr lang="en-US" sz="1200" dirty="0">
                <a:effectLst/>
                <a:latin typeface="Times New Roman" panose="02020603050405020304" pitchFamily="18" charset="0"/>
                <a:ea typeface="Times New Roman" panose="02020603050405020304" pitchFamily="18" charset="0"/>
              </a:rPr>
              <a:t>. </a:t>
            </a:r>
          </a:p>
          <a:p>
            <a:pPr indent="457200" algn="just">
              <a:lnSpc>
                <a:spcPct val="115000"/>
              </a:lnSpc>
              <a:spcBef>
                <a:spcPts val="600"/>
              </a:spcBef>
            </a:pP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Môn</a:t>
            </a:r>
            <a:r>
              <a:rPr lang="en-US" sz="1200" dirty="0">
                <a:effectLst/>
                <a:latin typeface="Times New Roman" panose="02020603050405020304" pitchFamily="18" charset="0"/>
                <a:ea typeface="Times New Roman" panose="02020603050405020304" pitchFamily="18" charset="0"/>
              </a:rPr>
              <a:t> Giáo dục </a:t>
            </a:r>
            <a:r>
              <a:rPr lang="en-US" sz="1200" dirty="0" err="1">
                <a:effectLst/>
                <a:latin typeface="Times New Roman" panose="02020603050405020304" pitchFamily="18" charset="0"/>
                <a:ea typeface="Times New Roman" panose="02020603050405020304" pitchFamily="18" charset="0"/>
              </a:rPr>
              <a:t>thể</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chất</a:t>
            </a:r>
            <a:r>
              <a:rPr lang="en-US" sz="1200" dirty="0">
                <a:effectLst/>
                <a:latin typeface="Times New Roman" panose="02020603050405020304" pitchFamily="18" charset="0"/>
                <a:ea typeface="Times New Roman" panose="02020603050405020304" pitchFamily="18" charset="0"/>
              </a:rPr>
              <a:t>: HS KTN </a:t>
            </a:r>
            <a:r>
              <a:rPr lang="en-US" sz="1200" dirty="0" err="1">
                <a:effectLst/>
                <a:latin typeface="Times New Roman" panose="02020603050405020304" pitchFamily="18" charset="0"/>
                <a:ea typeface="Times New Roman" panose="02020603050405020304" pitchFamily="18" charset="0"/>
              </a:rPr>
              <a:t>có</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thể</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tham</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gia</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vào</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các</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hoạt</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động</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vận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động</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và</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yêu</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cầu</a:t>
            </a:r>
            <a:r>
              <a:rPr lang="en-US" sz="1200" dirty="0">
                <a:effectLst/>
                <a:latin typeface="Times New Roman" panose="02020603050405020304" pitchFamily="18" charset="0"/>
                <a:ea typeface="Times New Roman" panose="02020603050405020304" pitchFamily="18" charset="0"/>
              </a:rPr>
              <a:t> ở </a:t>
            </a:r>
            <a:r>
              <a:rPr lang="en-US" sz="1200" dirty="0" err="1">
                <a:effectLst/>
                <a:latin typeface="Times New Roman" panose="02020603050405020304" pitchFamily="18" charset="0"/>
                <a:ea typeface="Times New Roman" panose="02020603050405020304" pitchFamily="18" charset="0"/>
              </a:rPr>
              <a:t>các</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nội</a:t>
            </a:r>
            <a:r>
              <a:rPr lang="en-US" sz="1200" dirty="0">
                <a:effectLst/>
                <a:latin typeface="Times New Roman" panose="02020603050405020304" pitchFamily="18" charset="0"/>
                <a:ea typeface="Times New Roman" panose="02020603050405020304" pitchFamily="18" charset="0"/>
              </a:rPr>
              <a:t> dung </a:t>
            </a:r>
            <a:r>
              <a:rPr lang="en-US" sz="1200" dirty="0" err="1">
                <a:effectLst/>
                <a:latin typeface="Times New Roman" panose="02020603050405020304" pitchFamily="18" charset="0"/>
                <a:ea typeface="Times New Roman" panose="02020603050405020304" pitchFamily="18" charset="0"/>
              </a:rPr>
              <a:t>cơ</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bản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như</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tập</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thể</a:t>
            </a:r>
            <a:r>
              <a:rPr lang="en-US" sz="1200" dirty="0">
                <a:effectLst/>
                <a:latin typeface="Times New Roman" panose="02020603050405020304" pitchFamily="18" charset="0"/>
                <a:ea typeface="Times New Roman" panose="02020603050405020304" pitchFamily="18" charset="0"/>
              </a:rPr>
              <a:t> dục, </a:t>
            </a:r>
            <a:r>
              <a:rPr lang="en-US" sz="1200" dirty="0" err="1">
                <a:effectLst/>
                <a:latin typeface="Times New Roman" panose="02020603050405020304" pitchFamily="18" charset="0"/>
                <a:ea typeface="Times New Roman" panose="02020603050405020304" pitchFamily="18" charset="0"/>
              </a:rPr>
              <a:t>chạy</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tại</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chỗ</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chạy</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ngắn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có</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hỗ</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trợ</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Những</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nội</a:t>
            </a:r>
            <a:r>
              <a:rPr lang="en-US" sz="1200" dirty="0">
                <a:effectLst/>
                <a:latin typeface="Times New Roman" panose="02020603050405020304" pitchFamily="18" charset="0"/>
                <a:ea typeface="Times New Roman" panose="02020603050405020304" pitchFamily="18" charset="0"/>
              </a:rPr>
              <a:t> dung </a:t>
            </a:r>
            <a:r>
              <a:rPr lang="en-US" sz="1200" dirty="0" err="1">
                <a:effectLst/>
                <a:latin typeface="Times New Roman" panose="02020603050405020304" pitchFamily="18" charset="0"/>
                <a:ea typeface="Times New Roman" panose="02020603050405020304" pitchFamily="18" charset="0"/>
              </a:rPr>
              <a:t>như</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nhảy</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cao</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xa</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dây</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chơi</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bóng</a:t>
            </a:r>
            <a:r>
              <a:rPr lang="en-US" sz="1200" dirty="0">
                <a:effectLst/>
                <a:latin typeface="Times New Roman" panose="02020603050405020304" pitchFamily="18" charset="0"/>
                <a:ea typeface="Times New Roman" panose="02020603050405020304" pitchFamily="18" charset="0"/>
              </a:rPr>
              <a:t>,...</a:t>
            </a:r>
            <a:r>
              <a:rPr lang="en-US" sz="1200" dirty="0" err="1">
                <a:effectLst/>
                <a:latin typeface="Times New Roman" panose="02020603050405020304" pitchFamily="18" charset="0"/>
                <a:ea typeface="Times New Roman" panose="02020603050405020304" pitchFamily="18" charset="0"/>
              </a:rPr>
              <a:t>cần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được</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lược</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bỏ</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và</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thay</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vào</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đó</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là</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phần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kỹ</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năng</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định</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hướng</a:t>
            </a:r>
            <a:r>
              <a:rPr lang="en-US" sz="1200" dirty="0">
                <a:effectLst/>
                <a:latin typeface="Times New Roman" panose="02020603050405020304" pitchFamily="18" charset="0"/>
                <a:ea typeface="Times New Roman" panose="02020603050405020304" pitchFamily="18" charset="0"/>
              </a:rPr>
              <a:t> di </a:t>
            </a:r>
            <a:r>
              <a:rPr lang="en-US" sz="1200" dirty="0" err="1">
                <a:effectLst/>
                <a:latin typeface="Times New Roman" panose="02020603050405020304" pitchFamily="18" charset="0"/>
                <a:ea typeface="Times New Roman" panose="02020603050405020304" pitchFamily="18" charset="0"/>
              </a:rPr>
              <a:t>chuyển</a:t>
            </a:r>
            <a:r>
              <a:rPr lang="en-US" sz="1200" dirty="0">
                <a:effectLst/>
                <a:latin typeface="Times New Roman" panose="02020603050405020304" pitchFamily="18" charset="0"/>
                <a:ea typeface="Times New Roman" panose="02020603050405020304" pitchFamily="18" charset="0"/>
              </a:rPr>
              <a:t> HS </a:t>
            </a:r>
            <a:r>
              <a:rPr lang="en-US" sz="1200" dirty="0" err="1">
                <a:effectLst/>
                <a:latin typeface="Times New Roman" panose="02020603050405020304" pitchFamily="18" charset="0"/>
                <a:ea typeface="Times New Roman" panose="02020603050405020304" pitchFamily="18" charset="0"/>
              </a:rPr>
              <a:t>cần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được</a:t>
            </a:r>
            <a:r>
              <a:rPr lang="en-US" sz="1200" dirty="0">
                <a:effectLst/>
                <a:latin typeface="Times New Roman" panose="02020603050405020304" pitchFamily="18" charset="0"/>
                <a:ea typeface="Times New Roman" panose="02020603050405020304" pitchFamily="18" charset="0"/>
              </a:rPr>
              <a:t> học </a:t>
            </a:r>
            <a:r>
              <a:rPr lang="en-US" sz="1200" dirty="0" err="1">
                <a:effectLst/>
                <a:latin typeface="Times New Roman" panose="02020603050405020304" pitchFamily="18" charset="0"/>
                <a:ea typeface="Times New Roman" panose="02020603050405020304" pitchFamily="18" charset="0"/>
              </a:rPr>
              <a:t>theo</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hướng</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dẫn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tại</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chương</a:t>
            </a:r>
            <a:r>
              <a:rPr lang="en-US" sz="1200" dirty="0">
                <a:effectLst/>
                <a:latin typeface="Times New Roman" panose="02020603050405020304" pitchFamily="18" charset="0"/>
                <a:ea typeface="Times New Roman" panose="02020603050405020304" pitchFamily="18" charset="0"/>
              </a:rPr>
              <a:t> 3 </a:t>
            </a:r>
            <a:r>
              <a:rPr lang="en-US" sz="1200" dirty="0" err="1">
                <a:effectLst/>
                <a:latin typeface="Times New Roman" panose="02020603050405020304" pitchFamily="18" charset="0"/>
                <a:ea typeface="Times New Roman" panose="02020603050405020304" pitchFamily="18" charset="0"/>
              </a:rPr>
              <a:t>của</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tài</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liệu</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này</a:t>
            </a:r>
            <a:r>
              <a:rPr lang="en-US" sz="1200" dirty="0">
                <a:effectLst/>
                <a:latin typeface="Times New Roman" panose="02020603050405020304" pitchFamily="18" charset="0"/>
                <a:ea typeface="Times New Roman" panose="02020603050405020304" pitchFamily="18" charset="0"/>
              </a:rPr>
              <a:t>. </a:t>
            </a:r>
          </a:p>
          <a:p>
            <a:pPr indent="457200" algn="just">
              <a:lnSpc>
                <a:spcPct val="115000"/>
              </a:lnSpc>
              <a:spcBef>
                <a:spcPts val="600"/>
              </a:spcBef>
            </a:pP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Nghệ</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thuật</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Âm</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nhạc</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Mỹ</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thuật</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Âm</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nhạc</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là</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môn</a:t>
            </a:r>
            <a:r>
              <a:rPr lang="en-US" sz="1200" dirty="0">
                <a:effectLst/>
                <a:latin typeface="Times New Roman" panose="02020603050405020304" pitchFamily="18" charset="0"/>
                <a:ea typeface="Times New Roman" panose="02020603050405020304" pitchFamily="18" charset="0"/>
              </a:rPr>
              <a:t> học </a:t>
            </a:r>
            <a:r>
              <a:rPr lang="en-US" sz="1200" dirty="0" err="1">
                <a:effectLst/>
                <a:latin typeface="Times New Roman" panose="02020603050405020304" pitchFamily="18" charset="0"/>
                <a:ea typeface="Times New Roman" panose="02020603050405020304" pitchFamily="18" charset="0"/>
              </a:rPr>
              <a:t>giúp</a:t>
            </a:r>
            <a:r>
              <a:rPr lang="en-US" sz="1200" dirty="0">
                <a:effectLst/>
                <a:latin typeface="Times New Roman" panose="02020603050405020304" pitchFamily="18" charset="0"/>
                <a:ea typeface="Times New Roman" panose="02020603050405020304" pitchFamily="18" charset="0"/>
              </a:rPr>
              <a:t> HS KTN </a:t>
            </a:r>
            <a:r>
              <a:rPr lang="en-US" sz="1200" dirty="0" err="1">
                <a:effectLst/>
                <a:latin typeface="Times New Roman" panose="02020603050405020304" pitchFamily="18" charset="0"/>
                <a:ea typeface="Times New Roman" panose="02020603050405020304" pitchFamily="18" charset="0"/>
              </a:rPr>
              <a:t>phát</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huy</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được</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thế</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mạnh</a:t>
            </a:r>
            <a:r>
              <a:rPr lang="en-US" sz="1200" dirty="0">
                <a:effectLst/>
                <a:latin typeface="Times New Roman" panose="02020603050405020304" pitchFamily="18" charset="0"/>
                <a:ea typeface="Times New Roman" panose="02020603050405020304" pitchFamily="18" charset="0"/>
              </a:rPr>
              <a:t> về </a:t>
            </a:r>
            <a:r>
              <a:rPr lang="en-US" sz="1200" dirty="0" err="1">
                <a:effectLst/>
                <a:latin typeface="Times New Roman" panose="02020603050405020304" pitchFamily="18" charset="0"/>
                <a:ea typeface="Times New Roman" panose="02020603050405020304" pitchFamily="18" charset="0"/>
              </a:rPr>
              <a:t>cảm</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nhận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âm</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nhạc</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Tuy</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nhiên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các</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nội</a:t>
            </a:r>
            <a:r>
              <a:rPr lang="en-US" sz="1200" dirty="0">
                <a:effectLst/>
                <a:latin typeface="Times New Roman" panose="02020603050405020304" pitchFamily="18" charset="0"/>
                <a:ea typeface="Times New Roman" panose="02020603050405020304" pitchFamily="18" charset="0"/>
              </a:rPr>
              <a:t> dung </a:t>
            </a:r>
            <a:r>
              <a:rPr lang="en-US" sz="1200" dirty="0" err="1">
                <a:effectLst/>
                <a:latin typeface="Times New Roman" panose="02020603050405020304" pitchFamily="18" charset="0"/>
                <a:ea typeface="Times New Roman" panose="02020603050405020304" pitchFamily="18" charset="0"/>
              </a:rPr>
              <a:t>liên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quan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đến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đọc</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bản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nhạc</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cần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được</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thay</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thế</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bằng</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các</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yêu</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cầu</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khó</a:t>
            </a:r>
            <a:r>
              <a:rPr lang="en-US" sz="1200" dirty="0">
                <a:effectLst/>
                <a:latin typeface="Times New Roman" panose="02020603050405020304" pitchFamily="18" charset="0"/>
                <a:ea typeface="Times New Roman" panose="02020603050405020304" pitchFamily="18" charset="0"/>
              </a:rPr>
              <a:t> về </a:t>
            </a:r>
            <a:r>
              <a:rPr lang="en-US" sz="1200" dirty="0" err="1">
                <a:effectLst/>
                <a:latin typeface="Times New Roman" panose="02020603050405020304" pitchFamily="18" charset="0"/>
                <a:ea typeface="Times New Roman" panose="02020603050405020304" pitchFamily="18" charset="0"/>
              </a:rPr>
              <a:t>cảm</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nhận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âm</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nhạc</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hoặc</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hát</a:t>
            </a:r>
            <a:r>
              <a:rPr lang="en-US" sz="1200" dirty="0">
                <a:effectLst/>
                <a:latin typeface="Times New Roman" panose="02020603050405020304" pitchFamily="18" charset="0"/>
                <a:ea typeface="Times New Roman" panose="02020603050405020304" pitchFamily="18" charset="0"/>
              </a:rPr>
              <a:t>. </a:t>
            </a:r>
          </a:p>
          <a:p>
            <a:pPr indent="457200" algn="just">
              <a:lnSpc>
                <a:spcPct val="115000"/>
              </a:lnSpc>
              <a:spcBef>
                <a:spcPts val="600"/>
              </a:spcBef>
            </a:pPr>
            <a:r>
              <a:rPr lang="en-US" sz="1200" dirty="0" err="1">
                <a:effectLst/>
                <a:latin typeface="Times New Roman" panose="02020603050405020304" pitchFamily="18" charset="0"/>
                <a:ea typeface="Times New Roman" panose="02020603050405020304" pitchFamily="18" charset="0"/>
              </a:rPr>
              <a:t>Mỹ</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thuật</a:t>
            </a:r>
            <a:r>
              <a:rPr lang="en-US" sz="1200" dirty="0">
                <a:effectLst/>
                <a:latin typeface="Times New Roman" panose="02020603050405020304" pitchFamily="18" charset="0"/>
                <a:ea typeface="Times New Roman" panose="02020603050405020304" pitchFamily="18" charset="0"/>
              </a:rPr>
              <a:t>: HS KTN </a:t>
            </a:r>
            <a:r>
              <a:rPr lang="en-US" sz="1200" dirty="0" err="1">
                <a:effectLst/>
                <a:latin typeface="Times New Roman" panose="02020603050405020304" pitchFamily="18" charset="0"/>
                <a:ea typeface="Times New Roman" panose="02020603050405020304" pitchFamily="18" charset="0"/>
              </a:rPr>
              <a:t>có</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thể</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tham</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gia</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vào</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các</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nội</a:t>
            </a:r>
            <a:r>
              <a:rPr lang="en-US" sz="1200" dirty="0">
                <a:effectLst/>
                <a:latin typeface="Times New Roman" panose="02020603050405020304" pitchFamily="18" charset="0"/>
                <a:ea typeface="Times New Roman" panose="02020603050405020304" pitchFamily="18" charset="0"/>
              </a:rPr>
              <a:t> dung </a:t>
            </a:r>
            <a:r>
              <a:rPr lang="en-US" sz="1200" dirty="0" err="1">
                <a:effectLst/>
                <a:latin typeface="Times New Roman" panose="02020603050405020304" pitchFamily="18" charset="0"/>
                <a:ea typeface="Times New Roman" panose="02020603050405020304" pitchFamily="18" charset="0"/>
              </a:rPr>
              <a:t>mỹ</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thuật</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thiên</a:t>
            </a:r>
            <a:r>
              <a:rPr lang="en-US" sz="1200" dirty="0">
                <a:effectLst/>
                <a:latin typeface="Times New Roman" panose="02020603050405020304" pitchFamily="18" charset="0"/>
                <a:ea typeface="Times New Roman" panose="02020603050405020304" pitchFamily="18" charset="0"/>
              </a:rPr>
              <a:t> về ”</a:t>
            </a:r>
            <a:r>
              <a:rPr lang="en-US" sz="1200" dirty="0" err="1">
                <a:effectLst/>
                <a:latin typeface="Times New Roman" panose="02020603050405020304" pitchFamily="18" charset="0"/>
                <a:ea typeface="Times New Roman" panose="02020603050405020304" pitchFamily="18" charset="0"/>
              </a:rPr>
              <a:t>lý</a:t>
            </a:r>
            <a:r>
              <a:rPr lang="en-US" sz="1200" dirty="0">
                <a:effectLst/>
                <a:latin typeface="Times New Roman" panose="02020603050405020304" pitchFamily="18" charset="0"/>
                <a:ea typeface="Times New Roman" panose="02020603050405020304" pitchFamily="18" charset="0"/>
              </a:rPr>
              <a:t> luận </a:t>
            </a:r>
            <a:r>
              <a:rPr lang="en-US" sz="1200" dirty="0" err="1">
                <a:effectLst/>
                <a:latin typeface="Times New Roman" panose="02020603050405020304" pitchFamily="18" charset="0"/>
                <a:ea typeface="Times New Roman" panose="02020603050405020304" pitchFamily="18" charset="0"/>
              </a:rPr>
              <a:t>và</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lịch</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sử</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mỹ</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thuật</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hoặc</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các</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hoạt</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động</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liên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quan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đến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điêu</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khắc</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tạo</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hình</a:t>
            </a:r>
            <a:r>
              <a:rPr lang="en-US" sz="1200" dirty="0">
                <a:effectLst/>
                <a:latin typeface="Times New Roman" panose="02020603050405020304" pitchFamily="18" charset="0"/>
                <a:ea typeface="Times New Roman" panose="02020603050405020304" pitchFamily="18" charset="0"/>
              </a:rPr>
              <a:t> 3D </a:t>
            </a:r>
            <a:r>
              <a:rPr lang="en-US" sz="1200" dirty="0" err="1">
                <a:effectLst/>
                <a:latin typeface="Times New Roman" panose="02020603050405020304" pitchFamily="18" charset="0"/>
                <a:ea typeface="Times New Roman" panose="02020603050405020304" pitchFamily="18" charset="0"/>
              </a:rPr>
              <a:t>bằng</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gốm</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Còn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lại</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với</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các</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nội</a:t>
            </a:r>
            <a:r>
              <a:rPr lang="en-US" sz="1200" dirty="0">
                <a:effectLst/>
                <a:latin typeface="Times New Roman" panose="02020603050405020304" pitchFamily="18" charset="0"/>
                <a:ea typeface="Times New Roman" panose="02020603050405020304" pitchFamily="18" charset="0"/>
              </a:rPr>
              <a:t> dung </a:t>
            </a:r>
            <a:r>
              <a:rPr lang="en-US" sz="1200" dirty="0" err="1">
                <a:effectLst/>
                <a:latin typeface="Times New Roman" panose="02020603050405020304" pitchFamily="18" charset="0"/>
                <a:ea typeface="Times New Roman" panose="02020603050405020304" pitchFamily="18" charset="0"/>
              </a:rPr>
              <a:t>liên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quan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đến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tạo</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hình</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hội</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họa</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đồ</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họa</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là</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các</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nội</a:t>
            </a:r>
            <a:r>
              <a:rPr lang="en-US" sz="1200" dirty="0">
                <a:effectLst/>
                <a:latin typeface="Times New Roman" panose="02020603050405020304" pitchFamily="18" charset="0"/>
                <a:ea typeface="Times New Roman" panose="02020603050405020304" pitchFamily="18" charset="0"/>
              </a:rPr>
              <a:t> dung HS KTN </a:t>
            </a:r>
            <a:r>
              <a:rPr lang="en-US" sz="1200" dirty="0" err="1">
                <a:effectLst/>
                <a:latin typeface="Times New Roman" panose="02020603050405020304" pitchFamily="18" charset="0"/>
                <a:ea typeface="Times New Roman" panose="02020603050405020304" pitchFamily="18" charset="0"/>
              </a:rPr>
              <a:t>gặp</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khó</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khăn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và</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cần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được</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lược</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bỏ</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Tuy</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nhiên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không</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phải</a:t>
            </a:r>
            <a:r>
              <a:rPr lang="en-US" sz="1200" dirty="0">
                <a:effectLst/>
                <a:latin typeface="Times New Roman" panose="02020603050405020304" pitchFamily="18" charset="0"/>
                <a:ea typeface="Times New Roman" panose="02020603050405020304" pitchFamily="18" charset="0"/>
              </a:rPr>
              <a:t> HS KTN </a:t>
            </a:r>
            <a:r>
              <a:rPr lang="en-US" sz="1200" dirty="0" err="1">
                <a:effectLst/>
                <a:latin typeface="Times New Roman" panose="02020603050405020304" pitchFamily="18" charset="0"/>
                <a:ea typeface="Times New Roman" panose="02020603050405020304" pitchFamily="18" charset="0"/>
              </a:rPr>
              <a:t>nhìn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nào</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cũng</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có</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thể</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tham</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gia</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vào</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các</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nội</a:t>
            </a:r>
            <a:r>
              <a:rPr lang="en-US" sz="1200" dirty="0">
                <a:effectLst/>
                <a:latin typeface="Times New Roman" panose="02020603050405020304" pitchFamily="18" charset="0"/>
                <a:ea typeface="Times New Roman" panose="02020603050405020304" pitchFamily="18" charset="0"/>
              </a:rPr>
              <a:t> dung </a:t>
            </a:r>
            <a:r>
              <a:rPr lang="en-US" sz="1200" dirty="0" err="1">
                <a:effectLst/>
                <a:latin typeface="Times New Roman" panose="02020603050405020304" pitchFamily="18" charset="0"/>
                <a:ea typeface="Times New Roman" panose="02020603050405020304" pitchFamily="18" charset="0"/>
              </a:rPr>
              <a:t>vè</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điêu</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khắc</a:t>
            </a:r>
            <a:r>
              <a:rPr lang="en-US" sz="1200" dirty="0">
                <a:effectLst/>
                <a:latin typeface="Times New Roman" panose="02020603050405020304" pitchFamily="18" charset="0"/>
                <a:ea typeface="Times New Roman" panose="02020603050405020304" pitchFamily="18" charset="0"/>
              </a:rPr>
              <a:t> hay </a:t>
            </a:r>
            <a:r>
              <a:rPr lang="en-US" sz="1200" dirty="0" err="1">
                <a:effectLst/>
                <a:latin typeface="Times New Roman" panose="02020603050405020304" pitchFamily="18" charset="0"/>
                <a:ea typeface="Times New Roman" panose="02020603050405020304" pitchFamily="18" charset="0"/>
              </a:rPr>
              <a:t>gốm</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có</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nhiều</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trường</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hợp</a:t>
            </a:r>
            <a:r>
              <a:rPr lang="en-US" sz="1200" dirty="0">
                <a:effectLst/>
                <a:latin typeface="Times New Roman" panose="02020603050405020304" pitchFamily="18" charset="0"/>
                <a:ea typeface="Times New Roman" panose="02020603050405020304" pitchFamily="18" charset="0"/>
              </a:rPr>
              <a:t> HS KTN </a:t>
            </a:r>
            <a:r>
              <a:rPr lang="en-US" sz="1200" dirty="0" err="1">
                <a:effectLst/>
                <a:latin typeface="Times New Roman" panose="02020603050405020304" pitchFamily="18" charset="0"/>
                <a:ea typeface="Times New Roman" panose="02020603050405020304" pitchFamily="18" charset="0"/>
              </a:rPr>
              <a:t>không</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tham</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gia</a:t>
            </a:r>
            <a:r>
              <a:rPr lang="en-US" sz="1200" dirty="0">
                <a:effectLst/>
                <a:latin typeface="Times New Roman" panose="02020603050405020304" pitchFamily="18" charset="0"/>
                <a:ea typeface="Times New Roman" panose="02020603050405020304" pitchFamily="18" charset="0"/>
              </a:rPr>
              <a:t> học </a:t>
            </a:r>
            <a:r>
              <a:rPr lang="en-US" sz="1200" dirty="0" err="1">
                <a:effectLst/>
                <a:latin typeface="Times New Roman" panose="02020603050405020304" pitchFamily="18" charset="0"/>
                <a:ea typeface="Times New Roman" panose="02020603050405020304" pitchFamily="18" charset="0"/>
              </a:rPr>
              <a:t>tập</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được</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môn</a:t>
            </a:r>
            <a:r>
              <a:rPr lang="en-US" sz="1200" dirty="0">
                <a:effectLst/>
                <a:latin typeface="Times New Roman" panose="02020603050405020304" pitchFamily="18" charset="0"/>
                <a:ea typeface="Times New Roman" panose="02020603050405020304" pitchFamily="18" charset="0"/>
              </a:rPr>
              <a:t> học </a:t>
            </a:r>
            <a:r>
              <a:rPr lang="en-US" sz="1200" dirty="0" err="1">
                <a:effectLst/>
                <a:latin typeface="Times New Roman" panose="02020603050405020304" pitchFamily="18" charset="0"/>
                <a:ea typeface="Times New Roman" panose="02020603050405020304" pitchFamily="18" charset="0"/>
              </a:rPr>
              <a:t>này</a:t>
            </a:r>
            <a:r>
              <a:rPr lang="en-US" sz="1200" dirty="0">
                <a:effectLst/>
                <a:latin typeface="Times New Roman" panose="02020603050405020304" pitchFamily="18" charset="0"/>
                <a:ea typeface="Times New Roman" panose="02020603050405020304" pitchFamily="18" charset="0"/>
              </a:rPr>
              <a:t>. </a:t>
            </a:r>
          </a:p>
        </p:txBody>
      </p:sp>
      <p:sp>
        <p:nvSpPr>
          <p:cNvPr id="2" name="TextBox 1">
            <a:extLst>
              <a:ext uri="{FF2B5EF4-FFF2-40B4-BE49-F238E27FC236}">
                <a16:creationId xmlns:a16="http://schemas.microsoft.com/office/drawing/2014/main" id="{29229A85-9712-2527-7FD1-9DB942806882}"/>
              </a:ext>
            </a:extLst>
          </p:cNvPr>
          <p:cNvSpPr txBox="1"/>
          <p:nvPr/>
        </p:nvSpPr>
        <p:spPr>
          <a:xfrm>
            <a:off x="192881" y="218600"/>
            <a:ext cx="5743576" cy="400110"/>
          </a:xfrm>
          <a:prstGeom prst="rect">
            <a:avLst/>
          </a:prstGeom>
          <a:noFill/>
        </p:spPr>
        <p:txBody>
          <a:bodyPr wrap="square" rtlCol="0">
            <a:spAutoFit/>
          </a:bodyPr>
          <a:lstStyle/>
          <a:p>
            <a:pPr algn="ctr"/>
            <a:r>
              <a:rPr lang="en-US" sz="2000" b="1" dirty="0">
                <a:solidFill>
                  <a:srgbClr val="FF0000"/>
                </a:solidFill>
              </a:rPr>
              <a:t>2.2. PHÁT TRIỂN CHƯƠNG TRÌNH</a:t>
            </a:r>
          </a:p>
        </p:txBody>
      </p:sp>
    </p:spTree>
    <p:extLst>
      <p:ext uri="{BB962C8B-B14F-4D97-AF65-F5344CB8AC3E}">
        <p14:creationId xmlns:p14="http://schemas.microsoft.com/office/powerpoint/2010/main" val="36735368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243"/>
        <p:cNvGrpSpPr/>
        <p:nvPr/>
      </p:nvGrpSpPr>
      <p:grpSpPr>
        <a:xfrm>
          <a:off x="0" y="0"/>
          <a:ext cx="0" cy="0"/>
          <a:chOff x="0" y="0"/>
          <a:chExt cx="0" cy="0"/>
        </a:xfrm>
      </p:grpSpPr>
      <p:sp>
        <p:nvSpPr>
          <p:cNvPr id="1244" name="Google Shape;1244;p101"/>
          <p:cNvSpPr txBox="1"/>
          <p:nvPr/>
        </p:nvSpPr>
        <p:spPr>
          <a:xfrm>
            <a:off x="877675" y="1112375"/>
            <a:ext cx="7174200" cy="2569391"/>
          </a:xfrm>
          <a:prstGeom prst="rect">
            <a:avLst/>
          </a:prstGeom>
          <a:solidFill>
            <a:schemeClr val="dk1"/>
          </a:solidFill>
          <a:ln>
            <a:noFill/>
          </a:ln>
        </p:spPr>
        <p:txBody>
          <a:bodyPr spcFirstLastPara="1" wrap="square" lIns="91425" tIns="91425" rIns="91425" bIns="91425" anchor="t" anchorCtr="0">
            <a:spAutoFit/>
          </a:bodyPr>
          <a:lstStyle/>
          <a:p>
            <a:pPr marL="0" lvl="0" indent="0" algn="just" rtl="0">
              <a:lnSpc>
                <a:spcPct val="115000"/>
              </a:lnSpc>
              <a:spcBef>
                <a:spcPts val="1400"/>
              </a:spcBef>
              <a:spcAft>
                <a:spcPts val="0"/>
              </a:spcAft>
              <a:buNone/>
            </a:pPr>
            <a:r>
              <a:rPr lang="en" sz="1800" b="1" dirty="0">
                <a:latin typeface="Times New Roman"/>
                <a:ea typeface="Times New Roman"/>
                <a:cs typeface="Times New Roman"/>
                <a:sym typeface="Times New Roman"/>
              </a:rPr>
              <a:t>Kế hoạch thời lượng</a:t>
            </a:r>
            <a:endParaRPr sz="1800" b="1" dirty="0">
              <a:latin typeface="Times New Roman"/>
              <a:ea typeface="Times New Roman"/>
              <a:cs typeface="Times New Roman"/>
              <a:sym typeface="Times New Roman"/>
            </a:endParaRPr>
          </a:p>
          <a:p>
            <a:pPr marL="0" lvl="0" indent="266700" algn="just" rtl="0">
              <a:lnSpc>
                <a:spcPct val="95000"/>
              </a:lnSpc>
              <a:spcBef>
                <a:spcPts val="1200"/>
              </a:spcBef>
              <a:spcAft>
                <a:spcPts val="1200"/>
              </a:spcAft>
              <a:buNone/>
            </a:pPr>
            <a:r>
              <a:rPr lang="en" sz="1800" dirty="0">
                <a:latin typeface="Times New Roman"/>
                <a:ea typeface="Times New Roman"/>
                <a:cs typeface="Times New Roman"/>
                <a:sym typeface="Times New Roman"/>
              </a:rPr>
              <a:t>Tùy thuộc và điều kiện địa phương, khả năng học tập và tham gia của học sinh khuyết tật nhìn mà học sinh có thể đa dạng về thời lượng tham gia vào các môn học. kế hoạch thời lượng đối với học sinh khuyết tật nhìn học hòa nhập phụ thuộc vào nhiều yếu tố khác nhau và cán bộ quản lý nhà trường trung học cơ sở có thể linh hoạt trong việc điều chỉnh sao cho học sinh đảm bảo được mục tiêu kế hoạch giáo dục cá nhân. </a:t>
            </a:r>
            <a:endParaRPr sz="1800" dirty="0">
              <a:latin typeface="Times New Roman"/>
              <a:ea typeface="Times New Roman"/>
              <a:cs typeface="Times New Roman"/>
              <a:sym typeface="Times New Roman"/>
            </a:endParaRPr>
          </a:p>
        </p:txBody>
      </p:sp>
      <p:sp>
        <p:nvSpPr>
          <p:cNvPr id="2" name="TextBox 1">
            <a:extLst>
              <a:ext uri="{FF2B5EF4-FFF2-40B4-BE49-F238E27FC236}">
                <a16:creationId xmlns:a16="http://schemas.microsoft.com/office/drawing/2014/main" id="{EC316775-CC6D-98C3-158B-71DAC5ADC2EE}"/>
              </a:ext>
            </a:extLst>
          </p:cNvPr>
          <p:cNvSpPr txBox="1"/>
          <p:nvPr/>
        </p:nvSpPr>
        <p:spPr>
          <a:xfrm>
            <a:off x="192881" y="218600"/>
            <a:ext cx="5743576" cy="400110"/>
          </a:xfrm>
          <a:prstGeom prst="rect">
            <a:avLst/>
          </a:prstGeom>
          <a:noFill/>
        </p:spPr>
        <p:txBody>
          <a:bodyPr wrap="square" rtlCol="0">
            <a:spAutoFit/>
          </a:bodyPr>
          <a:lstStyle/>
          <a:p>
            <a:pPr algn="ctr"/>
            <a:r>
              <a:rPr lang="en-US" sz="2000" b="1" dirty="0">
                <a:solidFill>
                  <a:srgbClr val="FF0000"/>
                </a:solidFill>
              </a:rPr>
              <a:t>2.2. PHÁT TRIỂN CHƯƠNG TRÌNH</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248"/>
        <p:cNvGrpSpPr/>
        <p:nvPr/>
      </p:nvGrpSpPr>
      <p:grpSpPr>
        <a:xfrm>
          <a:off x="0" y="0"/>
          <a:ext cx="0" cy="0"/>
          <a:chOff x="0" y="0"/>
          <a:chExt cx="0" cy="0"/>
        </a:xfrm>
      </p:grpSpPr>
      <p:sp>
        <p:nvSpPr>
          <p:cNvPr id="1249" name="Google Shape;1249;p102"/>
          <p:cNvSpPr txBox="1"/>
          <p:nvPr/>
        </p:nvSpPr>
        <p:spPr>
          <a:xfrm>
            <a:off x="867450" y="1286906"/>
            <a:ext cx="7409100" cy="1987693"/>
          </a:xfrm>
          <a:prstGeom prst="rect">
            <a:avLst/>
          </a:prstGeom>
          <a:solidFill>
            <a:schemeClr val="dk1"/>
          </a:solidFill>
          <a:ln>
            <a:noFill/>
          </a:ln>
        </p:spPr>
        <p:txBody>
          <a:bodyPr spcFirstLastPara="1" wrap="square" lIns="91425" tIns="91425" rIns="91425" bIns="91425" anchor="t" anchorCtr="0">
            <a:spAutoFit/>
          </a:bodyPr>
          <a:lstStyle/>
          <a:p>
            <a:pPr marL="0" lvl="0" indent="0" algn="just" rtl="0">
              <a:lnSpc>
                <a:spcPct val="95000"/>
              </a:lnSpc>
              <a:spcBef>
                <a:spcPts val="1400"/>
              </a:spcBef>
              <a:spcAft>
                <a:spcPts val="0"/>
              </a:spcAft>
              <a:buNone/>
            </a:pPr>
            <a:r>
              <a:rPr lang="en" sz="1800" b="1" dirty="0">
                <a:latin typeface="Times New Roman"/>
                <a:ea typeface="Times New Roman"/>
                <a:cs typeface="Times New Roman"/>
                <a:sym typeface="Times New Roman"/>
              </a:rPr>
              <a:t>Yêu cầu cần đạt</a:t>
            </a:r>
            <a:endParaRPr sz="1800" b="1" dirty="0">
              <a:latin typeface="Times New Roman"/>
              <a:ea typeface="Times New Roman"/>
              <a:cs typeface="Times New Roman"/>
              <a:sym typeface="Times New Roman"/>
            </a:endParaRPr>
          </a:p>
          <a:p>
            <a:pPr marL="0" lvl="0" indent="266700" algn="just" rtl="0">
              <a:lnSpc>
                <a:spcPct val="95000"/>
              </a:lnSpc>
              <a:spcBef>
                <a:spcPts val="1200"/>
              </a:spcBef>
              <a:spcAft>
                <a:spcPts val="0"/>
              </a:spcAft>
              <a:buNone/>
            </a:pPr>
            <a:r>
              <a:rPr lang="en" sz="1800" dirty="0">
                <a:latin typeface="Times New Roman"/>
                <a:ea typeface="Times New Roman"/>
                <a:cs typeface="Times New Roman"/>
                <a:sym typeface="Times New Roman"/>
              </a:rPr>
              <a:t>– </a:t>
            </a:r>
            <a:r>
              <a:rPr lang="en" sz="1800" i="1" dirty="0">
                <a:latin typeface="Times New Roman"/>
                <a:ea typeface="Times New Roman"/>
                <a:cs typeface="Times New Roman"/>
                <a:sym typeface="Times New Roman"/>
              </a:rPr>
              <a:t>Yêu cầu về phẩm chất và năng lực chung</a:t>
            </a:r>
            <a:r>
              <a:rPr lang="en" sz="1800" dirty="0">
                <a:latin typeface="Times New Roman"/>
                <a:ea typeface="Times New Roman"/>
                <a:cs typeface="Times New Roman"/>
                <a:sym typeface="Times New Roman"/>
              </a:rPr>
              <a:t>: Học sinh khuyết tật nhìn có thể đạt </a:t>
            </a:r>
            <a:r>
              <a:rPr lang="en" sz="1800" dirty="0">
                <a:solidFill>
                  <a:srgbClr val="FF0000"/>
                </a:solidFill>
                <a:latin typeface="Times New Roman"/>
                <a:ea typeface="Times New Roman"/>
                <a:cs typeface="Times New Roman"/>
                <a:sym typeface="Times New Roman"/>
              </a:rPr>
              <a:t>về yêu cầu cơ bản </a:t>
            </a:r>
            <a:r>
              <a:rPr lang="en" sz="1800" dirty="0">
                <a:latin typeface="Times New Roman"/>
                <a:ea typeface="Times New Roman"/>
                <a:cs typeface="Times New Roman"/>
                <a:sym typeface="Times New Roman"/>
              </a:rPr>
              <a:t>thuộc Chương trình giáo dục phổ thông 2018.</a:t>
            </a:r>
            <a:endParaRPr sz="1800" dirty="0">
              <a:latin typeface="Times New Roman"/>
              <a:ea typeface="Times New Roman"/>
              <a:cs typeface="Times New Roman"/>
              <a:sym typeface="Times New Roman"/>
            </a:endParaRPr>
          </a:p>
          <a:p>
            <a:pPr marL="0" lvl="0" indent="0" algn="just" rtl="0">
              <a:lnSpc>
                <a:spcPct val="95000"/>
              </a:lnSpc>
              <a:spcBef>
                <a:spcPts val="1200"/>
              </a:spcBef>
              <a:spcAft>
                <a:spcPts val="0"/>
              </a:spcAft>
              <a:buNone/>
            </a:pPr>
            <a:r>
              <a:rPr lang="en" sz="1800" dirty="0">
                <a:latin typeface="Times New Roman"/>
                <a:ea typeface="Times New Roman"/>
                <a:cs typeface="Times New Roman"/>
                <a:sym typeface="Times New Roman"/>
              </a:rPr>
              <a:t>– </a:t>
            </a:r>
            <a:r>
              <a:rPr lang="en" sz="1800" i="1" dirty="0">
                <a:latin typeface="Times New Roman"/>
                <a:ea typeface="Times New Roman"/>
                <a:cs typeface="Times New Roman"/>
                <a:sym typeface="Times New Roman"/>
              </a:rPr>
              <a:t>Yêu cầu về năng lực đặc thù</a:t>
            </a:r>
            <a:r>
              <a:rPr lang="en" sz="1800" dirty="0">
                <a:latin typeface="Times New Roman"/>
                <a:ea typeface="Times New Roman"/>
                <a:cs typeface="Times New Roman"/>
                <a:sym typeface="Times New Roman"/>
              </a:rPr>
              <a:t>: Tùy thuộc vào khả năng của học sinh và mô học cụ thể mà yêu cầu. </a:t>
            </a:r>
            <a:endParaRPr sz="1800" dirty="0">
              <a:latin typeface="Times New Roman"/>
              <a:ea typeface="Times New Roman"/>
              <a:cs typeface="Times New Roman"/>
              <a:sym typeface="Times New Roman"/>
            </a:endParaRPr>
          </a:p>
        </p:txBody>
      </p:sp>
      <p:sp>
        <p:nvSpPr>
          <p:cNvPr id="2" name="TextBox 1">
            <a:extLst>
              <a:ext uri="{FF2B5EF4-FFF2-40B4-BE49-F238E27FC236}">
                <a16:creationId xmlns:a16="http://schemas.microsoft.com/office/drawing/2014/main" id="{9367729D-735E-AE65-5A62-5FF11F195360}"/>
              </a:ext>
            </a:extLst>
          </p:cNvPr>
          <p:cNvSpPr txBox="1"/>
          <p:nvPr/>
        </p:nvSpPr>
        <p:spPr>
          <a:xfrm>
            <a:off x="192881" y="218600"/>
            <a:ext cx="5743576" cy="400110"/>
          </a:xfrm>
          <a:prstGeom prst="rect">
            <a:avLst/>
          </a:prstGeom>
          <a:noFill/>
        </p:spPr>
        <p:txBody>
          <a:bodyPr wrap="square" rtlCol="0">
            <a:spAutoFit/>
          </a:bodyPr>
          <a:lstStyle/>
          <a:p>
            <a:pPr algn="ctr"/>
            <a:r>
              <a:rPr lang="en-US" sz="2000" b="1" dirty="0">
                <a:solidFill>
                  <a:srgbClr val="FF0000"/>
                </a:solidFill>
              </a:rPr>
              <a:t>2.2. PHÁT TRIỂN CHƯƠNG TRÌNH</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292"/>
        <p:cNvGrpSpPr/>
        <p:nvPr/>
      </p:nvGrpSpPr>
      <p:grpSpPr>
        <a:xfrm>
          <a:off x="0" y="0"/>
          <a:ext cx="0" cy="0"/>
          <a:chOff x="0" y="0"/>
          <a:chExt cx="0" cy="0"/>
        </a:xfrm>
      </p:grpSpPr>
      <p:sp>
        <p:nvSpPr>
          <p:cNvPr id="2" name="TextBox 1">
            <a:extLst>
              <a:ext uri="{FF2B5EF4-FFF2-40B4-BE49-F238E27FC236}">
                <a16:creationId xmlns:a16="http://schemas.microsoft.com/office/drawing/2014/main" id="{8C0776D3-F43C-3634-0DAF-2FD84AE04759}"/>
              </a:ext>
            </a:extLst>
          </p:cNvPr>
          <p:cNvSpPr txBox="1"/>
          <p:nvPr/>
        </p:nvSpPr>
        <p:spPr>
          <a:xfrm>
            <a:off x="1700211" y="1586483"/>
            <a:ext cx="6469915" cy="400110"/>
          </a:xfrm>
          <a:prstGeom prst="rect">
            <a:avLst/>
          </a:prstGeom>
          <a:noFill/>
        </p:spPr>
        <p:txBody>
          <a:bodyPr wrap="square" rtlCol="0">
            <a:spAutoFit/>
          </a:bodyPr>
          <a:lstStyle/>
          <a:p>
            <a:pPr algn="ctr"/>
            <a:r>
              <a:rPr lang="en-US" sz="2000" b="1" dirty="0">
                <a:solidFill>
                  <a:srgbClr val="FF0000"/>
                </a:solidFill>
              </a:rPr>
              <a:t>2.3. VÍ DỤ PHÁT TRIỂN CHƯƠNG TRÌNH MÔN HỌC</a:t>
            </a:r>
          </a:p>
        </p:txBody>
      </p:sp>
      <p:sp>
        <p:nvSpPr>
          <p:cNvPr id="3" name="TextBox 2">
            <a:extLst>
              <a:ext uri="{FF2B5EF4-FFF2-40B4-BE49-F238E27FC236}">
                <a16:creationId xmlns:a16="http://schemas.microsoft.com/office/drawing/2014/main" id="{DE9FB80D-10A5-5F77-8926-2C62DF32444B}"/>
              </a:ext>
            </a:extLst>
          </p:cNvPr>
          <p:cNvSpPr txBox="1"/>
          <p:nvPr/>
        </p:nvSpPr>
        <p:spPr>
          <a:xfrm>
            <a:off x="1464527" y="2215376"/>
            <a:ext cx="7136780" cy="1384995"/>
          </a:xfrm>
          <a:prstGeom prst="rect">
            <a:avLst/>
          </a:prstGeom>
          <a:noFill/>
        </p:spPr>
        <p:txBody>
          <a:bodyPr wrap="square" rtlCol="0">
            <a:spAutoFit/>
          </a:bodyPr>
          <a:lstStyle/>
          <a:p>
            <a:pPr algn="ctr"/>
            <a:r>
              <a:rPr lang="en-US" b="1" dirty="0">
                <a:solidFill>
                  <a:srgbClr val="0070C0"/>
                </a:solidFill>
              </a:rPr>
              <a:t>LÀM VIỆC NHÓM</a:t>
            </a:r>
          </a:p>
          <a:p>
            <a:endParaRPr lang="en-US" dirty="0"/>
          </a:p>
          <a:p>
            <a:r>
              <a:rPr lang="en-US" dirty="0"/>
              <a:t>Học </a:t>
            </a:r>
            <a:r>
              <a:rPr lang="en-US" dirty="0" err="1"/>
              <a:t>sinh</a:t>
            </a:r>
            <a:r>
              <a:rPr lang="en-US" dirty="0"/>
              <a:t> </a:t>
            </a:r>
            <a:r>
              <a:rPr lang="en-US" dirty="0" err="1"/>
              <a:t>khuyết</a:t>
            </a:r>
            <a:r>
              <a:rPr lang="en-US" dirty="0"/>
              <a:t> </a:t>
            </a:r>
            <a:r>
              <a:rPr lang="en-US" dirty="0" err="1"/>
              <a:t>tật</a:t>
            </a:r>
            <a:r>
              <a:rPr lang="en-US" dirty="0"/>
              <a:t> </a:t>
            </a:r>
            <a:r>
              <a:rPr lang="en-US" dirty="0" err="1"/>
              <a:t>nhìn</a:t>
            </a:r>
            <a:r>
              <a:rPr lang="en-US" dirty="0"/>
              <a:t> </a:t>
            </a:r>
            <a:r>
              <a:rPr lang="en-US" dirty="0" err="1"/>
              <a:t>gặp</a:t>
            </a:r>
            <a:r>
              <a:rPr lang="en-US" dirty="0"/>
              <a:t> </a:t>
            </a:r>
            <a:r>
              <a:rPr lang="en-US" dirty="0" err="1"/>
              <a:t>thuận</a:t>
            </a:r>
            <a:r>
              <a:rPr lang="en-US" dirty="0"/>
              <a:t> </a:t>
            </a:r>
            <a:r>
              <a:rPr lang="en-US" dirty="0" err="1"/>
              <a:t>lợi</a:t>
            </a:r>
            <a:r>
              <a:rPr lang="en-US" dirty="0"/>
              <a:t>/</a:t>
            </a:r>
            <a:r>
              <a:rPr lang="en-US" dirty="0" err="1"/>
              <a:t>khó</a:t>
            </a:r>
            <a:r>
              <a:rPr lang="en-US" dirty="0"/>
              <a:t> </a:t>
            </a:r>
            <a:r>
              <a:rPr lang="en-US" dirty="0" err="1"/>
              <a:t>khăn</a:t>
            </a:r>
            <a:r>
              <a:rPr lang="en-US" dirty="0"/>
              <a:t> </a:t>
            </a:r>
            <a:r>
              <a:rPr lang="en-US" dirty="0" err="1"/>
              <a:t>như</a:t>
            </a:r>
            <a:r>
              <a:rPr lang="en-US" dirty="0"/>
              <a:t> </a:t>
            </a:r>
            <a:r>
              <a:rPr lang="en-US" dirty="0" err="1"/>
              <a:t>thế</a:t>
            </a:r>
            <a:r>
              <a:rPr lang="en-US" dirty="0"/>
              <a:t> </a:t>
            </a:r>
            <a:r>
              <a:rPr lang="en-US" dirty="0" err="1"/>
              <a:t>nào</a:t>
            </a:r>
            <a:r>
              <a:rPr lang="en-US" dirty="0"/>
              <a:t> </a:t>
            </a:r>
            <a:r>
              <a:rPr lang="en-US" dirty="0" err="1"/>
              <a:t>khi</a:t>
            </a:r>
            <a:r>
              <a:rPr lang="en-US" dirty="0"/>
              <a:t> học </a:t>
            </a:r>
            <a:r>
              <a:rPr lang="en-US" dirty="0" err="1"/>
              <a:t>môn</a:t>
            </a:r>
            <a:r>
              <a:rPr lang="en-US" dirty="0"/>
              <a:t> học? </a:t>
            </a:r>
          </a:p>
          <a:p>
            <a:r>
              <a:rPr lang="en-US" dirty="0" err="1"/>
              <a:t>Nên</a:t>
            </a:r>
            <a:r>
              <a:rPr lang="en-US" dirty="0"/>
              <a:t> </a:t>
            </a:r>
            <a:r>
              <a:rPr lang="en-US" dirty="0" err="1"/>
              <a:t>điều</a:t>
            </a:r>
            <a:r>
              <a:rPr lang="en-US" dirty="0"/>
              <a:t> </a:t>
            </a:r>
            <a:r>
              <a:rPr lang="en-US" dirty="0" err="1"/>
              <a:t>chỉnh</a:t>
            </a:r>
            <a:r>
              <a:rPr lang="en-US" dirty="0"/>
              <a:t> </a:t>
            </a:r>
            <a:r>
              <a:rPr lang="en-US" dirty="0" err="1"/>
              <a:t>chương</a:t>
            </a:r>
            <a:r>
              <a:rPr lang="en-US" dirty="0"/>
              <a:t> trình </a:t>
            </a:r>
            <a:r>
              <a:rPr lang="en-US" dirty="0" err="1"/>
              <a:t>như</a:t>
            </a:r>
            <a:r>
              <a:rPr lang="en-US" dirty="0"/>
              <a:t> </a:t>
            </a:r>
            <a:r>
              <a:rPr lang="en-US" dirty="0" err="1"/>
              <a:t>thế</a:t>
            </a:r>
            <a:r>
              <a:rPr lang="en-US" dirty="0"/>
              <a:t> </a:t>
            </a:r>
            <a:r>
              <a:rPr lang="en-US" dirty="0" err="1"/>
              <a:t>nào</a:t>
            </a:r>
            <a:r>
              <a:rPr lang="en-US" dirty="0"/>
              <a:t>? (</a:t>
            </a:r>
            <a:r>
              <a:rPr lang="en-US" dirty="0" err="1"/>
              <a:t>mục</a:t>
            </a:r>
            <a:r>
              <a:rPr lang="en-US" dirty="0"/>
              <a:t> </a:t>
            </a:r>
            <a:r>
              <a:rPr lang="en-US" dirty="0" err="1"/>
              <a:t>tiêu</a:t>
            </a:r>
            <a:r>
              <a:rPr lang="en-US" dirty="0"/>
              <a:t>, </a:t>
            </a:r>
            <a:r>
              <a:rPr lang="en-US" dirty="0" err="1"/>
              <a:t>yêu</a:t>
            </a:r>
            <a:r>
              <a:rPr lang="en-US" dirty="0"/>
              <a:t> </a:t>
            </a:r>
            <a:r>
              <a:rPr lang="en-US" dirty="0" err="1"/>
              <a:t>cầu</a:t>
            </a:r>
            <a:r>
              <a:rPr lang="en-US" dirty="0"/>
              <a:t> </a:t>
            </a:r>
            <a:r>
              <a:rPr lang="en-US" dirty="0" err="1"/>
              <a:t>cần</a:t>
            </a:r>
            <a:r>
              <a:rPr lang="en-US" dirty="0"/>
              <a:t> </a:t>
            </a:r>
            <a:r>
              <a:rPr lang="en-US" dirty="0" err="1"/>
              <a:t>đạt</a:t>
            </a:r>
            <a:r>
              <a:rPr lang="en-US" dirty="0"/>
              <a:t>, </a:t>
            </a:r>
            <a:r>
              <a:rPr lang="en-US" dirty="0" err="1"/>
              <a:t>phương</a:t>
            </a:r>
            <a:r>
              <a:rPr lang="en-US" dirty="0"/>
              <a:t> </a:t>
            </a:r>
            <a:r>
              <a:rPr lang="en-US" dirty="0" err="1"/>
              <a:t>pháp</a:t>
            </a:r>
            <a:r>
              <a:rPr lang="en-US" dirty="0"/>
              <a:t>,…..)</a:t>
            </a:r>
          </a:p>
          <a:p>
            <a:r>
              <a:rPr lang="en-US" dirty="0" err="1"/>
              <a:t>Tổ</a:t>
            </a:r>
            <a:r>
              <a:rPr lang="en-US" dirty="0"/>
              <a:t> </a:t>
            </a:r>
            <a:r>
              <a:rPr lang="en-US" dirty="0" err="1"/>
              <a:t>chức</a:t>
            </a:r>
            <a:r>
              <a:rPr lang="en-US" dirty="0"/>
              <a:t> </a:t>
            </a:r>
            <a:r>
              <a:rPr lang="en-US" dirty="0" err="1"/>
              <a:t>dạy</a:t>
            </a:r>
            <a:r>
              <a:rPr lang="en-US" dirty="0"/>
              <a:t> học </a:t>
            </a:r>
            <a:r>
              <a:rPr lang="en-US" dirty="0" err="1"/>
              <a:t>môn</a:t>
            </a:r>
            <a:r>
              <a:rPr lang="en-US" dirty="0"/>
              <a:t> học </a:t>
            </a:r>
            <a:r>
              <a:rPr lang="en-US" dirty="0" err="1"/>
              <a:t>như</a:t>
            </a:r>
            <a:r>
              <a:rPr lang="en-US" dirty="0"/>
              <a:t> </a:t>
            </a:r>
            <a:r>
              <a:rPr lang="en-US" dirty="0" err="1"/>
              <a:t>thế</a:t>
            </a:r>
            <a:r>
              <a:rPr lang="en-US" dirty="0"/>
              <a:t> </a:t>
            </a:r>
            <a:r>
              <a:rPr lang="en-US" dirty="0" err="1"/>
              <a:t>nào</a:t>
            </a:r>
            <a:r>
              <a:rPr lang="en-US" dirty="0"/>
              <a:t>?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807"/>
        <p:cNvGrpSpPr/>
        <p:nvPr/>
      </p:nvGrpSpPr>
      <p:grpSpPr>
        <a:xfrm>
          <a:off x="0" y="0"/>
          <a:ext cx="0" cy="0"/>
          <a:chOff x="0" y="0"/>
          <a:chExt cx="0" cy="0"/>
        </a:xfrm>
      </p:grpSpPr>
      <p:sp>
        <p:nvSpPr>
          <p:cNvPr id="1808" name="Google Shape;1808;p212"/>
          <p:cNvSpPr txBox="1"/>
          <p:nvPr/>
        </p:nvSpPr>
        <p:spPr>
          <a:xfrm>
            <a:off x="547196" y="1314561"/>
            <a:ext cx="8596804" cy="3459507"/>
          </a:xfrm>
          <a:prstGeom prst="rect">
            <a:avLst/>
          </a:prstGeom>
          <a:solidFill>
            <a:schemeClr val="dk1"/>
          </a:solidFill>
          <a:ln>
            <a:noFill/>
          </a:ln>
        </p:spPr>
        <p:txBody>
          <a:bodyPr spcFirstLastPara="1" wrap="square" lIns="91425" tIns="91425" rIns="91425" bIns="91425" anchor="t" anchorCtr="0">
            <a:spAutoFit/>
          </a:bodyPr>
          <a:lstStyle/>
          <a:p>
            <a:pPr indent="355591" algn="just" defTabSz="1219170">
              <a:lnSpc>
                <a:spcPct val="92000"/>
              </a:lnSpc>
              <a:spcBef>
                <a:spcPts val="1600"/>
              </a:spcBef>
              <a:buClr>
                <a:srgbClr val="000000"/>
              </a:buClr>
            </a:pPr>
            <a:r>
              <a:rPr lang="vi-VN" sz="1400" i="1" kern="0" dirty="0">
                <a:solidFill>
                  <a:srgbClr val="000000"/>
                </a:solidFill>
                <a:latin typeface="Times New Roman"/>
                <a:ea typeface="Times New Roman"/>
                <a:cs typeface="Times New Roman"/>
                <a:sym typeface="Times New Roman"/>
              </a:rPr>
              <a:t>a. Thuận lợi: </a:t>
            </a:r>
          </a:p>
          <a:p>
            <a:pPr indent="457200" algn="just">
              <a:lnSpc>
                <a:spcPct val="115000"/>
              </a:lnSpc>
              <a:spcBef>
                <a:spcPts val="600"/>
              </a:spcBef>
            </a:pPr>
            <a:r>
              <a:rPr lang="vi-VN" kern="0" dirty="0">
                <a:solidFill>
                  <a:srgbClr val="000000"/>
                </a:solidFill>
                <a:latin typeface="Times New Roman"/>
                <a:ea typeface="Times New Roman"/>
                <a:cs typeface="Times New Roman"/>
                <a:sym typeface="Times New Roman"/>
              </a:rPr>
              <a:t> </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Năng</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lực</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ghi</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nhớ</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thông</a:t>
            </a:r>
            <a:r>
              <a:rPr lang="en-US" dirty="0">
                <a:effectLst/>
                <a:latin typeface="Times New Roman" panose="02020603050405020304" pitchFamily="18" charset="0"/>
                <a:ea typeface="Times New Roman" panose="02020603050405020304" pitchFamily="18" charset="0"/>
              </a:rPr>
              <a:t> tin </a:t>
            </a:r>
            <a:r>
              <a:rPr lang="en-US" dirty="0" err="1">
                <a:effectLst/>
                <a:latin typeface="Times New Roman" panose="02020603050405020304" pitchFamily="18" charset="0"/>
                <a:ea typeface="Times New Roman" panose="02020603050405020304" pitchFamily="18" charset="0"/>
              </a:rPr>
              <a:t>để</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giải</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quyết</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vấn</a:t>
            </a:r>
            <a:r>
              <a:rPr lang="en-US" dirty="0">
                <a:effectLst/>
                <a:latin typeface="Times New Roman" panose="02020603050405020304" pitchFamily="18" charset="0"/>
                <a:ea typeface="Times New Roman" panose="02020603050405020304" pitchFamily="18" charset="0"/>
              </a:rPr>
              <a:t> đề </a:t>
            </a:r>
            <a:r>
              <a:rPr lang="en-US" dirty="0" err="1">
                <a:effectLst/>
                <a:latin typeface="Times New Roman" panose="02020603050405020304" pitchFamily="18" charset="0"/>
                <a:ea typeface="Times New Roman" panose="02020603050405020304" pitchFamily="18" charset="0"/>
              </a:rPr>
              <a:t>toán</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sử</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dụng</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công</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cụ</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đặc</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thù</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toán</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chữ</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nổi</a:t>
            </a:r>
            <a:r>
              <a:rPr lang="en-US" dirty="0">
                <a:latin typeface="Times New Roman" panose="02020603050405020304" pitchFamily="18" charset="0"/>
                <a:ea typeface="Times New Roman" panose="02020603050405020304" pitchFamily="18" charset="0"/>
              </a:rPr>
              <a:t>); </a:t>
            </a:r>
            <a:endParaRPr lang="en-US" dirty="0">
              <a:effectLst/>
              <a:latin typeface="Times New Roman" panose="02020603050405020304" pitchFamily="18" charset="0"/>
              <a:ea typeface="Times New Roman" panose="02020603050405020304" pitchFamily="18" charset="0"/>
            </a:endParaRPr>
          </a:p>
          <a:p>
            <a:pPr indent="457200" algn="just">
              <a:lnSpc>
                <a:spcPct val="115000"/>
              </a:lnSpc>
              <a:spcBef>
                <a:spcPts val="600"/>
              </a:spcBef>
            </a:pP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Sự</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thay</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đổi</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nhận</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thức</a:t>
            </a:r>
            <a:r>
              <a:rPr lang="en-US" dirty="0">
                <a:effectLst/>
                <a:latin typeface="Times New Roman" panose="02020603050405020304" pitchFamily="18" charset="0"/>
                <a:ea typeface="Times New Roman" panose="02020603050405020304" pitchFamily="18" charset="0"/>
              </a:rPr>
              <a:t> về </a:t>
            </a:r>
            <a:r>
              <a:rPr lang="en-US" dirty="0" err="1">
                <a:effectLst/>
                <a:latin typeface="Times New Roman" panose="02020603050405020304" pitchFamily="18" charset="0"/>
                <a:ea typeface="Times New Roman" panose="02020603050405020304" pitchFamily="18" charset="0"/>
              </a:rPr>
              <a:t>khả</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năng</a:t>
            </a:r>
            <a:r>
              <a:rPr lang="en-US" dirty="0">
                <a:effectLst/>
                <a:latin typeface="Times New Roman" panose="02020603050405020304" pitchFamily="18" charset="0"/>
                <a:ea typeface="Times New Roman" panose="02020603050405020304" pitchFamily="18" charset="0"/>
              </a:rPr>
              <a:t> học </a:t>
            </a:r>
            <a:r>
              <a:rPr lang="en-US" dirty="0" err="1">
                <a:effectLst/>
                <a:latin typeface="Times New Roman" panose="02020603050405020304" pitchFamily="18" charset="0"/>
                <a:ea typeface="Times New Roman" panose="02020603050405020304" pitchFamily="18" charset="0"/>
              </a:rPr>
              <a:t>tập</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môn</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Toán</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của</a:t>
            </a:r>
            <a:r>
              <a:rPr lang="en-US" dirty="0">
                <a:effectLst/>
                <a:latin typeface="Times New Roman" panose="02020603050405020304" pitchFamily="18" charset="0"/>
                <a:ea typeface="Times New Roman" panose="02020603050405020304" pitchFamily="18" charset="0"/>
              </a:rPr>
              <a:t> học KTN. </a:t>
            </a:r>
          </a:p>
          <a:p>
            <a:pPr algn="just" defTabSz="1219170">
              <a:lnSpc>
                <a:spcPct val="92000"/>
              </a:lnSpc>
              <a:spcBef>
                <a:spcPts val="1600"/>
              </a:spcBef>
              <a:buClr>
                <a:srgbClr val="000000"/>
              </a:buClr>
            </a:pPr>
            <a:r>
              <a:rPr lang="en-US" i="1" dirty="0">
                <a:latin typeface="Times New Roman"/>
                <a:ea typeface="Times New Roman"/>
                <a:cs typeface="Times New Roman"/>
                <a:sym typeface="Times New Roman"/>
              </a:rPr>
              <a:t>        </a:t>
            </a:r>
            <a:r>
              <a:rPr lang="vi-VN" sz="1400" i="1" kern="0" dirty="0">
                <a:solidFill>
                  <a:srgbClr val="000000"/>
                </a:solidFill>
                <a:latin typeface="Times New Roman"/>
                <a:ea typeface="Times New Roman"/>
                <a:cs typeface="Times New Roman"/>
                <a:sym typeface="Times New Roman"/>
              </a:rPr>
              <a:t>b. Khó khăn:</a:t>
            </a:r>
          </a:p>
          <a:p>
            <a:pPr indent="355591" algn="just" defTabSz="1219170">
              <a:lnSpc>
                <a:spcPct val="92000"/>
              </a:lnSpc>
              <a:spcBef>
                <a:spcPts val="1600"/>
              </a:spcBef>
              <a:buClr>
                <a:srgbClr val="000000"/>
              </a:buClr>
            </a:pPr>
            <a:r>
              <a:rPr lang="vi-VN" sz="1400" kern="0" dirty="0">
                <a:solidFill>
                  <a:srgbClr val="000000"/>
                </a:solidFill>
                <a:latin typeface="Times New Roman"/>
                <a:ea typeface="Times New Roman"/>
                <a:cs typeface="Times New Roman"/>
                <a:sym typeface="Times New Roman"/>
              </a:rPr>
              <a:t>+ </a:t>
            </a:r>
            <a:r>
              <a:rPr lang="en-US" sz="1400" kern="0" dirty="0" err="1">
                <a:solidFill>
                  <a:srgbClr val="000000"/>
                </a:solidFill>
                <a:latin typeface="Times New Roman"/>
                <a:ea typeface="Times New Roman"/>
                <a:cs typeface="Times New Roman"/>
                <a:sym typeface="Times New Roman"/>
              </a:rPr>
              <a:t>Tiếp</a:t>
            </a:r>
            <a:r>
              <a:rPr lang="en-US" sz="1400" kern="0" dirty="0">
                <a:solidFill>
                  <a:srgbClr val="000000"/>
                </a:solidFill>
                <a:latin typeface="Times New Roman"/>
                <a:ea typeface="Times New Roman"/>
                <a:cs typeface="Times New Roman"/>
                <a:sym typeface="Times New Roman"/>
              </a:rPr>
              <a:t> </a:t>
            </a:r>
            <a:r>
              <a:rPr lang="en-US" sz="1400" kern="0" dirty="0" err="1">
                <a:solidFill>
                  <a:srgbClr val="000000"/>
                </a:solidFill>
                <a:latin typeface="Times New Roman"/>
                <a:ea typeface="Times New Roman"/>
                <a:cs typeface="Times New Roman"/>
                <a:sym typeface="Times New Roman"/>
              </a:rPr>
              <a:t>nhận</a:t>
            </a:r>
            <a:r>
              <a:rPr lang="en-US" sz="1400" kern="0" dirty="0">
                <a:solidFill>
                  <a:srgbClr val="000000"/>
                </a:solidFill>
                <a:latin typeface="Times New Roman"/>
                <a:ea typeface="Times New Roman"/>
                <a:cs typeface="Times New Roman"/>
                <a:sym typeface="Times New Roman"/>
              </a:rPr>
              <a:t> </a:t>
            </a:r>
            <a:r>
              <a:rPr lang="en-US" sz="1400" kern="0" dirty="0" err="1">
                <a:solidFill>
                  <a:srgbClr val="000000"/>
                </a:solidFill>
                <a:latin typeface="Times New Roman"/>
                <a:ea typeface="Times New Roman"/>
                <a:cs typeface="Times New Roman"/>
                <a:sym typeface="Times New Roman"/>
              </a:rPr>
              <a:t>hình</a:t>
            </a:r>
            <a:r>
              <a:rPr lang="en-US" sz="1400" kern="0" dirty="0">
                <a:solidFill>
                  <a:srgbClr val="000000"/>
                </a:solidFill>
                <a:latin typeface="Times New Roman"/>
                <a:ea typeface="Times New Roman"/>
                <a:cs typeface="Times New Roman"/>
                <a:sym typeface="Times New Roman"/>
              </a:rPr>
              <a:t> </a:t>
            </a:r>
            <a:r>
              <a:rPr lang="en-US" sz="1400" kern="0" dirty="0" err="1">
                <a:solidFill>
                  <a:srgbClr val="000000"/>
                </a:solidFill>
                <a:latin typeface="Times New Roman"/>
                <a:ea typeface="Times New Roman"/>
                <a:cs typeface="Times New Roman"/>
                <a:sym typeface="Times New Roman"/>
              </a:rPr>
              <a:t>ảnh</a:t>
            </a:r>
            <a:r>
              <a:rPr lang="en-US" sz="1400" kern="0" dirty="0">
                <a:solidFill>
                  <a:srgbClr val="000000"/>
                </a:solidFill>
                <a:latin typeface="Times New Roman"/>
                <a:ea typeface="Times New Roman"/>
                <a:cs typeface="Times New Roman"/>
                <a:sym typeface="Times New Roman"/>
              </a:rPr>
              <a:t> </a:t>
            </a:r>
            <a:r>
              <a:rPr lang="en-US" sz="1400" kern="0" dirty="0" err="1">
                <a:solidFill>
                  <a:srgbClr val="000000"/>
                </a:solidFill>
                <a:latin typeface="Times New Roman"/>
                <a:ea typeface="Times New Roman"/>
                <a:cs typeface="Times New Roman"/>
                <a:sym typeface="Times New Roman"/>
              </a:rPr>
              <a:t>trực</a:t>
            </a:r>
            <a:r>
              <a:rPr lang="en-US" sz="1400" kern="0" dirty="0">
                <a:solidFill>
                  <a:srgbClr val="000000"/>
                </a:solidFill>
                <a:latin typeface="Times New Roman"/>
                <a:ea typeface="Times New Roman"/>
                <a:cs typeface="Times New Roman"/>
                <a:sym typeface="Times New Roman"/>
              </a:rPr>
              <a:t> </a:t>
            </a:r>
            <a:r>
              <a:rPr lang="en-US" sz="1400" kern="0" dirty="0" err="1">
                <a:solidFill>
                  <a:srgbClr val="000000"/>
                </a:solidFill>
                <a:latin typeface="Times New Roman"/>
                <a:ea typeface="Times New Roman"/>
                <a:cs typeface="Times New Roman"/>
                <a:sym typeface="Times New Roman"/>
              </a:rPr>
              <a:t>quan</a:t>
            </a:r>
            <a:endParaRPr lang="vi-VN" sz="1400" kern="0" dirty="0">
              <a:solidFill>
                <a:srgbClr val="000000"/>
              </a:solidFill>
              <a:latin typeface="Times New Roman"/>
              <a:ea typeface="Times New Roman"/>
              <a:cs typeface="Times New Roman"/>
              <a:sym typeface="Times New Roman"/>
            </a:endParaRPr>
          </a:p>
          <a:p>
            <a:pPr indent="355591" algn="just" defTabSz="1219170">
              <a:lnSpc>
                <a:spcPct val="92000"/>
              </a:lnSpc>
              <a:spcBef>
                <a:spcPts val="1600"/>
              </a:spcBef>
              <a:buClr>
                <a:srgbClr val="000000"/>
              </a:buClr>
            </a:pPr>
            <a:r>
              <a:rPr lang="vi-VN" sz="1400" kern="0" dirty="0">
                <a:solidFill>
                  <a:srgbClr val="000000"/>
                </a:solidFill>
                <a:latin typeface="Times New Roman"/>
                <a:ea typeface="Times New Roman"/>
                <a:cs typeface="Times New Roman"/>
                <a:sym typeface="Times New Roman"/>
              </a:rPr>
              <a:t>+ </a:t>
            </a:r>
            <a:r>
              <a:rPr lang="en-US" sz="1400" kern="0" dirty="0" err="1">
                <a:solidFill>
                  <a:srgbClr val="000000"/>
                </a:solidFill>
                <a:latin typeface="Times New Roman"/>
                <a:ea typeface="Times New Roman"/>
                <a:cs typeface="Times New Roman"/>
                <a:sym typeface="Times New Roman"/>
              </a:rPr>
              <a:t>Các</a:t>
            </a:r>
            <a:r>
              <a:rPr lang="en-US" sz="1400" kern="0" dirty="0">
                <a:solidFill>
                  <a:srgbClr val="000000"/>
                </a:solidFill>
                <a:latin typeface="Times New Roman"/>
                <a:ea typeface="Times New Roman"/>
                <a:cs typeface="Times New Roman"/>
                <a:sym typeface="Times New Roman"/>
              </a:rPr>
              <a:t> </a:t>
            </a:r>
            <a:r>
              <a:rPr lang="en-US" sz="1400" kern="0" dirty="0" err="1">
                <a:solidFill>
                  <a:srgbClr val="000000"/>
                </a:solidFill>
                <a:latin typeface="Times New Roman"/>
                <a:ea typeface="Times New Roman"/>
                <a:cs typeface="Times New Roman"/>
                <a:sym typeface="Times New Roman"/>
              </a:rPr>
              <a:t>tình</a:t>
            </a:r>
            <a:r>
              <a:rPr lang="en-US" sz="1400" kern="0" dirty="0">
                <a:solidFill>
                  <a:srgbClr val="000000"/>
                </a:solidFill>
                <a:latin typeface="Times New Roman"/>
                <a:ea typeface="Times New Roman"/>
                <a:cs typeface="Times New Roman"/>
                <a:sym typeface="Times New Roman"/>
              </a:rPr>
              <a:t> </a:t>
            </a:r>
            <a:r>
              <a:rPr lang="en-US" sz="1400" kern="0" dirty="0" err="1">
                <a:solidFill>
                  <a:srgbClr val="000000"/>
                </a:solidFill>
                <a:latin typeface="Times New Roman"/>
                <a:ea typeface="Times New Roman"/>
                <a:cs typeface="Times New Roman"/>
                <a:sym typeface="Times New Roman"/>
              </a:rPr>
              <a:t>huống</a:t>
            </a:r>
            <a:r>
              <a:rPr lang="en-US" sz="1400" kern="0" dirty="0">
                <a:solidFill>
                  <a:srgbClr val="000000"/>
                </a:solidFill>
                <a:latin typeface="Times New Roman"/>
                <a:ea typeface="Times New Roman"/>
                <a:cs typeface="Times New Roman"/>
                <a:sym typeface="Times New Roman"/>
              </a:rPr>
              <a:t> </a:t>
            </a:r>
            <a:r>
              <a:rPr lang="en-US" sz="1400" kern="0" dirty="0" err="1">
                <a:solidFill>
                  <a:srgbClr val="000000"/>
                </a:solidFill>
                <a:latin typeface="Times New Roman"/>
                <a:ea typeface="Times New Roman"/>
                <a:cs typeface="Times New Roman"/>
                <a:sym typeface="Times New Roman"/>
              </a:rPr>
              <a:t>gợi</a:t>
            </a:r>
            <a:r>
              <a:rPr lang="en-US" sz="1400" kern="0" dirty="0">
                <a:solidFill>
                  <a:srgbClr val="000000"/>
                </a:solidFill>
                <a:latin typeface="Times New Roman"/>
                <a:ea typeface="Times New Roman"/>
                <a:cs typeface="Times New Roman"/>
                <a:sym typeface="Times New Roman"/>
              </a:rPr>
              <a:t> </a:t>
            </a:r>
            <a:r>
              <a:rPr lang="en-US" sz="1400" kern="0" dirty="0" err="1">
                <a:solidFill>
                  <a:srgbClr val="000000"/>
                </a:solidFill>
                <a:latin typeface="Times New Roman"/>
                <a:ea typeface="Times New Roman"/>
                <a:cs typeface="Times New Roman"/>
                <a:sym typeface="Times New Roman"/>
              </a:rPr>
              <a:t>mở</a:t>
            </a:r>
            <a:r>
              <a:rPr lang="en-US" sz="1400" kern="0" dirty="0">
                <a:solidFill>
                  <a:srgbClr val="000000"/>
                </a:solidFill>
                <a:latin typeface="Times New Roman"/>
                <a:ea typeface="Times New Roman"/>
                <a:cs typeface="Times New Roman"/>
                <a:sym typeface="Times New Roman"/>
              </a:rPr>
              <a:t>, </a:t>
            </a:r>
            <a:r>
              <a:rPr lang="en-US" sz="1400" kern="0" dirty="0" err="1">
                <a:solidFill>
                  <a:srgbClr val="000000"/>
                </a:solidFill>
                <a:latin typeface="Times New Roman"/>
                <a:ea typeface="Times New Roman"/>
                <a:cs typeface="Times New Roman"/>
                <a:sym typeface="Times New Roman"/>
              </a:rPr>
              <a:t>giải</a:t>
            </a:r>
            <a:r>
              <a:rPr lang="en-US" sz="1400" kern="0" dirty="0">
                <a:solidFill>
                  <a:srgbClr val="000000"/>
                </a:solidFill>
                <a:latin typeface="Times New Roman"/>
                <a:ea typeface="Times New Roman"/>
                <a:cs typeface="Times New Roman"/>
                <a:sym typeface="Times New Roman"/>
              </a:rPr>
              <a:t> </a:t>
            </a:r>
            <a:r>
              <a:rPr lang="en-US" sz="1400" kern="0" dirty="0" err="1">
                <a:solidFill>
                  <a:srgbClr val="000000"/>
                </a:solidFill>
                <a:latin typeface="Times New Roman"/>
                <a:ea typeface="Times New Roman"/>
                <a:cs typeface="Times New Roman"/>
                <a:sym typeface="Times New Roman"/>
              </a:rPr>
              <a:t>quyết</a:t>
            </a:r>
            <a:r>
              <a:rPr lang="en-US" sz="1400" kern="0" dirty="0">
                <a:solidFill>
                  <a:srgbClr val="000000"/>
                </a:solidFill>
                <a:latin typeface="Times New Roman"/>
                <a:ea typeface="Times New Roman"/>
                <a:cs typeface="Times New Roman"/>
                <a:sym typeface="Times New Roman"/>
              </a:rPr>
              <a:t> </a:t>
            </a:r>
            <a:r>
              <a:rPr lang="en-US" sz="1400" kern="0" dirty="0" err="1">
                <a:solidFill>
                  <a:srgbClr val="000000"/>
                </a:solidFill>
                <a:latin typeface="Times New Roman"/>
                <a:ea typeface="Times New Roman"/>
                <a:cs typeface="Times New Roman"/>
                <a:sym typeface="Times New Roman"/>
              </a:rPr>
              <a:t>vấn</a:t>
            </a:r>
            <a:r>
              <a:rPr lang="en-US" sz="1400" kern="0" dirty="0">
                <a:solidFill>
                  <a:srgbClr val="000000"/>
                </a:solidFill>
                <a:latin typeface="Times New Roman"/>
                <a:ea typeface="Times New Roman"/>
                <a:cs typeface="Times New Roman"/>
                <a:sym typeface="Times New Roman"/>
              </a:rPr>
              <a:t> đề </a:t>
            </a:r>
            <a:r>
              <a:rPr lang="en-US" sz="1400" kern="0" dirty="0" err="1">
                <a:solidFill>
                  <a:srgbClr val="000000"/>
                </a:solidFill>
                <a:latin typeface="Times New Roman"/>
                <a:ea typeface="Times New Roman"/>
                <a:cs typeface="Times New Roman"/>
                <a:sym typeface="Times New Roman"/>
              </a:rPr>
              <a:t>liên</a:t>
            </a:r>
            <a:r>
              <a:rPr lang="en-US" sz="1400" kern="0" dirty="0">
                <a:solidFill>
                  <a:srgbClr val="000000"/>
                </a:solidFill>
                <a:latin typeface="Times New Roman"/>
                <a:ea typeface="Times New Roman"/>
                <a:cs typeface="Times New Roman"/>
                <a:sym typeface="Times New Roman"/>
              </a:rPr>
              <a:t> </a:t>
            </a:r>
            <a:r>
              <a:rPr lang="en-US" sz="1400" kern="0" dirty="0" err="1">
                <a:solidFill>
                  <a:srgbClr val="000000"/>
                </a:solidFill>
                <a:latin typeface="Times New Roman"/>
                <a:ea typeface="Times New Roman"/>
                <a:cs typeface="Times New Roman"/>
                <a:sym typeface="Times New Roman"/>
              </a:rPr>
              <a:t>quan</a:t>
            </a:r>
            <a:r>
              <a:rPr lang="en-US" sz="1400" kern="0" dirty="0">
                <a:solidFill>
                  <a:srgbClr val="000000"/>
                </a:solidFill>
                <a:latin typeface="Times New Roman"/>
                <a:ea typeface="Times New Roman"/>
                <a:cs typeface="Times New Roman"/>
                <a:sym typeface="Times New Roman"/>
              </a:rPr>
              <a:t> </a:t>
            </a:r>
            <a:r>
              <a:rPr lang="en-US" sz="1400" kern="0" dirty="0" err="1">
                <a:solidFill>
                  <a:srgbClr val="000000"/>
                </a:solidFill>
                <a:latin typeface="Times New Roman"/>
                <a:ea typeface="Times New Roman"/>
                <a:cs typeface="Times New Roman"/>
                <a:sym typeface="Times New Roman"/>
              </a:rPr>
              <a:t>đến</a:t>
            </a:r>
            <a:r>
              <a:rPr lang="en-US" sz="1400" kern="0" dirty="0">
                <a:solidFill>
                  <a:srgbClr val="000000"/>
                </a:solidFill>
                <a:latin typeface="Times New Roman"/>
                <a:ea typeface="Times New Roman"/>
                <a:cs typeface="Times New Roman"/>
                <a:sym typeface="Times New Roman"/>
              </a:rPr>
              <a:t> </a:t>
            </a:r>
            <a:r>
              <a:rPr lang="en-US" sz="1400" kern="0" dirty="0" err="1">
                <a:solidFill>
                  <a:srgbClr val="000000"/>
                </a:solidFill>
                <a:latin typeface="Times New Roman"/>
                <a:ea typeface="Times New Roman"/>
                <a:cs typeface="Times New Roman"/>
                <a:sym typeface="Times New Roman"/>
              </a:rPr>
              <a:t>hình</a:t>
            </a:r>
            <a:r>
              <a:rPr lang="en-US" sz="1400" kern="0" dirty="0">
                <a:solidFill>
                  <a:srgbClr val="000000"/>
                </a:solidFill>
                <a:latin typeface="Times New Roman"/>
                <a:ea typeface="Times New Roman"/>
                <a:cs typeface="Times New Roman"/>
                <a:sym typeface="Times New Roman"/>
              </a:rPr>
              <a:t> </a:t>
            </a:r>
            <a:r>
              <a:rPr lang="en-US" sz="1400" kern="0" dirty="0" err="1">
                <a:solidFill>
                  <a:srgbClr val="000000"/>
                </a:solidFill>
                <a:latin typeface="Times New Roman"/>
                <a:ea typeface="Times New Roman"/>
                <a:cs typeface="Times New Roman"/>
                <a:sym typeface="Times New Roman"/>
              </a:rPr>
              <a:t>ảnh</a:t>
            </a:r>
            <a:endParaRPr lang="vi-VN" sz="1400" kern="0" dirty="0">
              <a:solidFill>
                <a:srgbClr val="000000"/>
              </a:solidFill>
              <a:latin typeface="Times New Roman"/>
              <a:ea typeface="Times New Roman"/>
              <a:cs typeface="Times New Roman"/>
              <a:sym typeface="Times New Roman"/>
            </a:endParaRPr>
          </a:p>
          <a:p>
            <a:pPr indent="355591" algn="just" defTabSz="1219170">
              <a:lnSpc>
                <a:spcPct val="92000"/>
              </a:lnSpc>
              <a:spcBef>
                <a:spcPts val="1600"/>
              </a:spcBef>
              <a:buClr>
                <a:srgbClr val="000000"/>
              </a:buClr>
            </a:pPr>
            <a:r>
              <a:rPr lang="vi-VN" sz="1400" kern="0" dirty="0">
                <a:solidFill>
                  <a:srgbClr val="000000"/>
                </a:solidFill>
                <a:latin typeface="Times New Roman"/>
                <a:ea typeface="Times New Roman"/>
                <a:cs typeface="Times New Roman"/>
                <a:sym typeface="Times New Roman"/>
              </a:rPr>
              <a:t>+ </a:t>
            </a:r>
            <a:r>
              <a:rPr lang="en-US" sz="1400" kern="0" dirty="0" err="1">
                <a:solidFill>
                  <a:srgbClr val="000000"/>
                </a:solidFill>
                <a:latin typeface="Times New Roman"/>
                <a:ea typeface="Times New Roman"/>
                <a:cs typeface="Times New Roman"/>
                <a:sym typeface="Times New Roman"/>
              </a:rPr>
              <a:t>Ghi</a:t>
            </a:r>
            <a:r>
              <a:rPr lang="en-US" sz="1400" kern="0" dirty="0">
                <a:solidFill>
                  <a:srgbClr val="000000"/>
                </a:solidFill>
                <a:latin typeface="Times New Roman"/>
                <a:ea typeface="Times New Roman"/>
                <a:cs typeface="Times New Roman"/>
                <a:sym typeface="Times New Roman"/>
              </a:rPr>
              <a:t> </a:t>
            </a:r>
            <a:r>
              <a:rPr lang="vi-VN" sz="1400" kern="0" dirty="0">
                <a:solidFill>
                  <a:srgbClr val="000000"/>
                </a:solidFill>
                <a:latin typeface="Times New Roman"/>
                <a:ea typeface="Times New Roman"/>
                <a:cs typeface="Times New Roman"/>
                <a:sym typeface="Times New Roman"/>
              </a:rPr>
              <a:t>nhớ các tri thức thông qua biểu tượng bằng sơ đồ hoặc bằng hình ảnh;</a:t>
            </a:r>
          </a:p>
          <a:p>
            <a:pPr indent="355591" algn="just" defTabSz="1219170">
              <a:lnSpc>
                <a:spcPct val="92000"/>
              </a:lnSpc>
              <a:spcBef>
                <a:spcPts val="1600"/>
              </a:spcBef>
              <a:spcAft>
                <a:spcPts val="1600"/>
              </a:spcAft>
              <a:buClr>
                <a:srgbClr val="000000"/>
              </a:buClr>
            </a:pPr>
            <a:r>
              <a:rPr lang="vi-VN" sz="1400" kern="0" dirty="0">
                <a:solidFill>
                  <a:srgbClr val="000000"/>
                </a:solidFill>
                <a:latin typeface="Times New Roman"/>
                <a:ea typeface="Times New Roman"/>
                <a:cs typeface="Times New Roman"/>
                <a:sym typeface="Times New Roman"/>
              </a:rPr>
              <a:t>+ Đồ dùng học tập và tài liệu </a:t>
            </a:r>
            <a:r>
              <a:rPr lang="en-US" sz="1400" kern="0" dirty="0" err="1">
                <a:solidFill>
                  <a:srgbClr val="000000"/>
                </a:solidFill>
                <a:latin typeface="Times New Roman"/>
                <a:ea typeface="Times New Roman"/>
                <a:cs typeface="Times New Roman"/>
                <a:sym typeface="Times New Roman"/>
              </a:rPr>
              <a:t>hạn</a:t>
            </a:r>
            <a:r>
              <a:rPr lang="en-US" sz="1400" kern="0" dirty="0">
                <a:solidFill>
                  <a:srgbClr val="000000"/>
                </a:solidFill>
                <a:latin typeface="Times New Roman"/>
                <a:ea typeface="Times New Roman"/>
                <a:cs typeface="Times New Roman"/>
                <a:sym typeface="Times New Roman"/>
              </a:rPr>
              <a:t> </a:t>
            </a:r>
            <a:r>
              <a:rPr lang="en-US" sz="1400" kern="0" dirty="0" err="1">
                <a:solidFill>
                  <a:srgbClr val="000000"/>
                </a:solidFill>
                <a:latin typeface="Times New Roman"/>
                <a:ea typeface="Times New Roman"/>
                <a:cs typeface="Times New Roman"/>
                <a:sym typeface="Times New Roman"/>
              </a:rPr>
              <a:t>chế</a:t>
            </a:r>
            <a:endParaRPr lang="vi-VN" sz="1400" b="1" kern="0" dirty="0">
              <a:solidFill>
                <a:srgbClr val="000000"/>
              </a:solidFill>
              <a:latin typeface="Times New Roman"/>
              <a:ea typeface="Times New Roman"/>
              <a:cs typeface="Times New Roman"/>
              <a:sym typeface="Times New Roman"/>
            </a:endParaRPr>
          </a:p>
        </p:txBody>
      </p:sp>
      <p:sp>
        <p:nvSpPr>
          <p:cNvPr id="2" name="TextBox 1">
            <a:extLst>
              <a:ext uri="{FF2B5EF4-FFF2-40B4-BE49-F238E27FC236}">
                <a16:creationId xmlns:a16="http://schemas.microsoft.com/office/drawing/2014/main" id="{3736E6F3-0F03-66E7-6F30-A06B74F68E82}"/>
              </a:ext>
            </a:extLst>
          </p:cNvPr>
          <p:cNvSpPr txBox="1"/>
          <p:nvPr/>
        </p:nvSpPr>
        <p:spPr>
          <a:xfrm>
            <a:off x="1337042" y="355145"/>
            <a:ext cx="6469915" cy="400110"/>
          </a:xfrm>
          <a:prstGeom prst="rect">
            <a:avLst/>
          </a:prstGeom>
          <a:noFill/>
        </p:spPr>
        <p:txBody>
          <a:bodyPr wrap="square" rtlCol="0">
            <a:spAutoFit/>
          </a:bodyPr>
          <a:lstStyle/>
          <a:p>
            <a:pPr algn="ctr"/>
            <a:r>
              <a:rPr lang="en-US" sz="2000" b="1" dirty="0">
                <a:solidFill>
                  <a:srgbClr val="FF0000"/>
                </a:solidFill>
              </a:rPr>
              <a:t>MÔN TOÁN</a:t>
            </a:r>
          </a:p>
        </p:txBody>
      </p:sp>
    </p:spTree>
    <p:extLst>
      <p:ext uri="{BB962C8B-B14F-4D97-AF65-F5344CB8AC3E}">
        <p14:creationId xmlns:p14="http://schemas.microsoft.com/office/powerpoint/2010/main" val="32206667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807"/>
        <p:cNvGrpSpPr/>
        <p:nvPr/>
      </p:nvGrpSpPr>
      <p:grpSpPr>
        <a:xfrm>
          <a:off x="0" y="0"/>
          <a:ext cx="0" cy="0"/>
          <a:chOff x="0" y="0"/>
          <a:chExt cx="0" cy="0"/>
        </a:xfrm>
      </p:grpSpPr>
      <p:sp>
        <p:nvSpPr>
          <p:cNvPr id="1808" name="Google Shape;1808;p212"/>
          <p:cNvSpPr txBox="1"/>
          <p:nvPr/>
        </p:nvSpPr>
        <p:spPr>
          <a:xfrm>
            <a:off x="1924734" y="1385813"/>
            <a:ext cx="6469915" cy="2180567"/>
          </a:xfrm>
          <a:prstGeom prst="rect">
            <a:avLst/>
          </a:prstGeom>
          <a:solidFill>
            <a:schemeClr val="dk1"/>
          </a:solidFill>
          <a:ln>
            <a:noFill/>
          </a:ln>
        </p:spPr>
        <p:txBody>
          <a:bodyPr spcFirstLastPara="1" wrap="square" lIns="91425" tIns="91425" rIns="91425" bIns="91425" anchor="t" anchorCtr="0">
            <a:spAutoFit/>
          </a:bodyPr>
          <a:lstStyle/>
          <a:p>
            <a:pPr indent="355591" algn="just" defTabSz="1219170">
              <a:lnSpc>
                <a:spcPct val="92000"/>
              </a:lnSpc>
              <a:spcBef>
                <a:spcPts val="1600"/>
              </a:spcBef>
              <a:buClr>
                <a:srgbClr val="000000"/>
              </a:buClr>
            </a:pPr>
            <a:r>
              <a:rPr lang="en-US" sz="2000" b="1" dirty="0">
                <a:effectLst/>
                <a:latin typeface="Times New Roman" panose="02020603050405020304" pitchFamily="18" charset="0"/>
                <a:ea typeface="Times New Roman" panose="02020603050405020304" pitchFamily="18" charset="0"/>
              </a:rPr>
              <a:t>Mục </a:t>
            </a:r>
            <a:r>
              <a:rPr lang="en-US" sz="2000" b="1" dirty="0" err="1">
                <a:effectLst/>
                <a:latin typeface="Times New Roman" panose="02020603050405020304" pitchFamily="18" charset="0"/>
                <a:ea typeface="Times New Roman" panose="02020603050405020304" pitchFamily="18" charset="0"/>
              </a:rPr>
              <a:t>tiêu</a:t>
            </a:r>
            <a:r>
              <a:rPr lang="en-US" sz="2000" b="1" dirty="0">
                <a:effectLst/>
                <a:latin typeface="Times New Roman" panose="02020603050405020304" pitchFamily="18" charset="0"/>
                <a:ea typeface="Times New Roman" panose="02020603050405020304" pitchFamily="18" charset="0"/>
              </a:rPr>
              <a:t> </a:t>
            </a:r>
            <a:r>
              <a:rPr lang="en-US" sz="2000" b="1" dirty="0" err="1">
                <a:effectLst/>
                <a:latin typeface="Times New Roman" panose="02020603050405020304" pitchFamily="18" charset="0"/>
                <a:ea typeface="Times New Roman" panose="02020603050405020304" pitchFamily="18" charset="0"/>
              </a:rPr>
              <a:t>môn</a:t>
            </a:r>
            <a:r>
              <a:rPr lang="en-US" sz="2000" b="1" dirty="0">
                <a:effectLst/>
                <a:latin typeface="Times New Roman" panose="02020603050405020304" pitchFamily="18" charset="0"/>
                <a:ea typeface="Times New Roman" panose="02020603050405020304" pitchFamily="18" charset="0"/>
              </a:rPr>
              <a:t> học: </a:t>
            </a:r>
          </a:p>
          <a:p>
            <a:pPr indent="355591" algn="just" defTabSz="1219170">
              <a:lnSpc>
                <a:spcPct val="92000"/>
              </a:lnSpc>
              <a:spcBef>
                <a:spcPts val="1600"/>
              </a:spcBef>
              <a:buClr>
                <a:srgbClr val="000000"/>
              </a:buClr>
            </a:pPr>
            <a:r>
              <a:rPr lang="en-US" sz="1800" dirty="0" err="1">
                <a:effectLst/>
                <a:latin typeface="Times New Roman" panose="02020603050405020304" pitchFamily="18" charset="0"/>
                <a:ea typeface="Times New Roman" panose="02020603050405020304" pitchFamily="18" charset="0"/>
              </a:rPr>
              <a:t>Nhìn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chung</a:t>
            </a:r>
            <a:r>
              <a:rPr lang="en-US" sz="1800" dirty="0">
                <a:effectLst/>
                <a:latin typeface="Times New Roman" panose="02020603050405020304" pitchFamily="18" charset="0"/>
                <a:ea typeface="Times New Roman" panose="02020603050405020304" pitchFamily="18" charset="0"/>
              </a:rPr>
              <a:t>, học </a:t>
            </a:r>
            <a:r>
              <a:rPr lang="en-US" sz="1800" dirty="0" err="1">
                <a:effectLst/>
                <a:latin typeface="Times New Roman" panose="02020603050405020304" pitchFamily="18" charset="0"/>
                <a:ea typeface="Times New Roman" panose="02020603050405020304" pitchFamily="18" charset="0"/>
              </a:rPr>
              <a:t>sinh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khuyết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tật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nhìn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sẽ</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đạt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được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hầu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hết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các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mục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tiêu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như</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một</a:t>
            </a:r>
            <a:r>
              <a:rPr lang="en-US" sz="1800" dirty="0">
                <a:effectLst/>
                <a:latin typeface="Times New Roman" panose="02020603050405020304" pitchFamily="18" charset="0"/>
                <a:ea typeface="Times New Roman" panose="02020603050405020304" pitchFamily="18" charset="0"/>
              </a:rPr>
              <a:t> học </a:t>
            </a:r>
            <a:r>
              <a:rPr lang="en-US" sz="1800" dirty="0" err="1">
                <a:effectLst/>
                <a:latin typeface="Times New Roman" panose="02020603050405020304" pitchFamily="18" charset="0"/>
                <a:ea typeface="Times New Roman" panose="02020603050405020304" pitchFamily="18" charset="0"/>
              </a:rPr>
              <a:t>sinh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sáng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mắt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Tuy</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nhiên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để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đạt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được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các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mục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tiêu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trên</a:t>
            </a:r>
            <a:r>
              <a:rPr lang="en-US" sz="1800" dirty="0">
                <a:effectLst/>
                <a:latin typeface="Times New Roman" panose="02020603050405020304" pitchFamily="18" charset="0"/>
                <a:ea typeface="Times New Roman" panose="02020603050405020304" pitchFamily="18" charset="0"/>
              </a:rPr>
              <a:t> học </a:t>
            </a:r>
            <a:r>
              <a:rPr lang="en-US" sz="1800" dirty="0" err="1">
                <a:effectLst/>
                <a:latin typeface="Times New Roman" panose="02020603050405020304" pitchFamily="18" charset="0"/>
                <a:ea typeface="Times New Roman" panose="02020603050405020304" pitchFamily="18" charset="0"/>
              </a:rPr>
              <a:t>sinh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khuyết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tật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cần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phải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điều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chỉnh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một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số</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phương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pháp</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khác</a:t>
            </a:r>
            <a:r>
              <a:rPr lang="en-US" sz="1800" dirty="0">
                <a:effectLst/>
                <a:latin typeface="Times New Roman" panose="02020603050405020304" pitchFamily="18" charset="0"/>
                <a:ea typeface="Times New Roman" panose="02020603050405020304" pitchFamily="18" charset="0"/>
              </a:rPr>
              <a:t> biệt </a:t>
            </a:r>
            <a:r>
              <a:rPr lang="en-US" sz="1800" dirty="0" err="1">
                <a:effectLst/>
                <a:latin typeface="Times New Roman" panose="02020603050405020304" pitchFamily="18" charset="0"/>
                <a:ea typeface="Times New Roman" panose="02020603050405020304" pitchFamily="18" charset="0"/>
              </a:rPr>
              <a:t>và</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thông</a:t>
            </a:r>
            <a:r>
              <a:rPr lang="en-US" sz="1800" dirty="0">
                <a:effectLst/>
                <a:latin typeface="Times New Roman" panose="02020603050405020304" pitchFamily="18" charset="0"/>
                <a:ea typeface="Times New Roman" panose="02020603050405020304" pitchFamily="18" charset="0"/>
              </a:rPr>
              <a:t> qua </a:t>
            </a:r>
            <a:r>
              <a:rPr lang="en-US" sz="1800" dirty="0" err="1">
                <a:effectLst/>
                <a:latin typeface="Times New Roman" panose="02020603050405020304" pitchFamily="18" charset="0"/>
                <a:ea typeface="Times New Roman" panose="02020603050405020304" pitchFamily="18" charset="0"/>
              </a:rPr>
              <a:t>các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đồ</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dùng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dạy</a:t>
            </a:r>
            <a:r>
              <a:rPr lang="en-US" sz="1800" dirty="0">
                <a:effectLst/>
                <a:latin typeface="Times New Roman" panose="02020603050405020304" pitchFamily="18" charset="0"/>
                <a:ea typeface="Times New Roman" panose="02020603050405020304" pitchFamily="18" charset="0"/>
              </a:rPr>
              <a:t> học </a:t>
            </a:r>
            <a:r>
              <a:rPr lang="en-US" sz="1800" dirty="0" err="1">
                <a:effectLst/>
                <a:latin typeface="Times New Roman" panose="02020603050405020304" pitchFamily="18" charset="0"/>
                <a:ea typeface="Times New Roman" panose="02020603050405020304" pitchFamily="18" charset="0"/>
              </a:rPr>
              <a:t>chuyên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dụng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cho</a:t>
            </a:r>
            <a:r>
              <a:rPr lang="en-US" sz="1800" dirty="0">
                <a:effectLst/>
                <a:latin typeface="Times New Roman" panose="02020603050405020304" pitchFamily="18" charset="0"/>
                <a:ea typeface="Times New Roman" panose="02020603050405020304" pitchFamily="18" charset="0"/>
              </a:rPr>
              <a:t> học </a:t>
            </a:r>
            <a:r>
              <a:rPr lang="en-US" sz="1800" dirty="0" err="1">
                <a:effectLst/>
                <a:latin typeface="Times New Roman" panose="02020603050405020304" pitchFamily="18" charset="0"/>
                <a:ea typeface="Times New Roman" panose="02020603050405020304" pitchFamily="18" charset="0"/>
              </a:rPr>
              <a:t>sinh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khuyết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tật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nhìn</a:t>
            </a:r>
            <a:r>
              <a:rPr lang="en-US" sz="2000" b="1" dirty="0">
                <a:latin typeface="Times New Roman" panose="02020603050405020304" pitchFamily="18" charset="0"/>
                <a:ea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endParaRPr>
          </a:p>
        </p:txBody>
      </p:sp>
      <p:sp>
        <p:nvSpPr>
          <p:cNvPr id="2" name="TextBox 1">
            <a:extLst>
              <a:ext uri="{FF2B5EF4-FFF2-40B4-BE49-F238E27FC236}">
                <a16:creationId xmlns:a16="http://schemas.microsoft.com/office/drawing/2014/main" id="{3736E6F3-0F03-66E7-6F30-A06B74F68E82}"/>
              </a:ext>
            </a:extLst>
          </p:cNvPr>
          <p:cNvSpPr txBox="1"/>
          <p:nvPr/>
        </p:nvSpPr>
        <p:spPr>
          <a:xfrm>
            <a:off x="1337042" y="355145"/>
            <a:ext cx="6469915" cy="400110"/>
          </a:xfrm>
          <a:prstGeom prst="rect">
            <a:avLst/>
          </a:prstGeom>
          <a:noFill/>
        </p:spPr>
        <p:txBody>
          <a:bodyPr wrap="square" rtlCol="0">
            <a:spAutoFit/>
          </a:bodyPr>
          <a:lstStyle/>
          <a:p>
            <a:pPr algn="ctr"/>
            <a:r>
              <a:rPr lang="en-US" sz="2000" b="1" dirty="0">
                <a:solidFill>
                  <a:srgbClr val="FF0000"/>
                </a:solidFill>
              </a:rPr>
              <a:t>MÔN TOÁN</a:t>
            </a:r>
          </a:p>
        </p:txBody>
      </p:sp>
    </p:spTree>
    <p:extLst>
      <p:ext uri="{BB962C8B-B14F-4D97-AF65-F5344CB8AC3E}">
        <p14:creationId xmlns:p14="http://schemas.microsoft.com/office/powerpoint/2010/main" val="28610258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807"/>
        <p:cNvGrpSpPr/>
        <p:nvPr/>
      </p:nvGrpSpPr>
      <p:grpSpPr>
        <a:xfrm>
          <a:off x="0" y="0"/>
          <a:ext cx="0" cy="0"/>
          <a:chOff x="0" y="0"/>
          <a:chExt cx="0" cy="0"/>
        </a:xfrm>
      </p:grpSpPr>
      <p:sp>
        <p:nvSpPr>
          <p:cNvPr id="1808" name="Google Shape;1808;p212"/>
          <p:cNvSpPr txBox="1"/>
          <p:nvPr/>
        </p:nvSpPr>
        <p:spPr>
          <a:xfrm>
            <a:off x="547196" y="1314561"/>
            <a:ext cx="8596804" cy="5131887"/>
          </a:xfrm>
          <a:prstGeom prst="rect">
            <a:avLst/>
          </a:prstGeom>
          <a:solidFill>
            <a:schemeClr val="dk1"/>
          </a:solidFill>
          <a:ln>
            <a:noFill/>
          </a:ln>
        </p:spPr>
        <p:txBody>
          <a:bodyPr spcFirstLastPara="1" wrap="square" lIns="91425" tIns="91425" rIns="91425" bIns="91425" anchor="t" anchorCtr="0">
            <a:spAutoFit/>
          </a:bodyPr>
          <a:lstStyle/>
          <a:p>
            <a:pPr indent="355591" algn="just" defTabSz="1219170">
              <a:lnSpc>
                <a:spcPct val="92000"/>
              </a:lnSpc>
              <a:spcBef>
                <a:spcPts val="1600"/>
              </a:spcBef>
              <a:buClr>
                <a:srgbClr val="000000"/>
              </a:buClr>
            </a:pPr>
            <a:r>
              <a:rPr lang="en-US" sz="2000" b="1" dirty="0" err="1">
                <a:latin typeface="Times New Roman" panose="02020603050405020304" pitchFamily="18" charset="0"/>
                <a:ea typeface="Times New Roman" panose="02020603050405020304" pitchFamily="18" charset="0"/>
              </a:rPr>
              <a:t>Yêu</a:t>
            </a:r>
            <a:r>
              <a:rPr lang="en-US" sz="2000" b="1" dirty="0">
                <a:latin typeface="Times New Roman" panose="02020603050405020304" pitchFamily="18" charset="0"/>
                <a:ea typeface="Times New Roman" panose="02020603050405020304" pitchFamily="18" charset="0"/>
              </a:rPr>
              <a:t> </a:t>
            </a:r>
            <a:r>
              <a:rPr lang="en-US" sz="2000" b="1" dirty="0" err="1">
                <a:latin typeface="Times New Roman" panose="02020603050405020304" pitchFamily="18" charset="0"/>
                <a:ea typeface="Times New Roman" panose="02020603050405020304" pitchFamily="18" charset="0"/>
              </a:rPr>
              <a:t>cầu</a:t>
            </a:r>
            <a:r>
              <a:rPr lang="en-US" sz="2000" b="1" dirty="0">
                <a:latin typeface="Times New Roman" panose="02020603050405020304" pitchFamily="18" charset="0"/>
                <a:ea typeface="Times New Roman" panose="02020603050405020304" pitchFamily="18" charset="0"/>
              </a:rPr>
              <a:t> </a:t>
            </a:r>
            <a:r>
              <a:rPr lang="en-US" sz="2000" b="1" dirty="0" err="1">
                <a:latin typeface="Times New Roman" panose="02020603050405020304" pitchFamily="18" charset="0"/>
                <a:ea typeface="Times New Roman" panose="02020603050405020304" pitchFamily="18" charset="0"/>
              </a:rPr>
              <a:t>cần</a:t>
            </a:r>
            <a:r>
              <a:rPr lang="en-US" sz="2000" b="1" dirty="0">
                <a:latin typeface="Times New Roman" panose="02020603050405020304" pitchFamily="18" charset="0"/>
                <a:ea typeface="Times New Roman" panose="02020603050405020304" pitchFamily="18" charset="0"/>
              </a:rPr>
              <a:t> </a:t>
            </a:r>
            <a:r>
              <a:rPr lang="en-US" sz="2000" b="1" dirty="0" err="1">
                <a:latin typeface="Times New Roman" panose="02020603050405020304" pitchFamily="18" charset="0"/>
                <a:ea typeface="Times New Roman" panose="02020603050405020304" pitchFamily="18" charset="0"/>
              </a:rPr>
              <a:t>đạt</a:t>
            </a:r>
            <a:r>
              <a:rPr lang="en-US" sz="2000" b="1" dirty="0">
                <a:effectLst/>
                <a:latin typeface="Times New Roman" panose="02020603050405020304" pitchFamily="18" charset="0"/>
                <a:ea typeface="Times New Roman" panose="02020603050405020304" pitchFamily="18" charset="0"/>
              </a:rPr>
              <a:t>: </a:t>
            </a:r>
          </a:p>
          <a:p>
            <a:pPr indent="355591" algn="just" defTabSz="1219170">
              <a:lnSpc>
                <a:spcPct val="92000"/>
              </a:lnSpc>
              <a:spcBef>
                <a:spcPts val="1600"/>
              </a:spcBef>
            </a:pPr>
            <a:r>
              <a:rPr lang="en-US" sz="2000" i="1" dirty="0" err="1">
                <a:effectLst/>
                <a:latin typeface="Times New Roman" panose="02020603050405020304" pitchFamily="18" charset="0"/>
                <a:ea typeface="Times New Roman" panose="02020603050405020304" pitchFamily="18" charset="0"/>
              </a:rPr>
              <a:t>Đối</a:t>
            </a:r>
            <a:r>
              <a:rPr lang="en-US" sz="2000" i="1" dirty="0">
                <a:effectLst/>
                <a:latin typeface="Times New Roman" panose="02020603050405020304" pitchFamily="18" charset="0"/>
                <a:ea typeface="Times New Roman" panose="02020603050405020304" pitchFamily="18" charset="0"/>
              </a:rPr>
              <a:t> </a:t>
            </a:r>
            <a:r>
              <a:rPr lang="en-US" sz="2000" i="1" dirty="0" err="1">
                <a:effectLst/>
                <a:latin typeface="Times New Roman" panose="02020603050405020304" pitchFamily="18" charset="0"/>
                <a:ea typeface="Times New Roman" panose="02020603050405020304" pitchFamily="18" charset="0"/>
              </a:rPr>
              <a:t>với</a:t>
            </a:r>
            <a:r>
              <a:rPr lang="en-US" sz="2000" i="1" dirty="0">
                <a:effectLst/>
                <a:latin typeface="Times New Roman" panose="02020603050405020304" pitchFamily="18" charset="0"/>
                <a:ea typeface="Times New Roman" panose="02020603050405020304" pitchFamily="18" charset="0"/>
              </a:rPr>
              <a:t> </a:t>
            </a:r>
            <a:r>
              <a:rPr lang="en-US" sz="2000" i="1" dirty="0" err="1">
                <a:effectLst/>
                <a:latin typeface="Times New Roman" panose="02020603050405020304" pitchFamily="18" charset="0"/>
                <a:ea typeface="Times New Roman" panose="02020603050405020304" pitchFamily="18" charset="0"/>
              </a:rPr>
              <a:t>yêu</a:t>
            </a:r>
            <a:r>
              <a:rPr lang="en-US" sz="2000" i="1" dirty="0">
                <a:effectLst/>
                <a:latin typeface="Times New Roman" panose="02020603050405020304" pitchFamily="18" charset="0"/>
                <a:ea typeface="Times New Roman" panose="02020603050405020304" pitchFamily="18" charset="0"/>
              </a:rPr>
              <a:t> </a:t>
            </a:r>
            <a:r>
              <a:rPr lang="en-US" sz="2000" i="1" dirty="0" err="1">
                <a:effectLst/>
                <a:latin typeface="Times New Roman" panose="02020603050405020304" pitchFamily="18" charset="0"/>
                <a:ea typeface="Times New Roman" panose="02020603050405020304" pitchFamily="18" charset="0"/>
              </a:rPr>
              <a:t>cầu</a:t>
            </a:r>
            <a:r>
              <a:rPr lang="en-US" sz="2000" i="1" dirty="0">
                <a:effectLst/>
                <a:latin typeface="Times New Roman" panose="02020603050405020304" pitchFamily="18" charset="0"/>
                <a:ea typeface="Times New Roman" panose="02020603050405020304" pitchFamily="18" charset="0"/>
              </a:rPr>
              <a:t> </a:t>
            </a:r>
            <a:r>
              <a:rPr lang="en-US" sz="2000" i="1" dirty="0" err="1">
                <a:effectLst/>
                <a:latin typeface="Times New Roman" panose="02020603050405020304" pitchFamily="18" charset="0"/>
                <a:ea typeface="Times New Roman" panose="02020603050405020304" pitchFamily="18" charset="0"/>
              </a:rPr>
              <a:t>cần</a:t>
            </a:r>
            <a:r>
              <a:rPr lang="en-US" sz="2000" i="1" dirty="0">
                <a:effectLst/>
                <a:latin typeface="Times New Roman" panose="02020603050405020304" pitchFamily="18" charset="0"/>
                <a:ea typeface="Times New Roman" panose="02020603050405020304" pitchFamily="18" charset="0"/>
              </a:rPr>
              <a:t> </a:t>
            </a:r>
            <a:r>
              <a:rPr lang="en-US" sz="2000" i="1" dirty="0" err="1">
                <a:effectLst/>
                <a:latin typeface="Times New Roman" panose="02020603050405020304" pitchFamily="18" charset="0"/>
                <a:ea typeface="Times New Roman" panose="02020603050405020304" pitchFamily="18" charset="0"/>
              </a:rPr>
              <a:t>đạt</a:t>
            </a:r>
            <a:r>
              <a:rPr lang="en-US" sz="2000" i="1" dirty="0">
                <a:effectLst/>
                <a:latin typeface="Times New Roman" panose="02020603050405020304" pitchFamily="18" charset="0"/>
                <a:ea typeface="Times New Roman" panose="02020603050405020304" pitchFamily="18" charset="0"/>
              </a:rPr>
              <a:t> về </a:t>
            </a:r>
            <a:r>
              <a:rPr lang="en-US" sz="2000" i="1" dirty="0" err="1">
                <a:effectLst/>
                <a:latin typeface="Times New Roman" panose="02020603050405020304" pitchFamily="18" charset="0"/>
                <a:ea typeface="Times New Roman" panose="02020603050405020304" pitchFamily="18" charset="0"/>
              </a:rPr>
              <a:t>phẩm</a:t>
            </a:r>
            <a:r>
              <a:rPr lang="en-US" sz="2000" i="1" dirty="0">
                <a:effectLst/>
                <a:latin typeface="Times New Roman" panose="02020603050405020304" pitchFamily="18" charset="0"/>
                <a:ea typeface="Times New Roman" panose="02020603050405020304" pitchFamily="18" charset="0"/>
              </a:rPr>
              <a:t> </a:t>
            </a:r>
            <a:r>
              <a:rPr lang="en-US" sz="2000" i="1" dirty="0" err="1">
                <a:effectLst/>
                <a:latin typeface="Times New Roman" panose="02020603050405020304" pitchFamily="18" charset="0"/>
                <a:ea typeface="Times New Roman" panose="02020603050405020304" pitchFamily="18" charset="0"/>
              </a:rPr>
              <a:t>chất</a:t>
            </a:r>
            <a:r>
              <a:rPr lang="en-US" sz="2000" i="1" dirty="0">
                <a:effectLst/>
                <a:latin typeface="Times New Roman" panose="02020603050405020304" pitchFamily="18" charset="0"/>
                <a:ea typeface="Times New Roman" panose="02020603050405020304" pitchFamily="18" charset="0"/>
              </a:rPr>
              <a:t> </a:t>
            </a:r>
            <a:r>
              <a:rPr lang="en-US" sz="2000" i="1" dirty="0" err="1">
                <a:effectLst/>
                <a:latin typeface="Times New Roman" panose="02020603050405020304" pitchFamily="18" charset="0"/>
                <a:ea typeface="Times New Roman" panose="02020603050405020304" pitchFamily="18" charset="0"/>
              </a:rPr>
              <a:t>và</a:t>
            </a:r>
            <a:r>
              <a:rPr lang="en-US" sz="2000" i="1" dirty="0">
                <a:effectLst/>
                <a:latin typeface="Times New Roman" panose="02020603050405020304" pitchFamily="18" charset="0"/>
                <a:ea typeface="Times New Roman" panose="02020603050405020304" pitchFamily="18" charset="0"/>
              </a:rPr>
              <a:t> </a:t>
            </a:r>
            <a:r>
              <a:rPr lang="en-US" sz="2000" i="1" dirty="0" err="1">
                <a:effectLst/>
                <a:latin typeface="Times New Roman" panose="02020603050405020304" pitchFamily="18" charset="0"/>
                <a:ea typeface="Times New Roman" panose="02020603050405020304" pitchFamily="18" charset="0"/>
              </a:rPr>
              <a:t>năng</a:t>
            </a:r>
            <a:r>
              <a:rPr lang="en-US" sz="2000" i="1" dirty="0">
                <a:effectLst/>
                <a:latin typeface="Times New Roman" panose="02020603050405020304" pitchFamily="18" charset="0"/>
                <a:ea typeface="Times New Roman" panose="02020603050405020304" pitchFamily="18" charset="0"/>
              </a:rPr>
              <a:t> </a:t>
            </a:r>
            <a:r>
              <a:rPr lang="en-US" sz="2000" i="1" dirty="0" err="1">
                <a:effectLst/>
                <a:latin typeface="Times New Roman" panose="02020603050405020304" pitchFamily="18" charset="0"/>
                <a:ea typeface="Times New Roman" panose="02020603050405020304" pitchFamily="18" charset="0"/>
              </a:rPr>
              <a:t>lực</a:t>
            </a:r>
            <a:r>
              <a:rPr lang="en-US" sz="2000" i="1" dirty="0">
                <a:effectLst/>
                <a:latin typeface="Times New Roman" panose="02020603050405020304" pitchFamily="18" charset="0"/>
                <a:ea typeface="Times New Roman" panose="02020603050405020304" pitchFamily="18" charset="0"/>
              </a:rPr>
              <a:t> </a:t>
            </a:r>
            <a:r>
              <a:rPr lang="en-US" sz="2000" i="1" dirty="0" err="1">
                <a:effectLst/>
                <a:latin typeface="Times New Roman" panose="02020603050405020304" pitchFamily="18" charset="0"/>
                <a:ea typeface="Times New Roman" panose="02020603050405020304" pitchFamily="18" charset="0"/>
              </a:rPr>
              <a:t>chung</a:t>
            </a:r>
            <a:r>
              <a:rPr lang="en-US" sz="2000" i="1" dirty="0">
                <a:effectLst/>
                <a:latin typeface="Times New Roman" panose="02020603050405020304" pitchFamily="18" charset="0"/>
                <a:ea typeface="Times New Roman" panose="02020603050405020304" pitchFamily="18" charset="0"/>
              </a:rPr>
              <a:t>:</a:t>
            </a:r>
            <a:r>
              <a:rPr lang="en-US" sz="2000" dirty="0">
                <a:effectLst/>
                <a:latin typeface="Times New Roman" panose="02020603050405020304" pitchFamily="18" charset="0"/>
                <a:ea typeface="Times New Roman" panose="02020603050405020304" pitchFamily="18" charset="0"/>
              </a:rPr>
              <a:t> Học </a:t>
            </a:r>
            <a:r>
              <a:rPr lang="en-US" sz="2000" dirty="0" err="1">
                <a:effectLst/>
                <a:latin typeface="Times New Roman" panose="02020603050405020304" pitchFamily="18" charset="0"/>
                <a:ea typeface="Times New Roman" panose="02020603050405020304" pitchFamily="18" charset="0"/>
              </a:rPr>
              <a:t>sinh</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khuyết</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tật</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nhìn</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có</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yêu</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cầu</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cần</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đạt</a:t>
            </a:r>
            <a:r>
              <a:rPr lang="en-US" sz="2000" dirty="0">
                <a:effectLst/>
                <a:latin typeface="Times New Roman" panose="02020603050405020304" pitchFamily="18" charset="0"/>
                <a:ea typeface="Times New Roman" panose="02020603050405020304" pitchFamily="18" charset="0"/>
              </a:rPr>
              <a:t> về </a:t>
            </a:r>
            <a:r>
              <a:rPr lang="en-US" sz="2000" dirty="0" err="1">
                <a:effectLst/>
                <a:latin typeface="Times New Roman" panose="02020603050405020304" pitchFamily="18" charset="0"/>
                <a:ea typeface="Times New Roman" panose="02020603050405020304" pitchFamily="18" charset="0"/>
              </a:rPr>
              <a:t>phẩm</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chất</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và</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năng</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lực</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chung</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như</a:t>
            </a:r>
            <a:r>
              <a:rPr lang="en-US" sz="2000" dirty="0">
                <a:effectLst/>
                <a:latin typeface="Times New Roman" panose="02020603050405020304" pitchFamily="18" charset="0"/>
                <a:ea typeface="Times New Roman" panose="02020603050405020304" pitchFamily="18" charset="0"/>
              </a:rPr>
              <a:t> học </a:t>
            </a:r>
            <a:r>
              <a:rPr lang="en-US" sz="2000" dirty="0" err="1">
                <a:effectLst/>
                <a:latin typeface="Times New Roman" panose="02020603050405020304" pitchFamily="18" charset="0"/>
                <a:ea typeface="Times New Roman" panose="02020603050405020304" pitchFamily="18" charset="0"/>
              </a:rPr>
              <a:t>sinh</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phổ</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thông</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được</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quy</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định</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tại</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mục</a:t>
            </a:r>
            <a:r>
              <a:rPr lang="en-US" sz="2000" dirty="0">
                <a:effectLst/>
                <a:latin typeface="Times New Roman" panose="02020603050405020304" pitchFamily="18" charset="0"/>
                <a:ea typeface="Times New Roman" panose="02020603050405020304" pitchFamily="18" charset="0"/>
              </a:rPr>
              <a:t> IX </a:t>
            </a:r>
            <a:r>
              <a:rPr lang="en-US" sz="2000" dirty="0" err="1">
                <a:effectLst/>
                <a:latin typeface="Times New Roman" panose="02020603050405020304" pitchFamily="18" charset="0"/>
                <a:ea typeface="Times New Roman" panose="02020603050405020304" pitchFamily="18" charset="0"/>
              </a:rPr>
              <a:t>của</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chương</a:t>
            </a:r>
            <a:r>
              <a:rPr lang="en-US" sz="2000" dirty="0">
                <a:effectLst/>
                <a:latin typeface="Times New Roman" panose="02020603050405020304" pitchFamily="18" charset="0"/>
                <a:ea typeface="Times New Roman" panose="02020603050405020304" pitchFamily="18" charset="0"/>
              </a:rPr>
              <a:t> trình </a:t>
            </a:r>
            <a:r>
              <a:rPr lang="en-US" sz="2000" dirty="0" err="1">
                <a:effectLst/>
                <a:latin typeface="Times New Roman" panose="02020603050405020304" pitchFamily="18" charset="0"/>
                <a:ea typeface="Times New Roman" panose="02020603050405020304" pitchFamily="18" charset="0"/>
              </a:rPr>
              <a:t>Tổng</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thể</a:t>
            </a:r>
            <a:r>
              <a:rPr lang="en-US" sz="2000" dirty="0">
                <a:effectLst/>
                <a:latin typeface="Times New Roman" panose="02020603050405020304" pitchFamily="18" charset="0"/>
                <a:ea typeface="Times New Roman" panose="02020603050405020304" pitchFamily="18" charset="0"/>
              </a:rPr>
              <a:t>. </a:t>
            </a:r>
          </a:p>
          <a:p>
            <a:pPr indent="355591" algn="just" defTabSz="1219170">
              <a:lnSpc>
                <a:spcPct val="92000"/>
              </a:lnSpc>
              <a:spcBef>
                <a:spcPts val="1600"/>
              </a:spcBef>
              <a:buClr>
                <a:srgbClr val="000000"/>
              </a:buClr>
            </a:pPr>
            <a:r>
              <a:rPr lang="en-US" sz="2000" i="1" dirty="0" err="1">
                <a:effectLst/>
                <a:latin typeface="Times New Roman" panose="02020603050405020304" pitchFamily="18" charset="0"/>
                <a:ea typeface="Times New Roman" panose="02020603050405020304" pitchFamily="18" charset="0"/>
              </a:rPr>
              <a:t>Đối</a:t>
            </a:r>
            <a:r>
              <a:rPr lang="en-US" sz="2000" i="1" dirty="0">
                <a:effectLst/>
                <a:latin typeface="Times New Roman" panose="02020603050405020304" pitchFamily="18" charset="0"/>
                <a:ea typeface="Times New Roman" panose="02020603050405020304" pitchFamily="18" charset="0"/>
              </a:rPr>
              <a:t> </a:t>
            </a:r>
            <a:r>
              <a:rPr lang="en-US" sz="2000" i="1" dirty="0" err="1">
                <a:effectLst/>
                <a:latin typeface="Times New Roman" panose="02020603050405020304" pitchFamily="18" charset="0"/>
                <a:ea typeface="Times New Roman" panose="02020603050405020304" pitchFamily="18" charset="0"/>
              </a:rPr>
              <a:t>với</a:t>
            </a:r>
            <a:r>
              <a:rPr lang="en-US" sz="2000" i="1" dirty="0">
                <a:effectLst/>
                <a:latin typeface="Times New Roman" panose="02020603050405020304" pitchFamily="18" charset="0"/>
                <a:ea typeface="Times New Roman" panose="02020603050405020304" pitchFamily="18" charset="0"/>
              </a:rPr>
              <a:t> </a:t>
            </a:r>
            <a:r>
              <a:rPr lang="en-US" sz="2000" i="1" dirty="0" err="1">
                <a:effectLst/>
                <a:latin typeface="Times New Roman" panose="02020603050405020304" pitchFamily="18" charset="0"/>
                <a:ea typeface="Times New Roman" panose="02020603050405020304" pitchFamily="18" charset="0"/>
              </a:rPr>
              <a:t>yêu</a:t>
            </a:r>
            <a:r>
              <a:rPr lang="en-US" sz="2000" i="1" dirty="0">
                <a:effectLst/>
                <a:latin typeface="Times New Roman" panose="02020603050405020304" pitchFamily="18" charset="0"/>
                <a:ea typeface="Times New Roman" panose="02020603050405020304" pitchFamily="18" charset="0"/>
              </a:rPr>
              <a:t> </a:t>
            </a:r>
            <a:r>
              <a:rPr lang="en-US" sz="2000" i="1" dirty="0" err="1">
                <a:effectLst/>
                <a:latin typeface="Times New Roman" panose="02020603050405020304" pitchFamily="18" charset="0"/>
                <a:ea typeface="Times New Roman" panose="02020603050405020304" pitchFamily="18" charset="0"/>
              </a:rPr>
              <a:t>cầu</a:t>
            </a:r>
            <a:r>
              <a:rPr lang="en-US" sz="2000" i="1" dirty="0">
                <a:effectLst/>
                <a:latin typeface="Times New Roman" panose="02020603050405020304" pitchFamily="18" charset="0"/>
                <a:ea typeface="Times New Roman" panose="02020603050405020304" pitchFamily="18" charset="0"/>
              </a:rPr>
              <a:t> </a:t>
            </a:r>
            <a:r>
              <a:rPr lang="en-US" sz="2000" i="1" dirty="0" err="1">
                <a:effectLst/>
                <a:latin typeface="Times New Roman" panose="02020603050405020304" pitchFamily="18" charset="0"/>
                <a:ea typeface="Times New Roman" panose="02020603050405020304" pitchFamily="18" charset="0"/>
              </a:rPr>
              <a:t>cần</a:t>
            </a:r>
            <a:r>
              <a:rPr lang="en-US" sz="2000" i="1" dirty="0">
                <a:effectLst/>
                <a:latin typeface="Times New Roman" panose="02020603050405020304" pitchFamily="18" charset="0"/>
                <a:ea typeface="Times New Roman" panose="02020603050405020304" pitchFamily="18" charset="0"/>
              </a:rPr>
              <a:t> </a:t>
            </a:r>
            <a:r>
              <a:rPr lang="en-US" sz="2000" i="1" dirty="0" err="1">
                <a:effectLst/>
                <a:latin typeface="Times New Roman" panose="02020603050405020304" pitchFamily="18" charset="0"/>
                <a:ea typeface="Times New Roman" panose="02020603050405020304" pitchFamily="18" charset="0"/>
              </a:rPr>
              <a:t>đạt</a:t>
            </a:r>
            <a:r>
              <a:rPr lang="en-US" sz="2000" i="1" dirty="0">
                <a:effectLst/>
                <a:latin typeface="Times New Roman" panose="02020603050405020304" pitchFamily="18" charset="0"/>
                <a:ea typeface="Times New Roman" panose="02020603050405020304" pitchFamily="18" charset="0"/>
              </a:rPr>
              <a:t> về </a:t>
            </a:r>
            <a:r>
              <a:rPr lang="en-US" sz="2000" i="1" dirty="0" err="1">
                <a:effectLst/>
                <a:latin typeface="Times New Roman" panose="02020603050405020304" pitchFamily="18" charset="0"/>
                <a:ea typeface="Times New Roman" panose="02020603050405020304" pitchFamily="18" charset="0"/>
              </a:rPr>
              <a:t>năng</a:t>
            </a:r>
            <a:r>
              <a:rPr lang="en-US" sz="2000" i="1" dirty="0">
                <a:effectLst/>
                <a:latin typeface="Times New Roman" panose="02020603050405020304" pitchFamily="18" charset="0"/>
                <a:ea typeface="Times New Roman" panose="02020603050405020304" pitchFamily="18" charset="0"/>
              </a:rPr>
              <a:t> </a:t>
            </a:r>
            <a:r>
              <a:rPr lang="en-US" sz="2000" i="1" dirty="0" err="1">
                <a:effectLst/>
                <a:latin typeface="Times New Roman" panose="02020603050405020304" pitchFamily="18" charset="0"/>
                <a:ea typeface="Times New Roman" panose="02020603050405020304" pitchFamily="18" charset="0"/>
              </a:rPr>
              <a:t>lực</a:t>
            </a:r>
            <a:r>
              <a:rPr lang="en-US" sz="2000" i="1" dirty="0">
                <a:effectLst/>
                <a:latin typeface="Times New Roman" panose="02020603050405020304" pitchFamily="18" charset="0"/>
                <a:ea typeface="Times New Roman" panose="02020603050405020304" pitchFamily="18" charset="0"/>
              </a:rPr>
              <a:t> </a:t>
            </a:r>
            <a:r>
              <a:rPr lang="en-US" sz="2000" i="1" dirty="0" err="1">
                <a:effectLst/>
                <a:latin typeface="Times New Roman" panose="02020603050405020304" pitchFamily="18" charset="0"/>
                <a:ea typeface="Times New Roman" panose="02020603050405020304" pitchFamily="18" charset="0"/>
              </a:rPr>
              <a:t>đặc</a:t>
            </a:r>
            <a:r>
              <a:rPr lang="en-US" sz="2000" i="1" dirty="0">
                <a:effectLst/>
                <a:latin typeface="Times New Roman" panose="02020603050405020304" pitchFamily="18" charset="0"/>
                <a:ea typeface="Times New Roman" panose="02020603050405020304" pitchFamily="18" charset="0"/>
              </a:rPr>
              <a:t> </a:t>
            </a:r>
            <a:r>
              <a:rPr lang="en-US" sz="2000" i="1" dirty="0" err="1">
                <a:effectLst/>
                <a:latin typeface="Times New Roman" panose="02020603050405020304" pitchFamily="18" charset="0"/>
                <a:ea typeface="Times New Roman" panose="02020603050405020304" pitchFamily="18" charset="0"/>
              </a:rPr>
              <a:t>thù</a:t>
            </a:r>
            <a:r>
              <a:rPr lang="en-US" sz="2000" i="1" dirty="0">
                <a:effectLst/>
                <a:latin typeface="Times New Roman" panose="02020603050405020304" pitchFamily="18" charset="0"/>
                <a:ea typeface="Times New Roman" panose="02020603050405020304" pitchFamily="18" charset="0"/>
              </a:rPr>
              <a:t> </a:t>
            </a:r>
            <a:r>
              <a:rPr lang="en-US" sz="2000" i="1" dirty="0" err="1">
                <a:effectLst/>
                <a:latin typeface="Times New Roman" panose="02020603050405020304" pitchFamily="18" charset="0"/>
                <a:ea typeface="Times New Roman" panose="02020603050405020304" pitchFamily="18" charset="0"/>
              </a:rPr>
              <a:t>môn</a:t>
            </a:r>
            <a:r>
              <a:rPr lang="en-US" sz="2000" i="1" dirty="0">
                <a:effectLst/>
                <a:latin typeface="Times New Roman" panose="02020603050405020304" pitchFamily="18" charset="0"/>
                <a:ea typeface="Times New Roman" panose="02020603050405020304" pitchFamily="18" charset="0"/>
              </a:rPr>
              <a:t> </a:t>
            </a:r>
            <a:r>
              <a:rPr lang="en-US" sz="2000" i="1" dirty="0" err="1">
                <a:effectLst/>
                <a:latin typeface="Times New Roman" panose="02020603050405020304" pitchFamily="18" charset="0"/>
                <a:ea typeface="Times New Roman" panose="02020603050405020304" pitchFamily="18" charset="0"/>
              </a:rPr>
              <a:t>Toán</a:t>
            </a:r>
            <a:r>
              <a:rPr lang="en-US" sz="2000" i="1" dirty="0">
                <a:effectLst/>
                <a:latin typeface="Times New Roman" panose="02020603050405020304" pitchFamily="18" charset="0"/>
                <a:ea typeface="Times New Roman" panose="02020603050405020304" pitchFamily="18" charset="0"/>
              </a:rPr>
              <a:t>:  </a:t>
            </a:r>
          </a:p>
          <a:p>
            <a:pPr indent="355591" algn="just" defTabSz="1219170">
              <a:lnSpc>
                <a:spcPct val="92000"/>
              </a:lnSpc>
              <a:spcBef>
                <a:spcPts val="1600"/>
              </a:spcBef>
              <a:buClr>
                <a:srgbClr val="000000"/>
              </a:buClr>
            </a:pP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Thực</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hiện</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được</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các</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thao</a:t>
            </a:r>
            <a:r>
              <a:rPr lang="en-US" sz="2000" dirty="0">
                <a:effectLst/>
                <a:latin typeface="Times New Roman" panose="02020603050405020304" pitchFamily="18" charset="0"/>
                <a:ea typeface="Times New Roman" panose="02020603050405020304" pitchFamily="18" charset="0"/>
              </a:rPr>
              <a:t> tác </a:t>
            </a:r>
            <a:r>
              <a:rPr lang="en-US" sz="2000" dirty="0" err="1">
                <a:effectLst/>
                <a:latin typeface="Times New Roman" panose="02020603050405020304" pitchFamily="18" charset="0"/>
                <a:ea typeface="Times New Roman" panose="02020603050405020304" pitchFamily="18" charset="0"/>
              </a:rPr>
              <a:t>tư</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duy</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với</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các</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tình</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huống</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ít</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hoặc</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không</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đòi</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hỏi</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khả</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năng</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quan</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sát</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bằng</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mắt</a:t>
            </a:r>
            <a:r>
              <a:rPr lang="en-US" sz="2000" dirty="0">
                <a:effectLst/>
                <a:latin typeface="Times New Roman" panose="02020603050405020304" pitchFamily="18" charset="0"/>
                <a:ea typeface="Times New Roman" panose="02020603050405020304" pitchFamily="18" charset="0"/>
              </a:rPr>
              <a:t>. </a:t>
            </a:r>
          </a:p>
          <a:p>
            <a:pPr marL="285750" indent="-285750" algn="just" defTabSz="1219170">
              <a:lnSpc>
                <a:spcPct val="92000"/>
              </a:lnSpc>
              <a:spcBef>
                <a:spcPts val="1600"/>
              </a:spcBef>
              <a:buFontTx/>
              <a:buChar char="-"/>
            </a:pPr>
            <a:r>
              <a:rPr lang="en-US" sz="1800" dirty="0" err="1">
                <a:effectLst/>
                <a:latin typeface="Times New Roman" panose="02020603050405020304" pitchFamily="18" charset="0"/>
                <a:ea typeface="Times New Roman" panose="02020603050405020304" pitchFamily="18" charset="0"/>
              </a:rPr>
              <a:t>Giải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quyết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được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những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vấn</a:t>
            </a:r>
            <a:r>
              <a:rPr lang="en-US" sz="1800" dirty="0">
                <a:effectLst/>
                <a:latin typeface="Times New Roman" panose="02020603050405020304" pitchFamily="18" charset="0"/>
                <a:ea typeface="Times New Roman" panose="02020603050405020304" pitchFamily="18" charset="0"/>
              </a:rPr>
              <a:t> đề </a:t>
            </a:r>
            <a:r>
              <a:rPr lang="en-US" sz="1800" dirty="0" err="1">
                <a:effectLst/>
                <a:latin typeface="Times New Roman" panose="02020603050405020304" pitchFamily="18" charset="0"/>
                <a:ea typeface="Times New Roman" panose="02020603050405020304" pitchFamily="18" charset="0"/>
              </a:rPr>
              <a:t>toán</a:t>
            </a:r>
            <a:r>
              <a:rPr lang="en-US" sz="1800" dirty="0">
                <a:effectLst/>
                <a:latin typeface="Times New Roman" panose="02020603050405020304" pitchFamily="18" charset="0"/>
                <a:ea typeface="Times New Roman" panose="02020603050405020304" pitchFamily="18" charset="0"/>
              </a:rPr>
              <a:t> học </a:t>
            </a:r>
            <a:r>
              <a:rPr lang="en-US" sz="1800" dirty="0" err="1">
                <a:effectLst/>
                <a:latin typeface="Times New Roman" panose="02020603050405020304" pitchFamily="18" charset="0"/>
                <a:ea typeface="Times New Roman" panose="02020603050405020304" pitchFamily="18" charset="0"/>
              </a:rPr>
              <a:t>khi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mô</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hình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thiết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lập</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được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diễn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giải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hoặc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giải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thích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bằng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ngôn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ngữ</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nói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hoặc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viết</a:t>
            </a:r>
            <a:r>
              <a:rPr lang="en-US" sz="1800" dirty="0">
                <a:effectLst/>
                <a:latin typeface="Times New Roman" panose="02020603050405020304" pitchFamily="18" charset="0"/>
                <a:ea typeface="Times New Roman" panose="02020603050405020304" pitchFamily="18" charset="0"/>
              </a:rPr>
              <a:t>;  </a:t>
            </a:r>
          </a:p>
          <a:p>
            <a:pPr marL="285750" indent="-285750" algn="just" defTabSz="1219170">
              <a:lnSpc>
                <a:spcPct val="92000"/>
              </a:lnSpc>
              <a:spcBef>
                <a:spcPts val="1600"/>
              </a:spcBef>
              <a:buFontTx/>
              <a:buChar char="-"/>
            </a:pPr>
            <a:r>
              <a:rPr lang="en-US" sz="1800" dirty="0">
                <a:effectLst/>
                <a:latin typeface="Times New Roman" panose="02020603050405020304" pitchFamily="18" charset="0"/>
                <a:ea typeface="Times New Roman" panose="02020603050405020304" pitchFamily="18" charset="0"/>
              </a:rPr>
              <a:t>Học </a:t>
            </a:r>
            <a:r>
              <a:rPr lang="en-US" sz="1800" dirty="0" err="1">
                <a:effectLst/>
                <a:latin typeface="Times New Roman" panose="02020603050405020304" pitchFamily="18" charset="0"/>
                <a:ea typeface="Times New Roman" panose="02020603050405020304" pitchFamily="18" charset="0"/>
              </a:rPr>
              <a:t>sinh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khuyết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tật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nhìn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có</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thể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biểu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diễn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thể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hiện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các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bài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toán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bằng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các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kí</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hiệu</a:t>
            </a:r>
            <a:r>
              <a:rPr lang="en-US" sz="1800" dirty="0">
                <a:effectLst/>
                <a:latin typeface="Times New Roman" panose="02020603050405020304" pitchFamily="18" charset="0"/>
                <a:ea typeface="Times New Roman" panose="02020603050405020304" pitchFamily="18" charset="0"/>
              </a:rPr>
              <a:t> Braille </a:t>
            </a:r>
            <a:r>
              <a:rPr lang="en-US" sz="1800" dirty="0" err="1">
                <a:effectLst/>
                <a:latin typeface="Times New Roman" panose="02020603050405020304" pitchFamily="18" charset="0"/>
                <a:ea typeface="Times New Roman" panose="02020603050405020304" pitchFamily="18" charset="0"/>
              </a:rPr>
              <a:t>tương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đương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với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các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kí</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hiệu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toán</a:t>
            </a:r>
            <a:r>
              <a:rPr lang="en-US" sz="1800" dirty="0">
                <a:effectLst/>
                <a:latin typeface="Times New Roman" panose="02020603050405020304" pitchFamily="18" charset="0"/>
                <a:ea typeface="Times New Roman" panose="02020603050405020304" pitchFamily="18" charset="0"/>
              </a:rPr>
              <a:t> học </a:t>
            </a:r>
            <a:r>
              <a:rPr lang="en-US" sz="1800" dirty="0" err="1">
                <a:effectLst/>
                <a:latin typeface="Times New Roman" panose="02020603050405020304" pitchFamily="18" charset="0"/>
                <a:ea typeface="Times New Roman" panose="02020603050405020304" pitchFamily="18" charset="0"/>
              </a:rPr>
              <a:t>của</a:t>
            </a:r>
            <a:r>
              <a:rPr lang="en-US" sz="1800" dirty="0">
                <a:effectLst/>
                <a:latin typeface="Times New Roman" panose="02020603050405020304" pitchFamily="18" charset="0"/>
                <a:ea typeface="Times New Roman" panose="02020603050405020304" pitchFamily="18" charset="0"/>
              </a:rPr>
              <a:t> học </a:t>
            </a:r>
            <a:r>
              <a:rPr lang="en-US" sz="1800" dirty="0" err="1">
                <a:effectLst/>
                <a:latin typeface="Times New Roman" panose="02020603050405020304" pitchFamily="18" charset="0"/>
                <a:ea typeface="Times New Roman" panose="02020603050405020304" pitchFamily="18" charset="0"/>
              </a:rPr>
              <a:t>sinh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sáng</a:t>
            </a:r>
            <a:r>
              <a:rPr lang="en-US" sz="1800" dirty="0">
                <a:effectLst/>
                <a:latin typeface="Times New Roman" panose="02020603050405020304" pitchFamily="18" charset="0"/>
                <a:ea typeface="Times New Roman" panose="02020603050405020304" pitchFamily="18" charset="0"/>
              </a:rPr>
              <a:t>. </a:t>
            </a:r>
          </a:p>
          <a:p>
            <a:pPr marL="342900" indent="-342900" algn="just" defTabSz="1219170">
              <a:lnSpc>
                <a:spcPct val="92000"/>
              </a:lnSpc>
              <a:spcBef>
                <a:spcPts val="1600"/>
              </a:spcBef>
              <a:buClr>
                <a:srgbClr val="000000"/>
              </a:buClr>
              <a:buFontTx/>
              <a:buChar char="-"/>
            </a:pPr>
            <a:r>
              <a:rPr lang="en-US" sz="1800" dirty="0">
                <a:effectLst/>
                <a:latin typeface="Times New Roman" panose="02020603050405020304" pitchFamily="18" charset="0"/>
                <a:ea typeface="Times New Roman" panose="02020603050405020304" pitchFamily="18" charset="0"/>
              </a:rPr>
              <a:t>Học </a:t>
            </a:r>
            <a:r>
              <a:rPr lang="en-US" sz="1800" dirty="0" err="1">
                <a:effectLst/>
                <a:latin typeface="Times New Roman" panose="02020603050405020304" pitchFamily="18" charset="0"/>
                <a:ea typeface="Times New Roman" panose="02020603050405020304" pitchFamily="18" charset="0"/>
              </a:rPr>
              <a:t>sinh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khuyết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tật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nhìn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rèn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luyện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khả</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năng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sử</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dụng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những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mô</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hình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toán</a:t>
            </a:r>
            <a:r>
              <a:rPr lang="en-US" sz="1800" dirty="0">
                <a:effectLst/>
                <a:latin typeface="Times New Roman" panose="02020603050405020304" pitchFamily="18" charset="0"/>
                <a:ea typeface="Times New Roman" panose="02020603050405020304" pitchFamily="18" charset="0"/>
              </a:rPr>
              <a:t> học, </a:t>
            </a:r>
            <a:r>
              <a:rPr lang="en-US" sz="1800" dirty="0" err="1">
                <a:effectLst/>
                <a:latin typeface="Times New Roman" panose="02020603050405020304" pitchFamily="18" charset="0"/>
                <a:ea typeface="Times New Roman" panose="02020603050405020304" pitchFamily="18" charset="0"/>
              </a:rPr>
              <a:t>những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đồ</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dùng</a:t>
            </a:r>
            <a:r>
              <a:rPr lang="en-US" sz="1800" dirty="0">
                <a:effectLst/>
                <a:latin typeface="Times New Roman" panose="02020603050405020304" pitchFamily="18" charset="0"/>
                <a:ea typeface="Times New Roman" panose="02020603050405020304" pitchFamily="18" charset="0"/>
              </a:rPr>
              <a:t> học </a:t>
            </a:r>
            <a:r>
              <a:rPr lang="en-US" sz="1800" dirty="0" err="1">
                <a:effectLst/>
                <a:latin typeface="Times New Roman" panose="02020603050405020304" pitchFamily="18" charset="0"/>
                <a:ea typeface="Times New Roman" panose="02020603050405020304" pitchFamily="18" charset="0"/>
              </a:rPr>
              <a:t>tập</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chuyên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dụng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cho</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các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em</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để</a:t>
            </a:r>
            <a:r>
              <a:rPr lang="en-US" sz="1800" dirty="0">
                <a:effectLst/>
                <a:latin typeface="Times New Roman" panose="02020603050405020304" pitchFamily="18" charset="0"/>
                <a:ea typeface="Times New Roman" panose="02020603050405020304" pitchFamily="18" charset="0"/>
              </a:rPr>
              <a:t> từ </a:t>
            </a:r>
            <a:r>
              <a:rPr lang="en-US" sz="1800" dirty="0" err="1">
                <a:effectLst/>
                <a:latin typeface="Times New Roman" panose="02020603050405020304" pitchFamily="18" charset="0"/>
                <a:ea typeface="Times New Roman" panose="02020603050405020304" pitchFamily="18" charset="0"/>
              </a:rPr>
              <a:t>đó</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dễ</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dàng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tiếp</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thu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các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kiến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thức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toán</a:t>
            </a:r>
            <a:r>
              <a:rPr lang="en-US" sz="1800" dirty="0">
                <a:effectLst/>
                <a:latin typeface="Times New Roman" panose="02020603050405020304" pitchFamily="18" charset="0"/>
                <a:ea typeface="Times New Roman" panose="02020603050405020304" pitchFamily="18" charset="0"/>
              </a:rPr>
              <a:t>. </a:t>
            </a:r>
            <a:endParaRPr lang="en-US" sz="2000" i="1" dirty="0">
              <a:effectLst/>
              <a:latin typeface="Times New Roman" panose="02020603050405020304" pitchFamily="18" charset="0"/>
              <a:ea typeface="Times New Roman" panose="02020603050405020304" pitchFamily="18" charset="0"/>
            </a:endParaRPr>
          </a:p>
        </p:txBody>
      </p:sp>
      <p:sp>
        <p:nvSpPr>
          <p:cNvPr id="2" name="TextBox 1">
            <a:extLst>
              <a:ext uri="{FF2B5EF4-FFF2-40B4-BE49-F238E27FC236}">
                <a16:creationId xmlns:a16="http://schemas.microsoft.com/office/drawing/2014/main" id="{3736E6F3-0F03-66E7-6F30-A06B74F68E82}"/>
              </a:ext>
            </a:extLst>
          </p:cNvPr>
          <p:cNvSpPr txBox="1"/>
          <p:nvPr/>
        </p:nvSpPr>
        <p:spPr>
          <a:xfrm>
            <a:off x="1337042" y="355145"/>
            <a:ext cx="6469915" cy="400110"/>
          </a:xfrm>
          <a:prstGeom prst="rect">
            <a:avLst/>
          </a:prstGeom>
          <a:noFill/>
        </p:spPr>
        <p:txBody>
          <a:bodyPr wrap="square" rtlCol="0">
            <a:spAutoFit/>
          </a:bodyPr>
          <a:lstStyle/>
          <a:p>
            <a:pPr algn="ctr"/>
            <a:r>
              <a:rPr lang="en-US" sz="2000" b="1" dirty="0">
                <a:solidFill>
                  <a:srgbClr val="FF0000"/>
                </a:solidFill>
              </a:rPr>
              <a:t>MÔN TOÁN</a:t>
            </a:r>
          </a:p>
        </p:txBody>
      </p:sp>
    </p:spTree>
    <p:extLst>
      <p:ext uri="{BB962C8B-B14F-4D97-AF65-F5344CB8AC3E}">
        <p14:creationId xmlns:p14="http://schemas.microsoft.com/office/powerpoint/2010/main" val="35564102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372"/>
        <p:cNvGrpSpPr/>
        <p:nvPr/>
      </p:nvGrpSpPr>
      <p:grpSpPr>
        <a:xfrm>
          <a:off x="0" y="0"/>
          <a:ext cx="0" cy="0"/>
          <a:chOff x="0" y="0"/>
          <a:chExt cx="0" cy="0"/>
        </a:xfrm>
      </p:grpSpPr>
      <p:sp>
        <p:nvSpPr>
          <p:cNvPr id="373" name="Google Shape;373;p30"/>
          <p:cNvSpPr/>
          <p:nvPr/>
        </p:nvSpPr>
        <p:spPr>
          <a:xfrm>
            <a:off x="-25" y="4272475"/>
            <a:ext cx="9143989" cy="860614"/>
          </a:xfrm>
          <a:custGeom>
            <a:avLst/>
            <a:gdLst/>
            <a:ahLst/>
            <a:cxnLst/>
            <a:rect l="l" t="t" r="r" b="b"/>
            <a:pathLst>
              <a:path w="69963" h="11820" extrusionOk="0">
                <a:moveTo>
                  <a:pt x="1" y="0"/>
                </a:moveTo>
                <a:lnTo>
                  <a:pt x="1" y="11820"/>
                </a:lnTo>
                <a:lnTo>
                  <a:pt x="69962" y="11820"/>
                </a:lnTo>
                <a:lnTo>
                  <a:pt x="69962"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 name="Google Shape;374;p30"/>
          <p:cNvSpPr/>
          <p:nvPr/>
        </p:nvSpPr>
        <p:spPr>
          <a:xfrm>
            <a:off x="-509775" y="1203475"/>
            <a:ext cx="7973125" cy="1577100"/>
          </a:xfrm>
          <a:custGeom>
            <a:avLst/>
            <a:gdLst/>
            <a:ahLst/>
            <a:cxnLst/>
            <a:rect l="l" t="t" r="r" b="b"/>
            <a:pathLst>
              <a:path w="318925" h="63084" extrusionOk="0">
                <a:moveTo>
                  <a:pt x="318925" y="63084"/>
                </a:moveTo>
                <a:cubicBezTo>
                  <a:pt x="310560" y="58895"/>
                  <a:pt x="300243" y="61809"/>
                  <a:pt x="290888" y="61809"/>
                </a:cubicBezTo>
                <a:cubicBezTo>
                  <a:pt x="269350" y="61809"/>
                  <a:pt x="246527" y="64073"/>
                  <a:pt x="226529" y="56074"/>
                </a:cubicBezTo>
                <a:cubicBezTo>
                  <a:pt x="196561" y="44087"/>
                  <a:pt x="172265" y="19843"/>
                  <a:pt x="141780" y="9239"/>
                </a:cubicBezTo>
                <a:cubicBezTo>
                  <a:pt x="118228" y="1047"/>
                  <a:pt x="92481" y="0"/>
                  <a:pt x="67545" y="0"/>
                </a:cubicBezTo>
                <a:cubicBezTo>
                  <a:pt x="49876" y="0"/>
                  <a:pt x="31982" y="3116"/>
                  <a:pt x="15293" y="8921"/>
                </a:cubicBezTo>
                <a:cubicBezTo>
                  <a:pt x="10278" y="10666"/>
                  <a:pt x="4419" y="10437"/>
                  <a:pt x="0" y="13381"/>
                </a:cubicBezTo>
              </a:path>
            </a:pathLst>
          </a:custGeom>
          <a:noFill/>
          <a:ln w="19050" cap="flat" cmpd="sng">
            <a:solidFill>
              <a:schemeClr val="accent4"/>
            </a:solidFill>
            <a:prstDash val="dot"/>
            <a:round/>
            <a:headEnd type="none" w="med" len="med"/>
            <a:tailEnd type="none" w="med" len="med"/>
          </a:ln>
        </p:spPr>
      </p:sp>
      <p:sp>
        <p:nvSpPr>
          <p:cNvPr id="375" name="Google Shape;375;p30"/>
          <p:cNvSpPr txBox="1">
            <a:spLocks noGrp="1"/>
          </p:cNvSpPr>
          <p:nvPr>
            <p:ph type="title"/>
          </p:nvPr>
        </p:nvSpPr>
        <p:spPr>
          <a:xfrm>
            <a:off x="3618119" y="1085026"/>
            <a:ext cx="1907700" cy="9186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3300" dirty="0">
                <a:solidFill>
                  <a:srgbClr val="0070C0"/>
                </a:solidFill>
                <a:latin typeface="Anton"/>
                <a:ea typeface="Anton"/>
                <a:cs typeface="Anton"/>
                <a:sym typeface="Anton"/>
              </a:rPr>
              <a:t>Phần 1.</a:t>
            </a:r>
            <a:endParaRPr sz="3300" dirty="0">
              <a:solidFill>
                <a:srgbClr val="0070C0"/>
              </a:solidFill>
              <a:latin typeface="Anton"/>
              <a:ea typeface="Anton"/>
              <a:cs typeface="Anton"/>
              <a:sym typeface="Anton"/>
            </a:endParaRPr>
          </a:p>
        </p:txBody>
      </p:sp>
      <p:grpSp>
        <p:nvGrpSpPr>
          <p:cNvPr id="376" name="Google Shape;376;p30"/>
          <p:cNvGrpSpPr/>
          <p:nvPr/>
        </p:nvGrpSpPr>
        <p:grpSpPr>
          <a:xfrm>
            <a:off x="350475" y="2036225"/>
            <a:ext cx="2007300" cy="2795175"/>
            <a:chOff x="350475" y="2036225"/>
            <a:chExt cx="2007300" cy="2795175"/>
          </a:xfrm>
        </p:grpSpPr>
        <p:sp>
          <p:nvSpPr>
            <p:cNvPr id="377" name="Google Shape;377;p30"/>
            <p:cNvSpPr/>
            <p:nvPr/>
          </p:nvSpPr>
          <p:spPr>
            <a:xfrm>
              <a:off x="350475" y="4697600"/>
              <a:ext cx="2007300" cy="133800"/>
            </a:xfrm>
            <a:prstGeom prst="ellipse">
              <a:avLst/>
            </a:prstGeom>
            <a:solidFill>
              <a:schemeClr val="accent4">
                <a:alpha val="2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 name="Google Shape;378;p30"/>
            <p:cNvSpPr/>
            <p:nvPr/>
          </p:nvSpPr>
          <p:spPr>
            <a:xfrm>
              <a:off x="1364690" y="3474904"/>
              <a:ext cx="113085" cy="1167922"/>
            </a:xfrm>
            <a:custGeom>
              <a:avLst/>
              <a:gdLst/>
              <a:ahLst/>
              <a:cxnLst/>
              <a:rect l="l" t="t" r="r" b="b"/>
              <a:pathLst>
                <a:path w="1757" h="18146" extrusionOk="0">
                  <a:moveTo>
                    <a:pt x="878" y="1"/>
                  </a:moveTo>
                  <a:cubicBezTo>
                    <a:pt x="392" y="1"/>
                    <a:pt x="0" y="395"/>
                    <a:pt x="0" y="879"/>
                  </a:cubicBezTo>
                  <a:lnTo>
                    <a:pt x="0" y="17268"/>
                  </a:lnTo>
                  <a:cubicBezTo>
                    <a:pt x="0" y="17750"/>
                    <a:pt x="392" y="18146"/>
                    <a:pt x="878" y="18146"/>
                  </a:cubicBezTo>
                  <a:cubicBezTo>
                    <a:pt x="1362" y="18146"/>
                    <a:pt x="1756" y="17750"/>
                    <a:pt x="1756" y="17268"/>
                  </a:cubicBezTo>
                  <a:lnTo>
                    <a:pt x="1756" y="879"/>
                  </a:lnTo>
                  <a:cubicBezTo>
                    <a:pt x="1756" y="395"/>
                    <a:pt x="1362" y="1"/>
                    <a:pt x="878" y="1"/>
                  </a:cubicBezTo>
                  <a:close/>
                </a:path>
              </a:pathLst>
            </a:custGeom>
            <a:solidFill>
              <a:srgbClr val="DE989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 name="Google Shape;379;p30"/>
            <p:cNvSpPr/>
            <p:nvPr/>
          </p:nvSpPr>
          <p:spPr>
            <a:xfrm>
              <a:off x="1317835" y="4561267"/>
              <a:ext cx="394671" cy="174615"/>
            </a:xfrm>
            <a:custGeom>
              <a:avLst/>
              <a:gdLst/>
              <a:ahLst/>
              <a:cxnLst/>
              <a:rect l="l" t="t" r="r" b="b"/>
              <a:pathLst>
                <a:path w="6132" h="2713" extrusionOk="0">
                  <a:moveTo>
                    <a:pt x="599" y="1"/>
                  </a:moveTo>
                  <a:cubicBezTo>
                    <a:pt x="1" y="1396"/>
                    <a:pt x="599" y="2713"/>
                    <a:pt x="599" y="2713"/>
                  </a:cubicBezTo>
                  <a:lnTo>
                    <a:pt x="4917" y="2713"/>
                  </a:lnTo>
                  <a:cubicBezTo>
                    <a:pt x="4917" y="2713"/>
                    <a:pt x="6132" y="2376"/>
                    <a:pt x="2607" y="31"/>
                  </a:cubicBezTo>
                  <a:lnTo>
                    <a:pt x="59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 name="Google Shape;380;p30"/>
            <p:cNvSpPr/>
            <p:nvPr/>
          </p:nvSpPr>
          <p:spPr>
            <a:xfrm>
              <a:off x="1341520" y="4707111"/>
              <a:ext cx="315376" cy="30315"/>
            </a:xfrm>
            <a:custGeom>
              <a:avLst/>
              <a:gdLst/>
              <a:ahLst/>
              <a:cxnLst/>
              <a:rect l="l" t="t" r="r" b="b"/>
              <a:pathLst>
                <a:path w="4900" h="471" extrusionOk="0">
                  <a:moveTo>
                    <a:pt x="0" y="1"/>
                  </a:moveTo>
                  <a:lnTo>
                    <a:pt x="126" y="470"/>
                  </a:lnTo>
                  <a:lnTo>
                    <a:pt x="4576" y="470"/>
                  </a:lnTo>
                  <a:cubicBezTo>
                    <a:pt x="4900" y="361"/>
                    <a:pt x="4757" y="1"/>
                    <a:pt x="475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 name="Google Shape;381;p30"/>
            <p:cNvSpPr/>
            <p:nvPr/>
          </p:nvSpPr>
          <p:spPr>
            <a:xfrm>
              <a:off x="1513623" y="4630971"/>
              <a:ext cx="134067" cy="76205"/>
            </a:xfrm>
            <a:custGeom>
              <a:avLst/>
              <a:gdLst/>
              <a:ahLst/>
              <a:cxnLst/>
              <a:rect l="l" t="t" r="r" b="b"/>
              <a:pathLst>
                <a:path w="2083" h="1184" extrusionOk="0">
                  <a:moveTo>
                    <a:pt x="899" y="0"/>
                  </a:moveTo>
                  <a:cubicBezTo>
                    <a:pt x="656" y="0"/>
                    <a:pt x="25" y="105"/>
                    <a:pt x="1" y="1184"/>
                  </a:cubicBezTo>
                  <a:lnTo>
                    <a:pt x="2083" y="1184"/>
                  </a:lnTo>
                  <a:cubicBezTo>
                    <a:pt x="2083" y="1184"/>
                    <a:pt x="2045" y="789"/>
                    <a:pt x="993" y="6"/>
                  </a:cubicBezTo>
                  <a:cubicBezTo>
                    <a:pt x="993" y="6"/>
                    <a:pt x="958" y="0"/>
                    <a:pt x="89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 name="Google Shape;382;p30"/>
            <p:cNvSpPr/>
            <p:nvPr/>
          </p:nvSpPr>
          <p:spPr>
            <a:xfrm>
              <a:off x="1376275" y="4623891"/>
              <a:ext cx="55287" cy="48465"/>
            </a:xfrm>
            <a:custGeom>
              <a:avLst/>
              <a:gdLst/>
              <a:ahLst/>
              <a:cxnLst/>
              <a:rect l="l" t="t" r="r" b="b"/>
              <a:pathLst>
                <a:path w="859" h="753" extrusionOk="0">
                  <a:moveTo>
                    <a:pt x="430" y="0"/>
                  </a:moveTo>
                  <a:cubicBezTo>
                    <a:pt x="192" y="0"/>
                    <a:pt x="1" y="168"/>
                    <a:pt x="1" y="375"/>
                  </a:cubicBezTo>
                  <a:cubicBezTo>
                    <a:pt x="1" y="583"/>
                    <a:pt x="192" y="753"/>
                    <a:pt x="430" y="753"/>
                  </a:cubicBezTo>
                  <a:cubicBezTo>
                    <a:pt x="665" y="753"/>
                    <a:pt x="858" y="583"/>
                    <a:pt x="858" y="375"/>
                  </a:cubicBezTo>
                  <a:cubicBezTo>
                    <a:pt x="858" y="168"/>
                    <a:pt x="665" y="0"/>
                    <a:pt x="43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 name="Google Shape;383;p30"/>
            <p:cNvSpPr/>
            <p:nvPr/>
          </p:nvSpPr>
          <p:spPr>
            <a:xfrm>
              <a:off x="1130156" y="3474904"/>
              <a:ext cx="121388" cy="1133295"/>
            </a:xfrm>
            <a:custGeom>
              <a:avLst/>
              <a:gdLst/>
              <a:ahLst/>
              <a:cxnLst/>
              <a:rect l="l" t="t" r="r" b="b"/>
              <a:pathLst>
                <a:path w="1886" h="17608" extrusionOk="0">
                  <a:moveTo>
                    <a:pt x="876" y="1"/>
                  </a:moveTo>
                  <a:cubicBezTo>
                    <a:pt x="392" y="4"/>
                    <a:pt x="1" y="403"/>
                    <a:pt x="4" y="885"/>
                  </a:cubicBezTo>
                  <a:lnTo>
                    <a:pt x="127" y="16737"/>
                  </a:lnTo>
                  <a:cubicBezTo>
                    <a:pt x="130" y="17220"/>
                    <a:pt x="521" y="17608"/>
                    <a:pt x="1005" y="17608"/>
                  </a:cubicBezTo>
                  <a:lnTo>
                    <a:pt x="1011" y="17608"/>
                  </a:lnTo>
                  <a:cubicBezTo>
                    <a:pt x="1494" y="17604"/>
                    <a:pt x="1886" y="17207"/>
                    <a:pt x="1882" y="16723"/>
                  </a:cubicBezTo>
                  <a:lnTo>
                    <a:pt x="1760" y="872"/>
                  </a:lnTo>
                  <a:cubicBezTo>
                    <a:pt x="1757" y="392"/>
                    <a:pt x="1365" y="1"/>
                    <a:pt x="882" y="1"/>
                  </a:cubicBezTo>
                  <a:close/>
                </a:path>
              </a:pathLst>
            </a:custGeom>
            <a:solidFill>
              <a:srgbClr val="DE989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384;p30"/>
            <p:cNvSpPr/>
            <p:nvPr/>
          </p:nvSpPr>
          <p:spPr>
            <a:xfrm>
              <a:off x="1097139" y="4561074"/>
              <a:ext cx="391131" cy="174809"/>
            </a:xfrm>
            <a:custGeom>
              <a:avLst/>
              <a:gdLst/>
              <a:ahLst/>
              <a:cxnLst/>
              <a:rect l="l" t="t" r="r" b="b"/>
              <a:pathLst>
                <a:path w="6077" h="2716" extrusionOk="0">
                  <a:moveTo>
                    <a:pt x="2552" y="1"/>
                  </a:moveTo>
                  <a:lnTo>
                    <a:pt x="596" y="4"/>
                  </a:lnTo>
                  <a:cubicBezTo>
                    <a:pt x="0" y="1399"/>
                    <a:pt x="602" y="2716"/>
                    <a:pt x="602" y="2716"/>
                  </a:cubicBezTo>
                  <a:lnTo>
                    <a:pt x="4954" y="2705"/>
                  </a:lnTo>
                  <a:cubicBezTo>
                    <a:pt x="4954" y="2705"/>
                    <a:pt x="6076" y="2334"/>
                    <a:pt x="255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 name="Google Shape;385;p30"/>
            <p:cNvSpPr/>
            <p:nvPr/>
          </p:nvSpPr>
          <p:spPr>
            <a:xfrm>
              <a:off x="1121853" y="4706467"/>
              <a:ext cx="314733" cy="30958"/>
            </a:xfrm>
            <a:custGeom>
              <a:avLst/>
              <a:gdLst/>
              <a:ahLst/>
              <a:cxnLst/>
              <a:rect l="l" t="t" r="r" b="b"/>
              <a:pathLst>
                <a:path w="4890" h="481" extrusionOk="0">
                  <a:moveTo>
                    <a:pt x="4676" y="0"/>
                  </a:moveTo>
                  <a:lnTo>
                    <a:pt x="1" y="11"/>
                  </a:lnTo>
                  <a:lnTo>
                    <a:pt x="127" y="480"/>
                  </a:lnTo>
                  <a:lnTo>
                    <a:pt x="4577" y="470"/>
                  </a:lnTo>
                  <a:cubicBezTo>
                    <a:pt x="4890" y="283"/>
                    <a:pt x="4676" y="0"/>
                    <a:pt x="467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386;p30"/>
            <p:cNvSpPr/>
            <p:nvPr/>
          </p:nvSpPr>
          <p:spPr>
            <a:xfrm>
              <a:off x="1287198" y="4633609"/>
              <a:ext cx="140182" cy="73373"/>
            </a:xfrm>
            <a:custGeom>
              <a:avLst/>
              <a:gdLst/>
              <a:ahLst/>
              <a:cxnLst/>
              <a:rect l="l" t="t" r="r" b="b"/>
              <a:pathLst>
                <a:path w="2178" h="1140" extrusionOk="0">
                  <a:moveTo>
                    <a:pt x="965" y="0"/>
                  </a:moveTo>
                  <a:cubicBezTo>
                    <a:pt x="659" y="0"/>
                    <a:pt x="24" y="123"/>
                    <a:pt x="0" y="1140"/>
                  </a:cubicBezTo>
                  <a:lnTo>
                    <a:pt x="2164" y="1132"/>
                  </a:lnTo>
                  <a:cubicBezTo>
                    <a:pt x="2164" y="1132"/>
                    <a:pt x="2178" y="793"/>
                    <a:pt x="1127" y="13"/>
                  </a:cubicBezTo>
                  <a:cubicBezTo>
                    <a:pt x="1127" y="13"/>
                    <a:pt x="1063" y="0"/>
                    <a:pt x="96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p30"/>
            <p:cNvSpPr/>
            <p:nvPr/>
          </p:nvSpPr>
          <p:spPr>
            <a:xfrm>
              <a:off x="1156480" y="4623698"/>
              <a:ext cx="55223" cy="48465"/>
            </a:xfrm>
            <a:custGeom>
              <a:avLst/>
              <a:gdLst/>
              <a:ahLst/>
              <a:cxnLst/>
              <a:rect l="l" t="t" r="r" b="b"/>
              <a:pathLst>
                <a:path w="858" h="753" extrusionOk="0">
                  <a:moveTo>
                    <a:pt x="429" y="0"/>
                  </a:moveTo>
                  <a:cubicBezTo>
                    <a:pt x="191" y="0"/>
                    <a:pt x="0" y="171"/>
                    <a:pt x="0" y="378"/>
                  </a:cubicBezTo>
                  <a:cubicBezTo>
                    <a:pt x="0" y="586"/>
                    <a:pt x="194" y="752"/>
                    <a:pt x="429" y="752"/>
                  </a:cubicBezTo>
                  <a:cubicBezTo>
                    <a:pt x="667" y="752"/>
                    <a:pt x="858" y="582"/>
                    <a:pt x="858" y="375"/>
                  </a:cubicBezTo>
                  <a:cubicBezTo>
                    <a:pt x="858" y="167"/>
                    <a:pt x="663" y="0"/>
                    <a:pt x="42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30"/>
            <p:cNvSpPr/>
            <p:nvPr/>
          </p:nvSpPr>
          <p:spPr>
            <a:xfrm flipH="1">
              <a:off x="1249550" y="2647855"/>
              <a:ext cx="119843" cy="249019"/>
            </a:xfrm>
            <a:custGeom>
              <a:avLst/>
              <a:gdLst/>
              <a:ahLst/>
              <a:cxnLst/>
              <a:rect l="l" t="t" r="r" b="b"/>
              <a:pathLst>
                <a:path w="1862" h="3869" extrusionOk="0">
                  <a:moveTo>
                    <a:pt x="929" y="0"/>
                  </a:moveTo>
                  <a:cubicBezTo>
                    <a:pt x="419" y="0"/>
                    <a:pt x="1" y="419"/>
                    <a:pt x="1" y="929"/>
                  </a:cubicBezTo>
                  <a:lnTo>
                    <a:pt x="1" y="2940"/>
                  </a:lnTo>
                  <a:cubicBezTo>
                    <a:pt x="1" y="3450"/>
                    <a:pt x="419" y="3869"/>
                    <a:pt x="929" y="3869"/>
                  </a:cubicBezTo>
                  <a:cubicBezTo>
                    <a:pt x="1443" y="3869"/>
                    <a:pt x="1862" y="3450"/>
                    <a:pt x="1862" y="2940"/>
                  </a:cubicBezTo>
                  <a:lnTo>
                    <a:pt x="1862" y="929"/>
                  </a:lnTo>
                  <a:cubicBezTo>
                    <a:pt x="1862" y="419"/>
                    <a:pt x="1443" y="0"/>
                    <a:pt x="929" y="0"/>
                  </a:cubicBezTo>
                  <a:close/>
                </a:path>
              </a:pathLst>
            </a:custGeom>
            <a:solidFill>
              <a:srgbClr val="DE989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389;p30"/>
            <p:cNvSpPr/>
            <p:nvPr/>
          </p:nvSpPr>
          <p:spPr>
            <a:xfrm>
              <a:off x="1250834" y="2670832"/>
              <a:ext cx="119843" cy="112377"/>
            </a:xfrm>
            <a:custGeom>
              <a:avLst/>
              <a:gdLst/>
              <a:ahLst/>
              <a:cxnLst/>
              <a:rect l="l" t="t" r="r" b="b"/>
              <a:pathLst>
                <a:path w="1862" h="1746" extrusionOk="0">
                  <a:moveTo>
                    <a:pt x="1" y="1"/>
                  </a:moveTo>
                  <a:lnTo>
                    <a:pt x="1" y="1552"/>
                  </a:lnTo>
                  <a:cubicBezTo>
                    <a:pt x="1" y="1552"/>
                    <a:pt x="462" y="1746"/>
                    <a:pt x="1013" y="1746"/>
                  </a:cubicBezTo>
                  <a:cubicBezTo>
                    <a:pt x="1289" y="1746"/>
                    <a:pt x="1587" y="1697"/>
                    <a:pt x="1862" y="1552"/>
                  </a:cubicBezTo>
                  <a:lnTo>
                    <a:pt x="186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30"/>
            <p:cNvSpPr/>
            <p:nvPr/>
          </p:nvSpPr>
          <p:spPr>
            <a:xfrm>
              <a:off x="1019583" y="2830450"/>
              <a:ext cx="581065" cy="824741"/>
            </a:xfrm>
            <a:custGeom>
              <a:avLst/>
              <a:gdLst/>
              <a:ahLst/>
              <a:cxnLst/>
              <a:rect l="l" t="t" r="r" b="b"/>
              <a:pathLst>
                <a:path w="9028" h="12814" extrusionOk="0">
                  <a:moveTo>
                    <a:pt x="4318" y="1"/>
                  </a:moveTo>
                  <a:cubicBezTo>
                    <a:pt x="1906" y="1"/>
                    <a:pt x="1" y="1491"/>
                    <a:pt x="157" y="3512"/>
                  </a:cubicBezTo>
                  <a:cubicBezTo>
                    <a:pt x="252" y="4716"/>
                    <a:pt x="1423" y="7037"/>
                    <a:pt x="1447" y="7721"/>
                  </a:cubicBezTo>
                  <a:cubicBezTo>
                    <a:pt x="1484" y="8783"/>
                    <a:pt x="1321" y="9636"/>
                    <a:pt x="1290" y="10388"/>
                  </a:cubicBezTo>
                  <a:cubicBezTo>
                    <a:pt x="1243" y="11534"/>
                    <a:pt x="1906" y="12814"/>
                    <a:pt x="4318" y="12814"/>
                  </a:cubicBezTo>
                  <a:lnTo>
                    <a:pt x="4706" y="12814"/>
                  </a:lnTo>
                  <a:cubicBezTo>
                    <a:pt x="7122" y="12814"/>
                    <a:pt x="7782" y="11534"/>
                    <a:pt x="7735" y="10388"/>
                  </a:cubicBezTo>
                  <a:cubicBezTo>
                    <a:pt x="7703" y="9636"/>
                    <a:pt x="7608" y="9037"/>
                    <a:pt x="7608" y="7721"/>
                  </a:cubicBezTo>
                  <a:cubicBezTo>
                    <a:pt x="7608" y="6571"/>
                    <a:pt x="8772" y="4716"/>
                    <a:pt x="8867" y="3512"/>
                  </a:cubicBezTo>
                  <a:cubicBezTo>
                    <a:pt x="9027" y="1491"/>
                    <a:pt x="7122" y="1"/>
                    <a:pt x="4706" y="1"/>
                  </a:cubicBezTo>
                  <a:close/>
                </a:path>
              </a:pathLst>
            </a:custGeom>
            <a:solidFill>
              <a:srgbClr val="DE989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391;p30"/>
            <p:cNvSpPr/>
            <p:nvPr/>
          </p:nvSpPr>
          <p:spPr>
            <a:xfrm>
              <a:off x="1095143" y="3552203"/>
              <a:ext cx="414366" cy="484263"/>
            </a:xfrm>
            <a:custGeom>
              <a:avLst/>
              <a:gdLst/>
              <a:ahLst/>
              <a:cxnLst/>
              <a:rect l="l" t="t" r="r" b="b"/>
              <a:pathLst>
                <a:path w="6438" h="7524" extrusionOk="0">
                  <a:moveTo>
                    <a:pt x="6124" y="7384"/>
                  </a:moveTo>
                  <a:lnTo>
                    <a:pt x="6124" y="7384"/>
                  </a:lnTo>
                  <a:cubicBezTo>
                    <a:pt x="6123" y="7393"/>
                    <a:pt x="6122" y="7402"/>
                    <a:pt x="6121" y="7411"/>
                  </a:cubicBezTo>
                  <a:lnTo>
                    <a:pt x="6138" y="7384"/>
                  </a:lnTo>
                  <a:cubicBezTo>
                    <a:pt x="6134" y="7384"/>
                    <a:pt x="6129" y="7384"/>
                    <a:pt x="6124" y="7384"/>
                  </a:cubicBezTo>
                  <a:close/>
                  <a:moveTo>
                    <a:pt x="5768" y="0"/>
                  </a:moveTo>
                  <a:cubicBezTo>
                    <a:pt x="5220" y="0"/>
                    <a:pt x="4669" y="118"/>
                    <a:pt x="4121" y="191"/>
                  </a:cubicBezTo>
                  <a:cubicBezTo>
                    <a:pt x="3702" y="248"/>
                    <a:pt x="3280" y="276"/>
                    <a:pt x="2858" y="276"/>
                  </a:cubicBezTo>
                  <a:cubicBezTo>
                    <a:pt x="2465" y="276"/>
                    <a:pt x="2072" y="251"/>
                    <a:pt x="1682" y="202"/>
                  </a:cubicBezTo>
                  <a:cubicBezTo>
                    <a:pt x="1329" y="159"/>
                    <a:pt x="976" y="96"/>
                    <a:pt x="623" y="96"/>
                  </a:cubicBezTo>
                  <a:cubicBezTo>
                    <a:pt x="557" y="96"/>
                    <a:pt x="492" y="98"/>
                    <a:pt x="426" y="103"/>
                  </a:cubicBezTo>
                  <a:lnTo>
                    <a:pt x="382" y="86"/>
                  </a:lnTo>
                  <a:cubicBezTo>
                    <a:pt x="75" y="2553"/>
                    <a:pt x="0" y="5047"/>
                    <a:pt x="157" y="7523"/>
                  </a:cubicBezTo>
                  <a:lnTo>
                    <a:pt x="225" y="7449"/>
                  </a:lnTo>
                  <a:cubicBezTo>
                    <a:pt x="1011" y="7435"/>
                    <a:pt x="1800" y="7424"/>
                    <a:pt x="2590" y="7411"/>
                  </a:cubicBezTo>
                  <a:cubicBezTo>
                    <a:pt x="2668" y="7411"/>
                    <a:pt x="2746" y="7411"/>
                    <a:pt x="2825" y="7408"/>
                  </a:cubicBezTo>
                  <a:lnTo>
                    <a:pt x="2845" y="7347"/>
                  </a:lnTo>
                  <a:cubicBezTo>
                    <a:pt x="2746" y="5485"/>
                    <a:pt x="2709" y="3618"/>
                    <a:pt x="2729" y="1753"/>
                  </a:cubicBezTo>
                  <a:cubicBezTo>
                    <a:pt x="2729" y="1682"/>
                    <a:pt x="2736" y="1603"/>
                    <a:pt x="2784" y="1556"/>
                  </a:cubicBezTo>
                  <a:cubicBezTo>
                    <a:pt x="2825" y="1515"/>
                    <a:pt x="2889" y="1504"/>
                    <a:pt x="2943" y="1501"/>
                  </a:cubicBezTo>
                  <a:cubicBezTo>
                    <a:pt x="2995" y="1497"/>
                    <a:pt x="3047" y="1495"/>
                    <a:pt x="3099" y="1495"/>
                  </a:cubicBezTo>
                  <a:cubicBezTo>
                    <a:pt x="3384" y="1495"/>
                    <a:pt x="3667" y="1557"/>
                    <a:pt x="3923" y="1678"/>
                  </a:cubicBezTo>
                  <a:lnTo>
                    <a:pt x="3992" y="1780"/>
                  </a:lnTo>
                  <a:cubicBezTo>
                    <a:pt x="3971" y="2233"/>
                    <a:pt x="3951" y="2685"/>
                    <a:pt x="3927" y="3138"/>
                  </a:cubicBezTo>
                  <a:cubicBezTo>
                    <a:pt x="3859" y="4553"/>
                    <a:pt x="3791" y="5969"/>
                    <a:pt x="3907" y="7377"/>
                  </a:cubicBezTo>
                  <a:cubicBezTo>
                    <a:pt x="4643" y="7380"/>
                    <a:pt x="5383" y="7380"/>
                    <a:pt x="6124" y="7384"/>
                  </a:cubicBezTo>
                  <a:lnTo>
                    <a:pt x="6124" y="7384"/>
                  </a:lnTo>
                  <a:cubicBezTo>
                    <a:pt x="6387" y="4946"/>
                    <a:pt x="6437" y="2486"/>
                    <a:pt x="6275" y="39"/>
                  </a:cubicBezTo>
                  <a:cubicBezTo>
                    <a:pt x="6106" y="11"/>
                    <a:pt x="5937" y="0"/>
                    <a:pt x="576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392;p30"/>
            <p:cNvSpPr/>
            <p:nvPr/>
          </p:nvSpPr>
          <p:spPr>
            <a:xfrm>
              <a:off x="1089673" y="4002671"/>
              <a:ext cx="199331" cy="56317"/>
            </a:xfrm>
            <a:custGeom>
              <a:avLst/>
              <a:gdLst/>
              <a:ahLst/>
              <a:cxnLst/>
              <a:rect l="l" t="t" r="r" b="b"/>
              <a:pathLst>
                <a:path w="3097" h="875" extrusionOk="0">
                  <a:moveTo>
                    <a:pt x="27" y="1"/>
                  </a:moveTo>
                  <a:cubicBezTo>
                    <a:pt x="11" y="1"/>
                    <a:pt x="0" y="14"/>
                    <a:pt x="0" y="28"/>
                  </a:cubicBezTo>
                  <a:lnTo>
                    <a:pt x="0" y="848"/>
                  </a:lnTo>
                  <a:cubicBezTo>
                    <a:pt x="0" y="861"/>
                    <a:pt x="11" y="875"/>
                    <a:pt x="27" y="875"/>
                  </a:cubicBezTo>
                  <a:lnTo>
                    <a:pt x="3069" y="875"/>
                  </a:lnTo>
                  <a:cubicBezTo>
                    <a:pt x="3086" y="875"/>
                    <a:pt x="3097" y="861"/>
                    <a:pt x="3097" y="848"/>
                  </a:cubicBezTo>
                  <a:lnTo>
                    <a:pt x="3097" y="28"/>
                  </a:lnTo>
                  <a:cubicBezTo>
                    <a:pt x="3097" y="14"/>
                    <a:pt x="3086" y="1"/>
                    <a:pt x="306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 name="Google Shape;393;p30"/>
            <p:cNvSpPr/>
            <p:nvPr/>
          </p:nvSpPr>
          <p:spPr>
            <a:xfrm>
              <a:off x="1321825" y="4002671"/>
              <a:ext cx="195147" cy="56317"/>
            </a:xfrm>
            <a:custGeom>
              <a:avLst/>
              <a:gdLst/>
              <a:ahLst/>
              <a:cxnLst/>
              <a:rect l="l" t="t" r="r" b="b"/>
              <a:pathLst>
                <a:path w="3032" h="875" extrusionOk="0">
                  <a:moveTo>
                    <a:pt x="27" y="1"/>
                  </a:moveTo>
                  <a:cubicBezTo>
                    <a:pt x="10" y="1"/>
                    <a:pt x="0" y="14"/>
                    <a:pt x="0" y="28"/>
                  </a:cubicBezTo>
                  <a:lnTo>
                    <a:pt x="0" y="848"/>
                  </a:lnTo>
                  <a:cubicBezTo>
                    <a:pt x="0" y="861"/>
                    <a:pt x="10" y="875"/>
                    <a:pt x="27" y="875"/>
                  </a:cubicBezTo>
                  <a:lnTo>
                    <a:pt x="3004" y="875"/>
                  </a:lnTo>
                  <a:cubicBezTo>
                    <a:pt x="3018" y="875"/>
                    <a:pt x="3031" y="861"/>
                    <a:pt x="3031" y="848"/>
                  </a:cubicBezTo>
                  <a:lnTo>
                    <a:pt x="3031" y="28"/>
                  </a:lnTo>
                  <a:cubicBezTo>
                    <a:pt x="3031" y="14"/>
                    <a:pt x="3018" y="1"/>
                    <a:pt x="300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 name="Google Shape;394;p30"/>
            <p:cNvSpPr/>
            <p:nvPr/>
          </p:nvSpPr>
          <p:spPr>
            <a:xfrm>
              <a:off x="1017008" y="2830450"/>
              <a:ext cx="582288" cy="842248"/>
            </a:xfrm>
            <a:custGeom>
              <a:avLst/>
              <a:gdLst/>
              <a:ahLst/>
              <a:cxnLst/>
              <a:rect l="l" t="t" r="r" b="b"/>
              <a:pathLst>
                <a:path w="9047" h="13086" extrusionOk="0">
                  <a:moveTo>
                    <a:pt x="3368" y="1"/>
                  </a:moveTo>
                  <a:cubicBezTo>
                    <a:pt x="2460" y="188"/>
                    <a:pt x="1810" y="504"/>
                    <a:pt x="1150" y="1032"/>
                  </a:cubicBezTo>
                  <a:cubicBezTo>
                    <a:pt x="803" y="1311"/>
                    <a:pt x="551" y="1957"/>
                    <a:pt x="354" y="2359"/>
                  </a:cubicBezTo>
                  <a:cubicBezTo>
                    <a:pt x="0" y="3080"/>
                    <a:pt x="418" y="4353"/>
                    <a:pt x="619" y="5129"/>
                  </a:cubicBezTo>
                  <a:cubicBezTo>
                    <a:pt x="1269" y="7676"/>
                    <a:pt x="721" y="9694"/>
                    <a:pt x="844" y="12321"/>
                  </a:cubicBezTo>
                  <a:cubicBezTo>
                    <a:pt x="854" y="12531"/>
                    <a:pt x="1147" y="12729"/>
                    <a:pt x="1337" y="12814"/>
                  </a:cubicBezTo>
                  <a:cubicBezTo>
                    <a:pt x="1409" y="12848"/>
                    <a:pt x="1745" y="12872"/>
                    <a:pt x="1823" y="12875"/>
                  </a:cubicBezTo>
                  <a:cubicBezTo>
                    <a:pt x="2550" y="12917"/>
                    <a:pt x="3306" y="13086"/>
                    <a:pt x="4040" y="13086"/>
                  </a:cubicBezTo>
                  <a:cubicBezTo>
                    <a:pt x="4217" y="13086"/>
                    <a:pt x="4392" y="13076"/>
                    <a:pt x="4565" y="13052"/>
                  </a:cubicBezTo>
                  <a:cubicBezTo>
                    <a:pt x="5835" y="12882"/>
                    <a:pt x="6165" y="12998"/>
                    <a:pt x="7492" y="12858"/>
                  </a:cubicBezTo>
                  <a:lnTo>
                    <a:pt x="8342" y="12657"/>
                  </a:lnTo>
                  <a:cubicBezTo>
                    <a:pt x="8621" y="12525"/>
                    <a:pt x="8499" y="11191"/>
                    <a:pt x="8482" y="10885"/>
                  </a:cubicBezTo>
                  <a:cubicBezTo>
                    <a:pt x="8353" y="8527"/>
                    <a:pt x="8216" y="6891"/>
                    <a:pt x="8747" y="4590"/>
                  </a:cubicBezTo>
                  <a:cubicBezTo>
                    <a:pt x="8877" y="4043"/>
                    <a:pt x="9047" y="3482"/>
                    <a:pt x="8962" y="2927"/>
                  </a:cubicBezTo>
                  <a:cubicBezTo>
                    <a:pt x="8901" y="2529"/>
                    <a:pt x="8709" y="2164"/>
                    <a:pt x="8492" y="1828"/>
                  </a:cubicBezTo>
                  <a:cubicBezTo>
                    <a:pt x="7904" y="916"/>
                    <a:pt x="7005" y="113"/>
                    <a:pt x="5923" y="1"/>
                  </a:cubicBezTo>
                  <a:lnTo>
                    <a:pt x="5889" y="62"/>
                  </a:lnTo>
                  <a:cubicBezTo>
                    <a:pt x="5892" y="344"/>
                    <a:pt x="5705" y="613"/>
                    <a:pt x="5447" y="712"/>
                  </a:cubicBezTo>
                  <a:cubicBezTo>
                    <a:pt x="5358" y="746"/>
                    <a:pt x="5267" y="760"/>
                    <a:pt x="5175" y="770"/>
                  </a:cubicBezTo>
                  <a:cubicBezTo>
                    <a:pt x="5113" y="775"/>
                    <a:pt x="5052" y="778"/>
                    <a:pt x="4990" y="778"/>
                  </a:cubicBezTo>
                  <a:cubicBezTo>
                    <a:pt x="4629" y="778"/>
                    <a:pt x="4267" y="684"/>
                    <a:pt x="3953" y="501"/>
                  </a:cubicBezTo>
                  <a:cubicBezTo>
                    <a:pt x="3753" y="385"/>
                    <a:pt x="3562" y="222"/>
                    <a:pt x="3484" y="5"/>
                  </a:cubicBezTo>
                  <a:lnTo>
                    <a:pt x="336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395;p30"/>
            <p:cNvSpPr/>
            <p:nvPr/>
          </p:nvSpPr>
          <p:spPr>
            <a:xfrm>
              <a:off x="1132795" y="2916115"/>
              <a:ext cx="565682" cy="489026"/>
            </a:xfrm>
            <a:custGeom>
              <a:avLst/>
              <a:gdLst/>
              <a:ahLst/>
              <a:cxnLst/>
              <a:rect l="l" t="t" r="r" b="b"/>
              <a:pathLst>
                <a:path w="8789" h="7598" extrusionOk="0">
                  <a:moveTo>
                    <a:pt x="6031" y="1"/>
                  </a:moveTo>
                  <a:cubicBezTo>
                    <a:pt x="5885" y="1"/>
                    <a:pt x="5737" y="45"/>
                    <a:pt x="5608" y="136"/>
                  </a:cubicBezTo>
                  <a:cubicBezTo>
                    <a:pt x="5274" y="371"/>
                    <a:pt x="5196" y="830"/>
                    <a:pt x="5431" y="1160"/>
                  </a:cubicBezTo>
                  <a:cubicBezTo>
                    <a:pt x="6394" y="2528"/>
                    <a:pt x="7540" y="4920"/>
                    <a:pt x="6935" y="5720"/>
                  </a:cubicBezTo>
                  <a:cubicBezTo>
                    <a:pt x="6830" y="5856"/>
                    <a:pt x="6509" y="6119"/>
                    <a:pt x="5594" y="6119"/>
                  </a:cubicBezTo>
                  <a:cubicBezTo>
                    <a:pt x="4728" y="6119"/>
                    <a:pt x="3330" y="5884"/>
                    <a:pt x="1079" y="5084"/>
                  </a:cubicBezTo>
                  <a:cubicBezTo>
                    <a:pt x="998" y="5055"/>
                    <a:pt x="914" y="5041"/>
                    <a:pt x="832" y="5041"/>
                  </a:cubicBezTo>
                  <a:cubicBezTo>
                    <a:pt x="528" y="5041"/>
                    <a:pt x="244" y="5229"/>
                    <a:pt x="137" y="5529"/>
                  </a:cubicBezTo>
                  <a:cubicBezTo>
                    <a:pt x="1" y="5913"/>
                    <a:pt x="202" y="6335"/>
                    <a:pt x="586" y="6472"/>
                  </a:cubicBezTo>
                  <a:cubicBezTo>
                    <a:pt x="2702" y="7223"/>
                    <a:pt x="4363" y="7598"/>
                    <a:pt x="5615" y="7598"/>
                  </a:cubicBezTo>
                  <a:cubicBezTo>
                    <a:pt x="6792" y="7598"/>
                    <a:pt x="7609" y="7268"/>
                    <a:pt x="8108" y="6607"/>
                  </a:cubicBezTo>
                  <a:cubicBezTo>
                    <a:pt x="8789" y="5712"/>
                    <a:pt x="8718" y="4345"/>
                    <a:pt x="7904" y="2545"/>
                  </a:cubicBezTo>
                  <a:cubicBezTo>
                    <a:pt x="7356" y="1337"/>
                    <a:pt x="6662" y="354"/>
                    <a:pt x="6632" y="310"/>
                  </a:cubicBezTo>
                  <a:cubicBezTo>
                    <a:pt x="6488" y="109"/>
                    <a:pt x="6262" y="1"/>
                    <a:pt x="6031" y="1"/>
                  </a:cubicBezTo>
                  <a:close/>
                </a:path>
              </a:pathLst>
            </a:custGeom>
            <a:solidFill>
              <a:srgbClr val="DE989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 name="Google Shape;396;p30"/>
            <p:cNvSpPr/>
            <p:nvPr/>
          </p:nvSpPr>
          <p:spPr>
            <a:xfrm>
              <a:off x="897875" y="2916051"/>
              <a:ext cx="646457" cy="508335"/>
            </a:xfrm>
            <a:custGeom>
              <a:avLst/>
              <a:gdLst/>
              <a:ahLst/>
              <a:cxnLst/>
              <a:rect l="l" t="t" r="r" b="b"/>
              <a:pathLst>
                <a:path w="10044" h="7898" extrusionOk="0">
                  <a:moveTo>
                    <a:pt x="3125" y="1"/>
                  </a:moveTo>
                  <a:cubicBezTo>
                    <a:pt x="3000" y="1"/>
                    <a:pt x="2874" y="33"/>
                    <a:pt x="2759" y="100"/>
                  </a:cubicBezTo>
                  <a:cubicBezTo>
                    <a:pt x="2120" y="464"/>
                    <a:pt x="1358" y="1737"/>
                    <a:pt x="919" y="2761"/>
                  </a:cubicBezTo>
                  <a:cubicBezTo>
                    <a:pt x="443" y="3880"/>
                    <a:pt x="0" y="5465"/>
                    <a:pt x="623" y="6636"/>
                  </a:cubicBezTo>
                  <a:cubicBezTo>
                    <a:pt x="936" y="7228"/>
                    <a:pt x="1623" y="7898"/>
                    <a:pt x="3130" y="7898"/>
                  </a:cubicBezTo>
                  <a:cubicBezTo>
                    <a:pt x="3280" y="7898"/>
                    <a:pt x="3433" y="7894"/>
                    <a:pt x="3596" y="7881"/>
                  </a:cubicBezTo>
                  <a:cubicBezTo>
                    <a:pt x="5049" y="7759"/>
                    <a:pt x="7043" y="7085"/>
                    <a:pt x="9527" y="5877"/>
                  </a:cubicBezTo>
                  <a:cubicBezTo>
                    <a:pt x="9894" y="5697"/>
                    <a:pt x="10044" y="5258"/>
                    <a:pt x="9866" y="4890"/>
                  </a:cubicBezTo>
                  <a:cubicBezTo>
                    <a:pt x="9740" y="4629"/>
                    <a:pt x="9476" y="4476"/>
                    <a:pt x="9201" y="4476"/>
                  </a:cubicBezTo>
                  <a:cubicBezTo>
                    <a:pt x="9093" y="4476"/>
                    <a:pt x="8984" y="4500"/>
                    <a:pt x="8880" y="4550"/>
                  </a:cubicBezTo>
                  <a:cubicBezTo>
                    <a:pt x="6070" y="5920"/>
                    <a:pt x="4218" y="6422"/>
                    <a:pt x="3124" y="6422"/>
                  </a:cubicBezTo>
                  <a:cubicBezTo>
                    <a:pt x="2479" y="6422"/>
                    <a:pt x="2098" y="6248"/>
                    <a:pt x="1939" y="5975"/>
                  </a:cubicBezTo>
                  <a:cubicBezTo>
                    <a:pt x="1272" y="4829"/>
                    <a:pt x="2902" y="1784"/>
                    <a:pt x="3497" y="1373"/>
                  </a:cubicBezTo>
                  <a:cubicBezTo>
                    <a:pt x="3844" y="1168"/>
                    <a:pt x="3967" y="723"/>
                    <a:pt x="3763" y="372"/>
                  </a:cubicBezTo>
                  <a:cubicBezTo>
                    <a:pt x="3628" y="134"/>
                    <a:pt x="3380" y="1"/>
                    <a:pt x="3125" y="1"/>
                  </a:cubicBezTo>
                  <a:close/>
                </a:path>
              </a:pathLst>
            </a:custGeom>
            <a:solidFill>
              <a:srgbClr val="DE989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397;p30"/>
            <p:cNvSpPr/>
            <p:nvPr/>
          </p:nvSpPr>
          <p:spPr>
            <a:xfrm>
              <a:off x="914738" y="2883548"/>
              <a:ext cx="244449" cy="323872"/>
            </a:xfrm>
            <a:custGeom>
              <a:avLst/>
              <a:gdLst/>
              <a:ahLst/>
              <a:cxnLst/>
              <a:rect l="l" t="t" r="r" b="b"/>
              <a:pathLst>
                <a:path w="3798" h="5032" extrusionOk="0">
                  <a:moveTo>
                    <a:pt x="3104" y="0"/>
                  </a:moveTo>
                  <a:cubicBezTo>
                    <a:pt x="2961" y="0"/>
                    <a:pt x="2833" y="150"/>
                    <a:pt x="2589" y="302"/>
                  </a:cubicBezTo>
                  <a:cubicBezTo>
                    <a:pt x="2246" y="516"/>
                    <a:pt x="1494" y="1187"/>
                    <a:pt x="1263" y="1520"/>
                  </a:cubicBezTo>
                  <a:cubicBezTo>
                    <a:pt x="660" y="2385"/>
                    <a:pt x="381" y="2840"/>
                    <a:pt x="0" y="3885"/>
                  </a:cubicBezTo>
                  <a:lnTo>
                    <a:pt x="0" y="4184"/>
                  </a:lnTo>
                  <a:cubicBezTo>
                    <a:pt x="657" y="4456"/>
                    <a:pt x="1214" y="4687"/>
                    <a:pt x="1837" y="5031"/>
                  </a:cubicBezTo>
                  <a:cubicBezTo>
                    <a:pt x="2695" y="4010"/>
                    <a:pt x="3337" y="2806"/>
                    <a:pt x="3715" y="1527"/>
                  </a:cubicBezTo>
                  <a:cubicBezTo>
                    <a:pt x="3760" y="1380"/>
                    <a:pt x="3797" y="1231"/>
                    <a:pt x="3794" y="1078"/>
                  </a:cubicBezTo>
                  <a:cubicBezTo>
                    <a:pt x="3786" y="673"/>
                    <a:pt x="3610" y="346"/>
                    <a:pt x="3297" y="88"/>
                  </a:cubicBezTo>
                  <a:cubicBezTo>
                    <a:pt x="3224" y="26"/>
                    <a:pt x="3163" y="0"/>
                    <a:pt x="310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398;p30"/>
            <p:cNvSpPr/>
            <p:nvPr/>
          </p:nvSpPr>
          <p:spPr>
            <a:xfrm>
              <a:off x="1446429" y="2881810"/>
              <a:ext cx="246380" cy="328442"/>
            </a:xfrm>
            <a:custGeom>
              <a:avLst/>
              <a:gdLst/>
              <a:ahLst/>
              <a:cxnLst/>
              <a:rect l="l" t="t" r="r" b="b"/>
              <a:pathLst>
                <a:path w="3828" h="5103" extrusionOk="0">
                  <a:moveTo>
                    <a:pt x="796" y="0"/>
                  </a:moveTo>
                  <a:cubicBezTo>
                    <a:pt x="519" y="0"/>
                    <a:pt x="282" y="368"/>
                    <a:pt x="159" y="642"/>
                  </a:cubicBezTo>
                  <a:cubicBezTo>
                    <a:pt x="24" y="948"/>
                    <a:pt x="0" y="1295"/>
                    <a:pt x="3" y="1629"/>
                  </a:cubicBezTo>
                  <a:cubicBezTo>
                    <a:pt x="10" y="1928"/>
                    <a:pt x="34" y="2228"/>
                    <a:pt x="119" y="2514"/>
                  </a:cubicBezTo>
                  <a:cubicBezTo>
                    <a:pt x="368" y="3357"/>
                    <a:pt x="1089" y="3970"/>
                    <a:pt x="1480" y="4755"/>
                  </a:cubicBezTo>
                  <a:lnTo>
                    <a:pt x="1629" y="5102"/>
                  </a:lnTo>
                  <a:cubicBezTo>
                    <a:pt x="2287" y="4687"/>
                    <a:pt x="3157" y="4657"/>
                    <a:pt x="3746" y="4143"/>
                  </a:cubicBezTo>
                  <a:cubicBezTo>
                    <a:pt x="3780" y="4112"/>
                    <a:pt x="3818" y="4075"/>
                    <a:pt x="3824" y="4028"/>
                  </a:cubicBezTo>
                  <a:cubicBezTo>
                    <a:pt x="3827" y="3987"/>
                    <a:pt x="3813" y="3949"/>
                    <a:pt x="3797" y="3915"/>
                  </a:cubicBezTo>
                  <a:cubicBezTo>
                    <a:pt x="3617" y="3524"/>
                    <a:pt x="3439" y="3133"/>
                    <a:pt x="3259" y="2738"/>
                  </a:cubicBezTo>
                  <a:cubicBezTo>
                    <a:pt x="2940" y="2034"/>
                    <a:pt x="2718" y="1758"/>
                    <a:pt x="2246" y="1142"/>
                  </a:cubicBezTo>
                  <a:cubicBezTo>
                    <a:pt x="1939" y="747"/>
                    <a:pt x="1388" y="169"/>
                    <a:pt x="894" y="16"/>
                  </a:cubicBezTo>
                  <a:cubicBezTo>
                    <a:pt x="861" y="5"/>
                    <a:pt x="828" y="0"/>
                    <a:pt x="79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399;p30"/>
            <p:cNvSpPr/>
            <p:nvPr/>
          </p:nvSpPr>
          <p:spPr>
            <a:xfrm flipH="1">
              <a:off x="1454284" y="2516943"/>
              <a:ext cx="134518" cy="125957"/>
            </a:xfrm>
            <a:custGeom>
              <a:avLst/>
              <a:gdLst/>
              <a:ahLst/>
              <a:cxnLst/>
              <a:rect l="l" t="t" r="r" b="b"/>
              <a:pathLst>
                <a:path w="2090" h="1957" extrusionOk="0">
                  <a:moveTo>
                    <a:pt x="1045" y="0"/>
                  </a:moveTo>
                  <a:cubicBezTo>
                    <a:pt x="564" y="0"/>
                    <a:pt x="144" y="352"/>
                    <a:pt x="75" y="840"/>
                  </a:cubicBezTo>
                  <a:cubicBezTo>
                    <a:pt x="1" y="1378"/>
                    <a:pt x="375" y="1871"/>
                    <a:pt x="909" y="1946"/>
                  </a:cubicBezTo>
                  <a:cubicBezTo>
                    <a:pt x="956" y="1953"/>
                    <a:pt x="1004" y="1956"/>
                    <a:pt x="1050" y="1956"/>
                  </a:cubicBezTo>
                  <a:cubicBezTo>
                    <a:pt x="1528" y="1956"/>
                    <a:pt x="1947" y="1603"/>
                    <a:pt x="2014" y="1115"/>
                  </a:cubicBezTo>
                  <a:cubicBezTo>
                    <a:pt x="2089" y="581"/>
                    <a:pt x="1719" y="85"/>
                    <a:pt x="1181" y="10"/>
                  </a:cubicBezTo>
                  <a:cubicBezTo>
                    <a:pt x="1136" y="3"/>
                    <a:pt x="1090" y="0"/>
                    <a:pt x="1045" y="0"/>
                  </a:cubicBezTo>
                  <a:close/>
                </a:path>
              </a:pathLst>
            </a:custGeom>
            <a:solidFill>
              <a:srgbClr val="DE989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400;p30"/>
            <p:cNvSpPr/>
            <p:nvPr/>
          </p:nvSpPr>
          <p:spPr>
            <a:xfrm flipH="1">
              <a:off x="1034968" y="2515785"/>
              <a:ext cx="134518" cy="126022"/>
            </a:xfrm>
            <a:custGeom>
              <a:avLst/>
              <a:gdLst/>
              <a:ahLst/>
              <a:cxnLst/>
              <a:rect l="l" t="t" r="r" b="b"/>
              <a:pathLst>
                <a:path w="2090" h="1958" extrusionOk="0">
                  <a:moveTo>
                    <a:pt x="1041" y="0"/>
                  </a:moveTo>
                  <a:cubicBezTo>
                    <a:pt x="563" y="0"/>
                    <a:pt x="144" y="354"/>
                    <a:pt x="76" y="841"/>
                  </a:cubicBezTo>
                  <a:cubicBezTo>
                    <a:pt x="1" y="1378"/>
                    <a:pt x="372" y="1872"/>
                    <a:pt x="909" y="1947"/>
                  </a:cubicBezTo>
                  <a:cubicBezTo>
                    <a:pt x="957" y="1954"/>
                    <a:pt x="1004" y="1957"/>
                    <a:pt x="1051" y="1957"/>
                  </a:cubicBezTo>
                  <a:cubicBezTo>
                    <a:pt x="1529" y="1957"/>
                    <a:pt x="1947" y="1603"/>
                    <a:pt x="2015" y="1117"/>
                  </a:cubicBezTo>
                  <a:cubicBezTo>
                    <a:pt x="2090" y="579"/>
                    <a:pt x="1716" y="86"/>
                    <a:pt x="1182" y="11"/>
                  </a:cubicBezTo>
                  <a:cubicBezTo>
                    <a:pt x="1134" y="4"/>
                    <a:pt x="1088" y="0"/>
                    <a:pt x="1041" y="0"/>
                  </a:cubicBezTo>
                  <a:close/>
                </a:path>
              </a:pathLst>
            </a:custGeom>
            <a:solidFill>
              <a:srgbClr val="DE989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401;p30"/>
            <p:cNvSpPr/>
            <p:nvPr/>
          </p:nvSpPr>
          <p:spPr>
            <a:xfrm flipH="1">
              <a:off x="1087032" y="2115004"/>
              <a:ext cx="456845" cy="613954"/>
            </a:xfrm>
            <a:custGeom>
              <a:avLst/>
              <a:gdLst/>
              <a:ahLst/>
              <a:cxnLst/>
              <a:rect l="l" t="t" r="r" b="b"/>
              <a:pathLst>
                <a:path w="7098" h="9539" extrusionOk="0">
                  <a:moveTo>
                    <a:pt x="3514" y="1"/>
                  </a:moveTo>
                  <a:cubicBezTo>
                    <a:pt x="3489" y="1"/>
                    <a:pt x="3464" y="1"/>
                    <a:pt x="3439" y="2"/>
                  </a:cubicBezTo>
                  <a:cubicBezTo>
                    <a:pt x="1528" y="46"/>
                    <a:pt x="0" y="1645"/>
                    <a:pt x="44" y="3557"/>
                  </a:cubicBezTo>
                  <a:lnTo>
                    <a:pt x="102" y="6140"/>
                  </a:lnTo>
                  <a:cubicBezTo>
                    <a:pt x="146" y="8026"/>
                    <a:pt x="1703" y="9539"/>
                    <a:pt x="3582" y="9539"/>
                  </a:cubicBezTo>
                  <a:cubicBezTo>
                    <a:pt x="3607" y="9539"/>
                    <a:pt x="3632" y="9539"/>
                    <a:pt x="3657" y="9538"/>
                  </a:cubicBezTo>
                  <a:cubicBezTo>
                    <a:pt x="5570" y="9494"/>
                    <a:pt x="7097" y="7895"/>
                    <a:pt x="7053" y="5983"/>
                  </a:cubicBezTo>
                  <a:lnTo>
                    <a:pt x="6995" y="3400"/>
                  </a:lnTo>
                  <a:cubicBezTo>
                    <a:pt x="6951" y="1514"/>
                    <a:pt x="5393" y="1"/>
                    <a:pt x="3514" y="1"/>
                  </a:cubicBezTo>
                  <a:close/>
                </a:path>
              </a:pathLst>
            </a:custGeom>
            <a:solidFill>
              <a:srgbClr val="DE989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402;p30"/>
            <p:cNvSpPr/>
            <p:nvPr/>
          </p:nvSpPr>
          <p:spPr>
            <a:xfrm flipH="1">
              <a:off x="1072878" y="2563734"/>
              <a:ext cx="40291" cy="56446"/>
            </a:xfrm>
            <a:custGeom>
              <a:avLst/>
              <a:gdLst/>
              <a:ahLst/>
              <a:cxnLst/>
              <a:rect l="l" t="t" r="r" b="b"/>
              <a:pathLst>
                <a:path w="626" h="877" extrusionOk="0">
                  <a:moveTo>
                    <a:pt x="613" y="1"/>
                  </a:moveTo>
                  <a:cubicBezTo>
                    <a:pt x="238" y="69"/>
                    <a:pt x="0" y="474"/>
                    <a:pt x="68" y="838"/>
                  </a:cubicBezTo>
                  <a:cubicBezTo>
                    <a:pt x="74" y="865"/>
                    <a:pt x="93" y="877"/>
                    <a:pt x="114" y="877"/>
                  </a:cubicBezTo>
                  <a:cubicBezTo>
                    <a:pt x="142" y="877"/>
                    <a:pt x="173" y="855"/>
                    <a:pt x="177" y="824"/>
                  </a:cubicBezTo>
                  <a:cubicBezTo>
                    <a:pt x="214" y="495"/>
                    <a:pt x="374" y="232"/>
                    <a:pt x="619" y="14"/>
                  </a:cubicBezTo>
                  <a:cubicBezTo>
                    <a:pt x="626" y="8"/>
                    <a:pt x="619" y="1"/>
                    <a:pt x="61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30"/>
            <p:cNvSpPr/>
            <p:nvPr/>
          </p:nvSpPr>
          <p:spPr>
            <a:xfrm flipH="1">
              <a:off x="1421203" y="2483797"/>
              <a:ext cx="47628" cy="48980"/>
            </a:xfrm>
            <a:custGeom>
              <a:avLst/>
              <a:gdLst/>
              <a:ahLst/>
              <a:cxnLst/>
              <a:rect l="l" t="t" r="r" b="b"/>
              <a:pathLst>
                <a:path w="740" h="761" extrusionOk="0">
                  <a:moveTo>
                    <a:pt x="370" y="1"/>
                  </a:moveTo>
                  <a:cubicBezTo>
                    <a:pt x="364" y="1"/>
                    <a:pt x="357" y="1"/>
                    <a:pt x="351" y="1"/>
                  </a:cubicBezTo>
                  <a:cubicBezTo>
                    <a:pt x="154" y="11"/>
                    <a:pt x="1" y="188"/>
                    <a:pt x="11" y="396"/>
                  </a:cubicBezTo>
                  <a:cubicBezTo>
                    <a:pt x="21" y="600"/>
                    <a:pt x="178" y="760"/>
                    <a:pt x="372" y="760"/>
                  </a:cubicBezTo>
                  <a:cubicBezTo>
                    <a:pt x="377" y="760"/>
                    <a:pt x="383" y="760"/>
                    <a:pt x="389" y="760"/>
                  </a:cubicBezTo>
                  <a:cubicBezTo>
                    <a:pt x="586" y="749"/>
                    <a:pt x="739" y="573"/>
                    <a:pt x="729" y="365"/>
                  </a:cubicBezTo>
                  <a:cubicBezTo>
                    <a:pt x="719" y="161"/>
                    <a:pt x="562" y="1"/>
                    <a:pt x="37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30"/>
            <p:cNvSpPr/>
            <p:nvPr/>
          </p:nvSpPr>
          <p:spPr>
            <a:xfrm flipH="1">
              <a:off x="1234683" y="2483153"/>
              <a:ext cx="47757" cy="48915"/>
            </a:xfrm>
            <a:custGeom>
              <a:avLst/>
              <a:gdLst/>
              <a:ahLst/>
              <a:cxnLst/>
              <a:rect l="l" t="t" r="r" b="b"/>
              <a:pathLst>
                <a:path w="742" h="760" extrusionOk="0">
                  <a:moveTo>
                    <a:pt x="371" y="0"/>
                  </a:moveTo>
                  <a:cubicBezTo>
                    <a:pt x="365" y="0"/>
                    <a:pt x="360" y="0"/>
                    <a:pt x="354" y="1"/>
                  </a:cubicBezTo>
                  <a:cubicBezTo>
                    <a:pt x="157" y="11"/>
                    <a:pt x="0" y="188"/>
                    <a:pt x="10" y="395"/>
                  </a:cubicBezTo>
                  <a:cubicBezTo>
                    <a:pt x="20" y="600"/>
                    <a:pt x="180" y="760"/>
                    <a:pt x="370" y="760"/>
                  </a:cubicBezTo>
                  <a:cubicBezTo>
                    <a:pt x="376" y="760"/>
                    <a:pt x="382" y="760"/>
                    <a:pt x="388" y="759"/>
                  </a:cubicBezTo>
                  <a:cubicBezTo>
                    <a:pt x="586" y="750"/>
                    <a:pt x="742" y="572"/>
                    <a:pt x="732" y="365"/>
                  </a:cubicBezTo>
                  <a:cubicBezTo>
                    <a:pt x="722" y="160"/>
                    <a:pt x="561" y="0"/>
                    <a:pt x="37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405;p30"/>
            <p:cNvSpPr/>
            <p:nvPr/>
          </p:nvSpPr>
          <p:spPr>
            <a:xfrm rot="-10340898" flipH="1">
              <a:off x="1311080" y="2573259"/>
              <a:ext cx="40356" cy="33469"/>
            </a:xfrm>
            <a:custGeom>
              <a:avLst/>
              <a:gdLst/>
              <a:ahLst/>
              <a:cxnLst/>
              <a:rect l="l" t="t" r="r" b="b"/>
              <a:pathLst>
                <a:path w="627" h="520" extrusionOk="0">
                  <a:moveTo>
                    <a:pt x="499" y="1"/>
                  </a:moveTo>
                  <a:cubicBezTo>
                    <a:pt x="167" y="1"/>
                    <a:pt x="62" y="173"/>
                    <a:pt x="8" y="445"/>
                  </a:cubicBezTo>
                  <a:cubicBezTo>
                    <a:pt x="0" y="479"/>
                    <a:pt x="21" y="510"/>
                    <a:pt x="55" y="516"/>
                  </a:cubicBezTo>
                  <a:cubicBezTo>
                    <a:pt x="58" y="516"/>
                    <a:pt x="61" y="520"/>
                    <a:pt x="69" y="520"/>
                  </a:cubicBezTo>
                  <a:cubicBezTo>
                    <a:pt x="96" y="520"/>
                    <a:pt x="119" y="499"/>
                    <a:pt x="127" y="469"/>
                  </a:cubicBezTo>
                  <a:cubicBezTo>
                    <a:pt x="174" y="234"/>
                    <a:pt x="242" y="124"/>
                    <a:pt x="500" y="124"/>
                  </a:cubicBezTo>
                  <a:cubicBezTo>
                    <a:pt x="518" y="124"/>
                    <a:pt x="538" y="124"/>
                    <a:pt x="559" y="125"/>
                  </a:cubicBezTo>
                  <a:cubicBezTo>
                    <a:pt x="561" y="125"/>
                    <a:pt x="562" y="126"/>
                    <a:pt x="564" y="126"/>
                  </a:cubicBezTo>
                  <a:cubicBezTo>
                    <a:pt x="595" y="126"/>
                    <a:pt x="620" y="100"/>
                    <a:pt x="623" y="67"/>
                  </a:cubicBezTo>
                  <a:cubicBezTo>
                    <a:pt x="627" y="33"/>
                    <a:pt x="600" y="6"/>
                    <a:pt x="565" y="3"/>
                  </a:cubicBezTo>
                  <a:cubicBezTo>
                    <a:pt x="542" y="1"/>
                    <a:pt x="520" y="1"/>
                    <a:pt x="49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 name="Google Shape;406;p30"/>
            <p:cNvSpPr/>
            <p:nvPr/>
          </p:nvSpPr>
          <p:spPr>
            <a:xfrm flipH="1">
              <a:off x="1223934" y="2412935"/>
              <a:ext cx="66615" cy="20145"/>
            </a:xfrm>
            <a:custGeom>
              <a:avLst/>
              <a:gdLst/>
              <a:ahLst/>
              <a:cxnLst/>
              <a:rect l="l" t="t" r="r" b="b"/>
              <a:pathLst>
                <a:path w="1035" h="313" extrusionOk="0">
                  <a:moveTo>
                    <a:pt x="500" y="0"/>
                  </a:moveTo>
                  <a:cubicBezTo>
                    <a:pt x="242" y="0"/>
                    <a:pt x="48" y="156"/>
                    <a:pt x="41" y="163"/>
                  </a:cubicBezTo>
                  <a:cubicBezTo>
                    <a:pt x="4" y="194"/>
                    <a:pt x="1" y="245"/>
                    <a:pt x="28" y="282"/>
                  </a:cubicBezTo>
                  <a:cubicBezTo>
                    <a:pt x="45" y="301"/>
                    <a:pt x="68" y="310"/>
                    <a:pt x="91" y="310"/>
                  </a:cubicBezTo>
                  <a:cubicBezTo>
                    <a:pt x="110" y="310"/>
                    <a:pt x="128" y="304"/>
                    <a:pt x="144" y="292"/>
                  </a:cubicBezTo>
                  <a:cubicBezTo>
                    <a:pt x="147" y="289"/>
                    <a:pt x="299" y="163"/>
                    <a:pt x="504" y="163"/>
                  </a:cubicBezTo>
                  <a:cubicBezTo>
                    <a:pt x="704" y="163"/>
                    <a:pt x="888" y="296"/>
                    <a:pt x="891" y="296"/>
                  </a:cubicBezTo>
                  <a:cubicBezTo>
                    <a:pt x="905" y="306"/>
                    <a:pt x="923" y="313"/>
                    <a:pt x="940" y="313"/>
                  </a:cubicBezTo>
                  <a:cubicBezTo>
                    <a:pt x="967" y="313"/>
                    <a:pt x="990" y="299"/>
                    <a:pt x="1007" y="278"/>
                  </a:cubicBezTo>
                  <a:cubicBezTo>
                    <a:pt x="1034" y="241"/>
                    <a:pt x="1025" y="190"/>
                    <a:pt x="990" y="163"/>
                  </a:cubicBezTo>
                  <a:cubicBezTo>
                    <a:pt x="980" y="156"/>
                    <a:pt x="759" y="0"/>
                    <a:pt x="50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407;p30"/>
            <p:cNvSpPr/>
            <p:nvPr/>
          </p:nvSpPr>
          <p:spPr>
            <a:xfrm flipH="1">
              <a:off x="1415475" y="2427287"/>
              <a:ext cx="66680" cy="28770"/>
            </a:xfrm>
            <a:custGeom>
              <a:avLst/>
              <a:gdLst/>
              <a:ahLst/>
              <a:cxnLst/>
              <a:rect l="l" t="t" r="r" b="b"/>
              <a:pathLst>
                <a:path w="1036" h="447" extrusionOk="0">
                  <a:moveTo>
                    <a:pt x="483" y="0"/>
                  </a:moveTo>
                  <a:cubicBezTo>
                    <a:pt x="280" y="0"/>
                    <a:pt x="75" y="81"/>
                    <a:pt x="65" y="87"/>
                  </a:cubicBezTo>
                  <a:cubicBezTo>
                    <a:pt x="21" y="104"/>
                    <a:pt x="0" y="154"/>
                    <a:pt x="18" y="195"/>
                  </a:cubicBezTo>
                  <a:cubicBezTo>
                    <a:pt x="31" y="226"/>
                    <a:pt x="63" y="245"/>
                    <a:pt x="96" y="245"/>
                  </a:cubicBezTo>
                  <a:cubicBezTo>
                    <a:pt x="106" y="245"/>
                    <a:pt x="116" y="243"/>
                    <a:pt x="126" y="239"/>
                  </a:cubicBezTo>
                  <a:cubicBezTo>
                    <a:pt x="191" y="215"/>
                    <a:pt x="348" y="166"/>
                    <a:pt x="485" y="166"/>
                  </a:cubicBezTo>
                  <a:cubicBezTo>
                    <a:pt x="535" y="166"/>
                    <a:pt x="583" y="172"/>
                    <a:pt x="623" y="189"/>
                  </a:cubicBezTo>
                  <a:cubicBezTo>
                    <a:pt x="817" y="270"/>
                    <a:pt x="861" y="382"/>
                    <a:pt x="861" y="389"/>
                  </a:cubicBezTo>
                  <a:cubicBezTo>
                    <a:pt x="875" y="423"/>
                    <a:pt x="905" y="447"/>
                    <a:pt x="940" y="447"/>
                  </a:cubicBezTo>
                  <a:cubicBezTo>
                    <a:pt x="949" y="447"/>
                    <a:pt x="957" y="443"/>
                    <a:pt x="963" y="443"/>
                  </a:cubicBezTo>
                  <a:cubicBezTo>
                    <a:pt x="1007" y="430"/>
                    <a:pt x="1035" y="382"/>
                    <a:pt x="1021" y="341"/>
                  </a:cubicBezTo>
                  <a:cubicBezTo>
                    <a:pt x="1015" y="321"/>
                    <a:pt x="957" y="148"/>
                    <a:pt x="684" y="35"/>
                  </a:cubicBezTo>
                  <a:cubicBezTo>
                    <a:pt x="622" y="10"/>
                    <a:pt x="553" y="0"/>
                    <a:pt x="48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30"/>
            <p:cNvSpPr/>
            <p:nvPr/>
          </p:nvSpPr>
          <p:spPr>
            <a:xfrm flipH="1">
              <a:off x="1349376" y="2424713"/>
              <a:ext cx="25938" cy="123769"/>
            </a:xfrm>
            <a:custGeom>
              <a:avLst/>
              <a:gdLst/>
              <a:ahLst/>
              <a:cxnLst/>
              <a:rect l="l" t="t" r="r" b="b"/>
              <a:pathLst>
                <a:path w="403" h="1923" extrusionOk="0">
                  <a:moveTo>
                    <a:pt x="275" y="0"/>
                  </a:moveTo>
                  <a:cubicBezTo>
                    <a:pt x="234" y="0"/>
                    <a:pt x="198" y="30"/>
                    <a:pt x="195" y="72"/>
                  </a:cubicBezTo>
                  <a:cubicBezTo>
                    <a:pt x="181" y="232"/>
                    <a:pt x="161" y="395"/>
                    <a:pt x="140" y="552"/>
                  </a:cubicBezTo>
                  <a:cubicBezTo>
                    <a:pt x="69" y="1099"/>
                    <a:pt x="1" y="1617"/>
                    <a:pt x="253" y="1895"/>
                  </a:cubicBezTo>
                  <a:cubicBezTo>
                    <a:pt x="269" y="1912"/>
                    <a:pt x="290" y="1923"/>
                    <a:pt x="310" y="1923"/>
                  </a:cubicBezTo>
                  <a:cubicBezTo>
                    <a:pt x="330" y="1923"/>
                    <a:pt x="351" y="1916"/>
                    <a:pt x="365" y="1903"/>
                  </a:cubicBezTo>
                  <a:cubicBezTo>
                    <a:pt x="399" y="1871"/>
                    <a:pt x="402" y="1821"/>
                    <a:pt x="371" y="1790"/>
                  </a:cubicBezTo>
                  <a:cubicBezTo>
                    <a:pt x="167" y="1562"/>
                    <a:pt x="232" y="1083"/>
                    <a:pt x="300" y="576"/>
                  </a:cubicBezTo>
                  <a:cubicBezTo>
                    <a:pt x="321" y="412"/>
                    <a:pt x="341" y="249"/>
                    <a:pt x="355" y="86"/>
                  </a:cubicBezTo>
                  <a:cubicBezTo>
                    <a:pt x="358" y="42"/>
                    <a:pt x="327" y="4"/>
                    <a:pt x="283" y="1"/>
                  </a:cubicBezTo>
                  <a:cubicBezTo>
                    <a:pt x="280" y="1"/>
                    <a:pt x="278" y="0"/>
                    <a:pt x="27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30"/>
            <p:cNvSpPr/>
            <p:nvPr/>
          </p:nvSpPr>
          <p:spPr>
            <a:xfrm flipH="1">
              <a:off x="1064698" y="2036225"/>
              <a:ext cx="494948" cy="486001"/>
            </a:xfrm>
            <a:custGeom>
              <a:avLst/>
              <a:gdLst/>
              <a:ahLst/>
              <a:cxnLst/>
              <a:rect l="l" t="t" r="r" b="b"/>
              <a:pathLst>
                <a:path w="7690" h="7551" extrusionOk="0">
                  <a:moveTo>
                    <a:pt x="3510" y="1"/>
                  </a:moveTo>
                  <a:cubicBezTo>
                    <a:pt x="3282" y="1"/>
                    <a:pt x="3081" y="139"/>
                    <a:pt x="2909" y="280"/>
                  </a:cubicBezTo>
                  <a:cubicBezTo>
                    <a:pt x="2647" y="501"/>
                    <a:pt x="2415" y="759"/>
                    <a:pt x="2228" y="1042"/>
                  </a:cubicBezTo>
                  <a:lnTo>
                    <a:pt x="2153" y="1025"/>
                  </a:lnTo>
                  <a:cubicBezTo>
                    <a:pt x="2132" y="833"/>
                    <a:pt x="1914" y="703"/>
                    <a:pt x="1702" y="703"/>
                  </a:cubicBezTo>
                  <a:cubicBezTo>
                    <a:pt x="1678" y="703"/>
                    <a:pt x="1654" y="705"/>
                    <a:pt x="1630" y="709"/>
                  </a:cubicBezTo>
                  <a:cubicBezTo>
                    <a:pt x="1402" y="742"/>
                    <a:pt x="1214" y="896"/>
                    <a:pt x="1062" y="1059"/>
                  </a:cubicBezTo>
                  <a:cubicBezTo>
                    <a:pt x="333" y="1841"/>
                    <a:pt x="143" y="2934"/>
                    <a:pt x="78" y="3971"/>
                  </a:cubicBezTo>
                  <a:cubicBezTo>
                    <a:pt x="0" y="5165"/>
                    <a:pt x="55" y="6367"/>
                    <a:pt x="234" y="7551"/>
                  </a:cubicBezTo>
                  <a:lnTo>
                    <a:pt x="364" y="7482"/>
                  </a:lnTo>
                  <a:cubicBezTo>
                    <a:pt x="394" y="6656"/>
                    <a:pt x="490" y="5829"/>
                    <a:pt x="653" y="5012"/>
                  </a:cubicBezTo>
                  <a:cubicBezTo>
                    <a:pt x="708" y="4747"/>
                    <a:pt x="769" y="4478"/>
                    <a:pt x="922" y="4250"/>
                  </a:cubicBezTo>
                  <a:cubicBezTo>
                    <a:pt x="946" y="4216"/>
                    <a:pt x="973" y="4186"/>
                    <a:pt x="1010" y="4165"/>
                  </a:cubicBezTo>
                  <a:cubicBezTo>
                    <a:pt x="1029" y="4158"/>
                    <a:pt x="1049" y="4155"/>
                    <a:pt x="1069" y="4155"/>
                  </a:cubicBezTo>
                  <a:cubicBezTo>
                    <a:pt x="1115" y="4155"/>
                    <a:pt x="1162" y="4170"/>
                    <a:pt x="1204" y="4189"/>
                  </a:cubicBezTo>
                  <a:cubicBezTo>
                    <a:pt x="1327" y="4244"/>
                    <a:pt x="1374" y="4376"/>
                    <a:pt x="1470" y="4471"/>
                  </a:cubicBezTo>
                  <a:lnTo>
                    <a:pt x="1548" y="4478"/>
                  </a:lnTo>
                  <a:cubicBezTo>
                    <a:pt x="1698" y="4349"/>
                    <a:pt x="1837" y="4213"/>
                    <a:pt x="1970" y="4070"/>
                  </a:cubicBezTo>
                  <a:cubicBezTo>
                    <a:pt x="1997" y="4039"/>
                    <a:pt x="2024" y="4008"/>
                    <a:pt x="2065" y="4002"/>
                  </a:cubicBezTo>
                  <a:cubicBezTo>
                    <a:pt x="2071" y="4001"/>
                    <a:pt x="2078" y="4001"/>
                    <a:pt x="2084" y="4001"/>
                  </a:cubicBezTo>
                  <a:cubicBezTo>
                    <a:pt x="2102" y="4001"/>
                    <a:pt x="2119" y="4004"/>
                    <a:pt x="2137" y="4008"/>
                  </a:cubicBezTo>
                  <a:cubicBezTo>
                    <a:pt x="2500" y="4093"/>
                    <a:pt x="2759" y="4410"/>
                    <a:pt x="3120" y="4512"/>
                  </a:cubicBezTo>
                  <a:cubicBezTo>
                    <a:pt x="3154" y="4521"/>
                    <a:pt x="3190" y="4527"/>
                    <a:pt x="3225" y="4527"/>
                  </a:cubicBezTo>
                  <a:cubicBezTo>
                    <a:pt x="3261" y="4527"/>
                    <a:pt x="3297" y="4521"/>
                    <a:pt x="3328" y="4502"/>
                  </a:cubicBezTo>
                  <a:cubicBezTo>
                    <a:pt x="3354" y="4489"/>
                    <a:pt x="3372" y="4465"/>
                    <a:pt x="3392" y="4444"/>
                  </a:cubicBezTo>
                  <a:cubicBezTo>
                    <a:pt x="3521" y="4294"/>
                    <a:pt x="3654" y="4148"/>
                    <a:pt x="3783" y="3999"/>
                  </a:cubicBezTo>
                  <a:lnTo>
                    <a:pt x="3862" y="4066"/>
                  </a:lnTo>
                  <a:cubicBezTo>
                    <a:pt x="4066" y="4206"/>
                    <a:pt x="4273" y="4349"/>
                    <a:pt x="4477" y="4492"/>
                  </a:cubicBezTo>
                  <a:cubicBezTo>
                    <a:pt x="4515" y="4516"/>
                    <a:pt x="4552" y="4539"/>
                    <a:pt x="4593" y="4547"/>
                  </a:cubicBezTo>
                  <a:cubicBezTo>
                    <a:pt x="4602" y="4548"/>
                    <a:pt x="4610" y="4549"/>
                    <a:pt x="4619" y="4549"/>
                  </a:cubicBezTo>
                  <a:cubicBezTo>
                    <a:pt x="4707" y="4549"/>
                    <a:pt x="4783" y="4475"/>
                    <a:pt x="4845" y="4413"/>
                  </a:cubicBezTo>
                  <a:cubicBezTo>
                    <a:pt x="4940" y="4322"/>
                    <a:pt x="5042" y="4244"/>
                    <a:pt x="5154" y="4172"/>
                  </a:cubicBezTo>
                  <a:cubicBezTo>
                    <a:pt x="5177" y="4157"/>
                    <a:pt x="5205" y="4142"/>
                    <a:pt x="5232" y="4142"/>
                  </a:cubicBezTo>
                  <a:cubicBezTo>
                    <a:pt x="5242" y="4142"/>
                    <a:pt x="5251" y="4144"/>
                    <a:pt x="5260" y="4148"/>
                  </a:cubicBezTo>
                  <a:cubicBezTo>
                    <a:pt x="5284" y="4159"/>
                    <a:pt x="5297" y="4179"/>
                    <a:pt x="5308" y="4200"/>
                  </a:cubicBezTo>
                  <a:cubicBezTo>
                    <a:pt x="5447" y="4420"/>
                    <a:pt x="5611" y="4662"/>
                    <a:pt x="5838" y="4805"/>
                  </a:cubicBezTo>
                  <a:lnTo>
                    <a:pt x="5934" y="4839"/>
                  </a:lnTo>
                  <a:cubicBezTo>
                    <a:pt x="6154" y="4798"/>
                    <a:pt x="6372" y="4734"/>
                    <a:pt x="6580" y="4649"/>
                  </a:cubicBezTo>
                  <a:lnTo>
                    <a:pt x="6604" y="4658"/>
                  </a:lnTo>
                  <a:cubicBezTo>
                    <a:pt x="6845" y="5519"/>
                    <a:pt x="7022" y="6400"/>
                    <a:pt x="7131" y="7285"/>
                  </a:cubicBezTo>
                  <a:cubicBezTo>
                    <a:pt x="7138" y="7336"/>
                    <a:pt x="7145" y="7387"/>
                    <a:pt x="7175" y="7428"/>
                  </a:cubicBezTo>
                  <a:cubicBezTo>
                    <a:pt x="7197" y="7460"/>
                    <a:pt x="7237" y="7485"/>
                    <a:pt x="7276" y="7485"/>
                  </a:cubicBezTo>
                  <a:cubicBezTo>
                    <a:pt x="7287" y="7485"/>
                    <a:pt x="7298" y="7483"/>
                    <a:pt x="7308" y="7479"/>
                  </a:cubicBezTo>
                  <a:lnTo>
                    <a:pt x="7356" y="7302"/>
                  </a:lnTo>
                  <a:cubicBezTo>
                    <a:pt x="7553" y="6244"/>
                    <a:pt x="7611" y="5257"/>
                    <a:pt x="7658" y="4182"/>
                  </a:cubicBezTo>
                  <a:cubicBezTo>
                    <a:pt x="7690" y="3515"/>
                    <a:pt x="7645" y="2766"/>
                    <a:pt x="7134" y="2297"/>
                  </a:cubicBezTo>
                  <a:cubicBezTo>
                    <a:pt x="7033" y="2206"/>
                    <a:pt x="6896" y="2128"/>
                    <a:pt x="6764" y="2128"/>
                  </a:cubicBezTo>
                  <a:cubicBezTo>
                    <a:pt x="6719" y="2128"/>
                    <a:pt x="6674" y="2137"/>
                    <a:pt x="6631" y="2158"/>
                  </a:cubicBezTo>
                  <a:lnTo>
                    <a:pt x="6590" y="2086"/>
                  </a:lnTo>
                  <a:cubicBezTo>
                    <a:pt x="6583" y="1750"/>
                    <a:pt x="6532" y="1416"/>
                    <a:pt x="6434" y="1089"/>
                  </a:cubicBezTo>
                  <a:cubicBezTo>
                    <a:pt x="6407" y="1004"/>
                    <a:pt x="6376" y="916"/>
                    <a:pt x="6314" y="844"/>
                  </a:cubicBezTo>
                  <a:cubicBezTo>
                    <a:pt x="6270" y="797"/>
                    <a:pt x="6212" y="759"/>
                    <a:pt x="6154" y="722"/>
                  </a:cubicBezTo>
                  <a:cubicBezTo>
                    <a:pt x="5985" y="620"/>
                    <a:pt x="5804" y="528"/>
                    <a:pt x="5603" y="501"/>
                  </a:cubicBezTo>
                  <a:cubicBezTo>
                    <a:pt x="5557" y="493"/>
                    <a:pt x="5510" y="490"/>
                    <a:pt x="5463" y="490"/>
                  </a:cubicBezTo>
                  <a:cubicBezTo>
                    <a:pt x="5358" y="490"/>
                    <a:pt x="5252" y="507"/>
                    <a:pt x="5151" y="535"/>
                  </a:cubicBezTo>
                  <a:cubicBezTo>
                    <a:pt x="4926" y="596"/>
                    <a:pt x="4719" y="709"/>
                    <a:pt x="4552" y="865"/>
                  </a:cubicBezTo>
                  <a:lnTo>
                    <a:pt x="4436" y="719"/>
                  </a:lnTo>
                  <a:cubicBezTo>
                    <a:pt x="4325" y="579"/>
                    <a:pt x="4307" y="382"/>
                    <a:pt x="4185" y="249"/>
                  </a:cubicBezTo>
                  <a:cubicBezTo>
                    <a:pt x="4086" y="140"/>
                    <a:pt x="3933" y="92"/>
                    <a:pt x="3786" y="51"/>
                  </a:cubicBezTo>
                  <a:cubicBezTo>
                    <a:pt x="3698" y="28"/>
                    <a:pt x="3610" y="4"/>
                    <a:pt x="3518" y="1"/>
                  </a:cubicBezTo>
                  <a:cubicBezTo>
                    <a:pt x="3515" y="1"/>
                    <a:pt x="3512" y="1"/>
                    <a:pt x="351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410;p30"/>
            <p:cNvSpPr/>
            <p:nvPr/>
          </p:nvSpPr>
          <p:spPr>
            <a:xfrm>
              <a:off x="1460202" y="3201946"/>
              <a:ext cx="122031" cy="100019"/>
            </a:xfrm>
            <a:custGeom>
              <a:avLst/>
              <a:gdLst/>
              <a:ahLst/>
              <a:cxnLst/>
              <a:rect l="l" t="t" r="r" b="b"/>
              <a:pathLst>
                <a:path w="1896" h="1554" extrusionOk="0">
                  <a:moveTo>
                    <a:pt x="955" y="0"/>
                  </a:moveTo>
                  <a:cubicBezTo>
                    <a:pt x="554" y="0"/>
                    <a:pt x="148" y="197"/>
                    <a:pt x="52" y="588"/>
                  </a:cubicBezTo>
                  <a:cubicBezTo>
                    <a:pt x="0" y="802"/>
                    <a:pt x="162" y="952"/>
                    <a:pt x="341" y="952"/>
                  </a:cubicBezTo>
                  <a:cubicBezTo>
                    <a:pt x="375" y="952"/>
                    <a:pt x="409" y="946"/>
                    <a:pt x="443" y="935"/>
                  </a:cubicBezTo>
                  <a:lnTo>
                    <a:pt x="443" y="935"/>
                  </a:lnTo>
                  <a:cubicBezTo>
                    <a:pt x="286" y="1013"/>
                    <a:pt x="157" y="1128"/>
                    <a:pt x="96" y="1292"/>
                  </a:cubicBezTo>
                  <a:cubicBezTo>
                    <a:pt x="47" y="1418"/>
                    <a:pt x="170" y="1554"/>
                    <a:pt x="297" y="1554"/>
                  </a:cubicBezTo>
                  <a:cubicBezTo>
                    <a:pt x="528" y="1551"/>
                    <a:pt x="697" y="1401"/>
                    <a:pt x="915" y="1346"/>
                  </a:cubicBezTo>
                  <a:cubicBezTo>
                    <a:pt x="971" y="1332"/>
                    <a:pt x="1024" y="1326"/>
                    <a:pt x="1076" y="1326"/>
                  </a:cubicBezTo>
                  <a:cubicBezTo>
                    <a:pt x="1238" y="1326"/>
                    <a:pt x="1386" y="1391"/>
                    <a:pt x="1528" y="1496"/>
                  </a:cubicBezTo>
                  <a:cubicBezTo>
                    <a:pt x="1540" y="1506"/>
                    <a:pt x="1555" y="1510"/>
                    <a:pt x="1569" y="1510"/>
                  </a:cubicBezTo>
                  <a:cubicBezTo>
                    <a:pt x="1616" y="1510"/>
                    <a:pt x="1666" y="1467"/>
                    <a:pt x="1660" y="1418"/>
                  </a:cubicBezTo>
                  <a:cubicBezTo>
                    <a:pt x="1644" y="1177"/>
                    <a:pt x="1494" y="1010"/>
                    <a:pt x="1293" y="918"/>
                  </a:cubicBezTo>
                  <a:lnTo>
                    <a:pt x="1358" y="918"/>
                  </a:lnTo>
                  <a:cubicBezTo>
                    <a:pt x="1495" y="924"/>
                    <a:pt x="1622" y="1003"/>
                    <a:pt x="1759" y="1003"/>
                  </a:cubicBezTo>
                  <a:cubicBezTo>
                    <a:pt x="1764" y="1003"/>
                    <a:pt x="1770" y="1003"/>
                    <a:pt x="1776" y="1003"/>
                  </a:cubicBezTo>
                  <a:cubicBezTo>
                    <a:pt x="1834" y="999"/>
                    <a:pt x="1868" y="959"/>
                    <a:pt x="1875" y="901"/>
                  </a:cubicBezTo>
                  <a:cubicBezTo>
                    <a:pt x="1895" y="704"/>
                    <a:pt x="1698" y="567"/>
                    <a:pt x="1531" y="496"/>
                  </a:cubicBezTo>
                  <a:cubicBezTo>
                    <a:pt x="1558" y="492"/>
                    <a:pt x="1589" y="489"/>
                    <a:pt x="1616" y="486"/>
                  </a:cubicBezTo>
                  <a:cubicBezTo>
                    <a:pt x="1712" y="465"/>
                    <a:pt x="1729" y="343"/>
                    <a:pt x="1671" y="278"/>
                  </a:cubicBezTo>
                  <a:cubicBezTo>
                    <a:pt x="1502" y="93"/>
                    <a:pt x="1229" y="0"/>
                    <a:pt x="955" y="0"/>
                  </a:cubicBezTo>
                  <a:close/>
                </a:path>
              </a:pathLst>
            </a:custGeom>
            <a:solidFill>
              <a:srgbClr val="DE989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30"/>
            <p:cNvSpPr/>
            <p:nvPr/>
          </p:nvSpPr>
          <p:spPr>
            <a:xfrm>
              <a:off x="1078281" y="3217972"/>
              <a:ext cx="133874" cy="102916"/>
            </a:xfrm>
            <a:custGeom>
              <a:avLst/>
              <a:gdLst/>
              <a:ahLst/>
              <a:cxnLst/>
              <a:rect l="l" t="t" r="r" b="b"/>
              <a:pathLst>
                <a:path w="2080" h="1599" extrusionOk="0">
                  <a:moveTo>
                    <a:pt x="808" y="0"/>
                  </a:moveTo>
                  <a:cubicBezTo>
                    <a:pt x="648" y="0"/>
                    <a:pt x="494" y="46"/>
                    <a:pt x="385" y="169"/>
                  </a:cubicBezTo>
                  <a:cubicBezTo>
                    <a:pt x="317" y="247"/>
                    <a:pt x="344" y="359"/>
                    <a:pt x="443" y="394"/>
                  </a:cubicBezTo>
                  <a:cubicBezTo>
                    <a:pt x="600" y="444"/>
                    <a:pt x="742" y="468"/>
                    <a:pt x="878" y="512"/>
                  </a:cubicBezTo>
                  <a:cubicBezTo>
                    <a:pt x="845" y="510"/>
                    <a:pt x="809" y="509"/>
                    <a:pt x="772" y="509"/>
                  </a:cubicBezTo>
                  <a:cubicBezTo>
                    <a:pt x="525" y="509"/>
                    <a:pt x="224" y="566"/>
                    <a:pt x="171" y="815"/>
                  </a:cubicBezTo>
                  <a:cubicBezTo>
                    <a:pt x="160" y="873"/>
                    <a:pt x="181" y="917"/>
                    <a:pt x="229" y="955"/>
                  </a:cubicBezTo>
                  <a:cubicBezTo>
                    <a:pt x="334" y="1036"/>
                    <a:pt x="480" y="1030"/>
                    <a:pt x="623" y="1033"/>
                  </a:cubicBezTo>
                  <a:cubicBezTo>
                    <a:pt x="419" y="1097"/>
                    <a:pt x="235" y="1193"/>
                    <a:pt x="116" y="1295"/>
                  </a:cubicBezTo>
                  <a:cubicBezTo>
                    <a:pt x="0" y="1387"/>
                    <a:pt x="106" y="1543"/>
                    <a:pt x="222" y="1553"/>
                  </a:cubicBezTo>
                  <a:cubicBezTo>
                    <a:pt x="252" y="1557"/>
                    <a:pt x="282" y="1558"/>
                    <a:pt x="312" y="1558"/>
                  </a:cubicBezTo>
                  <a:cubicBezTo>
                    <a:pt x="524" y="1558"/>
                    <a:pt x="718" y="1481"/>
                    <a:pt x="933" y="1476"/>
                  </a:cubicBezTo>
                  <a:cubicBezTo>
                    <a:pt x="943" y="1475"/>
                    <a:pt x="953" y="1475"/>
                    <a:pt x="964" y="1475"/>
                  </a:cubicBezTo>
                  <a:cubicBezTo>
                    <a:pt x="1168" y="1475"/>
                    <a:pt x="1345" y="1572"/>
                    <a:pt x="1545" y="1598"/>
                  </a:cubicBezTo>
                  <a:cubicBezTo>
                    <a:pt x="1552" y="1599"/>
                    <a:pt x="1558" y="1599"/>
                    <a:pt x="1564" y="1599"/>
                  </a:cubicBezTo>
                  <a:cubicBezTo>
                    <a:pt x="1626" y="1599"/>
                    <a:pt x="1674" y="1569"/>
                    <a:pt x="1708" y="1526"/>
                  </a:cubicBezTo>
                  <a:cubicBezTo>
                    <a:pt x="1865" y="1476"/>
                    <a:pt x="1991" y="1288"/>
                    <a:pt x="1930" y="1111"/>
                  </a:cubicBezTo>
                  <a:cubicBezTo>
                    <a:pt x="2015" y="1077"/>
                    <a:pt x="2079" y="989"/>
                    <a:pt x="2079" y="897"/>
                  </a:cubicBezTo>
                  <a:cubicBezTo>
                    <a:pt x="2073" y="540"/>
                    <a:pt x="1630" y="267"/>
                    <a:pt x="1338" y="131"/>
                  </a:cubicBezTo>
                  <a:cubicBezTo>
                    <a:pt x="1188" y="60"/>
                    <a:pt x="993" y="0"/>
                    <a:pt x="808" y="0"/>
                  </a:cubicBezTo>
                  <a:close/>
                </a:path>
              </a:pathLst>
            </a:custGeom>
            <a:solidFill>
              <a:srgbClr val="DE989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30"/>
            <p:cNvSpPr/>
            <p:nvPr/>
          </p:nvSpPr>
          <p:spPr>
            <a:xfrm>
              <a:off x="1154099" y="3282591"/>
              <a:ext cx="151831" cy="41771"/>
            </a:xfrm>
            <a:custGeom>
              <a:avLst/>
              <a:gdLst/>
              <a:ahLst/>
              <a:cxnLst/>
              <a:rect l="l" t="t" r="r" b="b"/>
              <a:pathLst>
                <a:path w="2359" h="649" extrusionOk="0">
                  <a:moveTo>
                    <a:pt x="2309" y="1"/>
                  </a:moveTo>
                  <a:cubicBezTo>
                    <a:pt x="2306" y="1"/>
                    <a:pt x="2303" y="1"/>
                    <a:pt x="2300" y="2"/>
                  </a:cubicBezTo>
                  <a:cubicBezTo>
                    <a:pt x="1541" y="196"/>
                    <a:pt x="748" y="390"/>
                    <a:pt x="6" y="638"/>
                  </a:cubicBezTo>
                  <a:cubicBezTo>
                    <a:pt x="1" y="641"/>
                    <a:pt x="2" y="649"/>
                    <a:pt x="7" y="649"/>
                  </a:cubicBezTo>
                  <a:cubicBezTo>
                    <a:pt x="8" y="649"/>
                    <a:pt x="9" y="648"/>
                    <a:pt x="10" y="648"/>
                  </a:cubicBezTo>
                  <a:cubicBezTo>
                    <a:pt x="731" y="549"/>
                    <a:pt x="1680" y="427"/>
                    <a:pt x="2327" y="63"/>
                  </a:cubicBezTo>
                  <a:cubicBezTo>
                    <a:pt x="2358" y="48"/>
                    <a:pt x="2341" y="1"/>
                    <a:pt x="230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30"/>
            <p:cNvSpPr/>
            <p:nvPr/>
          </p:nvSpPr>
          <p:spPr>
            <a:xfrm>
              <a:off x="1318478" y="3306855"/>
              <a:ext cx="162193" cy="72215"/>
            </a:xfrm>
            <a:custGeom>
              <a:avLst/>
              <a:gdLst/>
              <a:ahLst/>
              <a:cxnLst/>
              <a:rect l="l" t="t" r="r" b="b"/>
              <a:pathLst>
                <a:path w="2520" h="1122" extrusionOk="0">
                  <a:moveTo>
                    <a:pt x="2460" y="1"/>
                  </a:moveTo>
                  <a:cubicBezTo>
                    <a:pt x="2454" y="1"/>
                    <a:pt x="2447" y="2"/>
                    <a:pt x="2441" y="6"/>
                  </a:cubicBezTo>
                  <a:cubicBezTo>
                    <a:pt x="2073" y="176"/>
                    <a:pt x="1709" y="349"/>
                    <a:pt x="1341" y="519"/>
                  </a:cubicBezTo>
                  <a:cubicBezTo>
                    <a:pt x="947" y="707"/>
                    <a:pt x="443" y="1047"/>
                    <a:pt x="15" y="1101"/>
                  </a:cubicBezTo>
                  <a:cubicBezTo>
                    <a:pt x="1" y="1101"/>
                    <a:pt x="1" y="1122"/>
                    <a:pt x="15" y="1122"/>
                  </a:cubicBezTo>
                  <a:cubicBezTo>
                    <a:pt x="382" y="1115"/>
                    <a:pt x="723" y="907"/>
                    <a:pt x="1049" y="754"/>
                  </a:cubicBezTo>
                  <a:cubicBezTo>
                    <a:pt x="1525" y="526"/>
                    <a:pt x="2001" y="299"/>
                    <a:pt x="2481" y="74"/>
                  </a:cubicBezTo>
                  <a:cubicBezTo>
                    <a:pt x="2519" y="53"/>
                    <a:pt x="2497" y="1"/>
                    <a:pt x="246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30"/>
            <p:cNvSpPr/>
            <p:nvPr/>
          </p:nvSpPr>
          <p:spPr>
            <a:xfrm>
              <a:off x="1517613" y="3227240"/>
              <a:ext cx="42029" cy="7337"/>
            </a:xfrm>
            <a:custGeom>
              <a:avLst/>
              <a:gdLst/>
              <a:ahLst/>
              <a:cxnLst/>
              <a:rect l="l" t="t" r="r" b="b"/>
              <a:pathLst>
                <a:path w="653" h="114" extrusionOk="0">
                  <a:moveTo>
                    <a:pt x="176" y="0"/>
                  </a:moveTo>
                  <a:cubicBezTo>
                    <a:pt x="131" y="0"/>
                    <a:pt x="85" y="3"/>
                    <a:pt x="37" y="8"/>
                  </a:cubicBezTo>
                  <a:cubicBezTo>
                    <a:pt x="4" y="11"/>
                    <a:pt x="0" y="62"/>
                    <a:pt x="33" y="62"/>
                  </a:cubicBezTo>
                  <a:cubicBezTo>
                    <a:pt x="35" y="62"/>
                    <a:pt x="36" y="62"/>
                    <a:pt x="37" y="62"/>
                  </a:cubicBezTo>
                  <a:cubicBezTo>
                    <a:pt x="76" y="60"/>
                    <a:pt x="116" y="59"/>
                    <a:pt x="156" y="59"/>
                  </a:cubicBezTo>
                  <a:cubicBezTo>
                    <a:pt x="316" y="59"/>
                    <a:pt x="480" y="75"/>
                    <a:pt x="636" y="113"/>
                  </a:cubicBezTo>
                  <a:cubicBezTo>
                    <a:pt x="637" y="113"/>
                    <a:pt x="638" y="114"/>
                    <a:pt x="639" y="114"/>
                  </a:cubicBezTo>
                  <a:cubicBezTo>
                    <a:pt x="650" y="114"/>
                    <a:pt x="652" y="96"/>
                    <a:pt x="639" y="93"/>
                  </a:cubicBezTo>
                  <a:cubicBezTo>
                    <a:pt x="483" y="32"/>
                    <a:pt x="335" y="0"/>
                    <a:pt x="17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15" name="Google Shape;415;p30"/>
          <p:cNvGrpSpPr/>
          <p:nvPr/>
        </p:nvGrpSpPr>
        <p:grpSpPr>
          <a:xfrm rot="-1443738" flipH="1">
            <a:off x="7496233" y="2367972"/>
            <a:ext cx="673302" cy="678737"/>
            <a:chOff x="4566208" y="2132179"/>
            <a:chExt cx="1190999" cy="1200614"/>
          </a:xfrm>
        </p:grpSpPr>
        <p:sp>
          <p:nvSpPr>
            <p:cNvPr id="416" name="Google Shape;416;p30"/>
            <p:cNvSpPr/>
            <p:nvPr/>
          </p:nvSpPr>
          <p:spPr>
            <a:xfrm rot="724461">
              <a:off x="4661765" y="2197509"/>
              <a:ext cx="729412" cy="990771"/>
            </a:xfrm>
            <a:custGeom>
              <a:avLst/>
              <a:gdLst/>
              <a:ahLst/>
              <a:cxnLst/>
              <a:rect l="l" t="t" r="r" b="b"/>
              <a:pathLst>
                <a:path w="6952" h="9443" extrusionOk="0">
                  <a:moveTo>
                    <a:pt x="6952" y="0"/>
                  </a:moveTo>
                  <a:lnTo>
                    <a:pt x="1" y="9443"/>
                  </a:lnTo>
                  <a:lnTo>
                    <a:pt x="6952" y="4543"/>
                  </a:lnTo>
                  <a:lnTo>
                    <a:pt x="695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 name="Google Shape;417;p30"/>
            <p:cNvSpPr/>
            <p:nvPr/>
          </p:nvSpPr>
          <p:spPr>
            <a:xfrm rot="724461">
              <a:off x="4602634" y="2756601"/>
              <a:ext cx="899384" cy="443397"/>
            </a:xfrm>
            <a:custGeom>
              <a:avLst/>
              <a:gdLst/>
              <a:ahLst/>
              <a:cxnLst/>
              <a:rect l="l" t="t" r="r" b="b"/>
              <a:pathLst>
                <a:path w="8572" h="4226" extrusionOk="0">
                  <a:moveTo>
                    <a:pt x="8301" y="0"/>
                  </a:moveTo>
                  <a:lnTo>
                    <a:pt x="1" y="4226"/>
                  </a:lnTo>
                  <a:lnTo>
                    <a:pt x="8572" y="2971"/>
                  </a:lnTo>
                  <a:lnTo>
                    <a:pt x="8301"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 name="Google Shape;418;p30"/>
            <p:cNvSpPr/>
            <p:nvPr/>
          </p:nvSpPr>
          <p:spPr>
            <a:xfrm rot="724461">
              <a:off x="4607723" y="2708483"/>
              <a:ext cx="1107968" cy="514114"/>
            </a:xfrm>
            <a:custGeom>
              <a:avLst/>
              <a:gdLst/>
              <a:ahLst/>
              <a:cxnLst/>
              <a:rect l="l" t="t" r="r" b="b"/>
              <a:pathLst>
                <a:path w="10560" h="4900" extrusionOk="0">
                  <a:moveTo>
                    <a:pt x="6952" y="0"/>
                  </a:moveTo>
                  <a:lnTo>
                    <a:pt x="1" y="4900"/>
                  </a:lnTo>
                  <a:lnTo>
                    <a:pt x="10559" y="1046"/>
                  </a:lnTo>
                  <a:lnTo>
                    <a:pt x="695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 name="Google Shape;419;p30"/>
            <p:cNvSpPr/>
            <p:nvPr/>
          </p:nvSpPr>
          <p:spPr>
            <a:xfrm rot="724461">
              <a:off x="4617060" y="2620208"/>
              <a:ext cx="791735" cy="569932"/>
            </a:xfrm>
            <a:custGeom>
              <a:avLst/>
              <a:gdLst/>
              <a:ahLst/>
              <a:cxnLst/>
              <a:rect l="l" t="t" r="r" b="b"/>
              <a:pathLst>
                <a:path w="7546" h="5432" extrusionOk="0">
                  <a:moveTo>
                    <a:pt x="6952" y="1"/>
                  </a:moveTo>
                  <a:lnTo>
                    <a:pt x="1" y="5432"/>
                  </a:lnTo>
                  <a:lnTo>
                    <a:pt x="7546" y="709"/>
                  </a:lnTo>
                  <a:lnTo>
                    <a:pt x="6952"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20" name="Google Shape;420;p30"/>
          <p:cNvGrpSpPr/>
          <p:nvPr/>
        </p:nvGrpSpPr>
        <p:grpSpPr>
          <a:xfrm>
            <a:off x="5981625" y="1844100"/>
            <a:ext cx="1682340" cy="669750"/>
            <a:chOff x="5981625" y="1844100"/>
            <a:chExt cx="1682340" cy="669750"/>
          </a:xfrm>
        </p:grpSpPr>
        <p:sp>
          <p:nvSpPr>
            <p:cNvPr id="421" name="Google Shape;421;p30"/>
            <p:cNvSpPr/>
            <p:nvPr/>
          </p:nvSpPr>
          <p:spPr>
            <a:xfrm>
              <a:off x="5981625" y="1844100"/>
              <a:ext cx="1682340" cy="578084"/>
            </a:xfrm>
            <a:custGeom>
              <a:avLst/>
              <a:gdLst/>
              <a:ahLst/>
              <a:cxnLst/>
              <a:rect l="l" t="t" r="r" b="b"/>
              <a:pathLst>
                <a:path w="10241" h="3519" extrusionOk="0">
                  <a:moveTo>
                    <a:pt x="4635" y="0"/>
                  </a:moveTo>
                  <a:cubicBezTo>
                    <a:pt x="4618" y="0"/>
                    <a:pt x="4600" y="1"/>
                    <a:pt x="4583" y="1"/>
                  </a:cubicBezTo>
                  <a:cubicBezTo>
                    <a:pt x="2786" y="59"/>
                    <a:pt x="2616" y="1015"/>
                    <a:pt x="2562" y="1804"/>
                  </a:cubicBezTo>
                  <a:cubicBezTo>
                    <a:pt x="2562" y="1804"/>
                    <a:pt x="2205" y="1627"/>
                    <a:pt x="1820" y="1627"/>
                  </a:cubicBezTo>
                  <a:cubicBezTo>
                    <a:pt x="1407" y="1627"/>
                    <a:pt x="962" y="1831"/>
                    <a:pt x="888" y="2675"/>
                  </a:cubicBezTo>
                  <a:cubicBezTo>
                    <a:pt x="888" y="2675"/>
                    <a:pt x="800" y="2644"/>
                    <a:pt x="679" y="2644"/>
                  </a:cubicBezTo>
                  <a:cubicBezTo>
                    <a:pt x="437" y="2644"/>
                    <a:pt x="65" y="2769"/>
                    <a:pt x="0" y="3519"/>
                  </a:cubicBezTo>
                  <a:lnTo>
                    <a:pt x="9870" y="3519"/>
                  </a:lnTo>
                  <a:cubicBezTo>
                    <a:pt x="9870" y="3519"/>
                    <a:pt x="10240" y="2615"/>
                    <a:pt x="7742" y="2615"/>
                  </a:cubicBezTo>
                  <a:cubicBezTo>
                    <a:pt x="7316" y="2615"/>
                    <a:pt x="6807" y="2641"/>
                    <a:pt x="6199" y="2702"/>
                  </a:cubicBezTo>
                  <a:cubicBezTo>
                    <a:pt x="6199" y="2702"/>
                    <a:pt x="6376" y="0"/>
                    <a:pt x="463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22" name="Google Shape;422;p30"/>
            <p:cNvGrpSpPr/>
            <p:nvPr/>
          </p:nvGrpSpPr>
          <p:grpSpPr>
            <a:xfrm>
              <a:off x="6140808" y="2016260"/>
              <a:ext cx="1417036" cy="497589"/>
              <a:chOff x="6140808" y="1936610"/>
              <a:chExt cx="1417036" cy="497589"/>
            </a:xfrm>
          </p:grpSpPr>
          <p:sp>
            <p:nvSpPr>
              <p:cNvPr id="423" name="Google Shape;423;p30"/>
              <p:cNvSpPr/>
              <p:nvPr/>
            </p:nvSpPr>
            <p:spPr>
              <a:xfrm>
                <a:off x="6140808" y="2131112"/>
                <a:ext cx="1417036" cy="303087"/>
              </a:xfrm>
              <a:custGeom>
                <a:avLst/>
                <a:gdLst/>
                <a:ahLst/>
                <a:cxnLst/>
                <a:rect l="l" t="t" r="r" b="b"/>
                <a:pathLst>
                  <a:path w="8626" h="1845" extrusionOk="0">
                    <a:moveTo>
                      <a:pt x="5226" y="1"/>
                    </a:moveTo>
                    <a:lnTo>
                      <a:pt x="5226" y="1"/>
                    </a:lnTo>
                    <a:cubicBezTo>
                      <a:pt x="5240" y="280"/>
                      <a:pt x="5230" y="470"/>
                      <a:pt x="5230" y="470"/>
                    </a:cubicBezTo>
                    <a:cubicBezTo>
                      <a:pt x="5253" y="470"/>
                      <a:pt x="5281" y="467"/>
                      <a:pt x="5308" y="464"/>
                    </a:cubicBezTo>
                    <a:cubicBezTo>
                      <a:pt x="5291" y="318"/>
                      <a:pt x="5267" y="161"/>
                      <a:pt x="5226" y="1"/>
                    </a:cubicBezTo>
                    <a:close/>
                    <a:moveTo>
                      <a:pt x="181" y="1287"/>
                    </a:moveTo>
                    <a:cubicBezTo>
                      <a:pt x="93" y="1403"/>
                      <a:pt x="24" y="1576"/>
                      <a:pt x="0" y="1845"/>
                    </a:cubicBezTo>
                    <a:lnTo>
                      <a:pt x="8493" y="1845"/>
                    </a:lnTo>
                    <a:cubicBezTo>
                      <a:pt x="8493" y="1845"/>
                      <a:pt x="8626" y="1518"/>
                      <a:pt x="8136" y="1287"/>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30"/>
              <p:cNvSpPr/>
              <p:nvPr/>
            </p:nvSpPr>
            <p:spPr>
              <a:xfrm>
                <a:off x="6170378" y="1936610"/>
                <a:ext cx="1306972" cy="405924"/>
              </a:xfrm>
              <a:custGeom>
                <a:avLst/>
                <a:gdLst/>
                <a:ahLst/>
                <a:cxnLst/>
                <a:rect l="l" t="t" r="r" b="b"/>
                <a:pathLst>
                  <a:path w="7956" h="2471" extrusionOk="0">
                    <a:moveTo>
                      <a:pt x="3764" y="1"/>
                    </a:moveTo>
                    <a:cubicBezTo>
                      <a:pt x="2215" y="48"/>
                      <a:pt x="2072" y="872"/>
                      <a:pt x="2022" y="1552"/>
                    </a:cubicBezTo>
                    <a:cubicBezTo>
                      <a:pt x="2022" y="1552"/>
                      <a:pt x="1716" y="1400"/>
                      <a:pt x="1386" y="1400"/>
                    </a:cubicBezTo>
                    <a:cubicBezTo>
                      <a:pt x="1031" y="1400"/>
                      <a:pt x="648" y="1573"/>
                      <a:pt x="582" y="2301"/>
                    </a:cubicBezTo>
                    <a:cubicBezTo>
                      <a:pt x="582" y="2301"/>
                      <a:pt x="508" y="2273"/>
                      <a:pt x="406" y="2273"/>
                    </a:cubicBezTo>
                    <a:cubicBezTo>
                      <a:pt x="283" y="2273"/>
                      <a:pt x="123" y="2311"/>
                      <a:pt x="1" y="2471"/>
                    </a:cubicBezTo>
                    <a:lnTo>
                      <a:pt x="7956" y="2471"/>
                    </a:lnTo>
                    <a:cubicBezTo>
                      <a:pt x="7690" y="2348"/>
                      <a:pt x="7237" y="2250"/>
                      <a:pt x="6479" y="2250"/>
                    </a:cubicBezTo>
                    <a:cubicBezTo>
                      <a:pt x="6114" y="2250"/>
                      <a:pt x="5676" y="2273"/>
                      <a:pt x="5152" y="2325"/>
                    </a:cubicBezTo>
                    <a:cubicBezTo>
                      <a:pt x="5152" y="2325"/>
                      <a:pt x="5172" y="2028"/>
                      <a:pt x="5128" y="1648"/>
                    </a:cubicBezTo>
                    <a:cubicBezTo>
                      <a:pt x="5101" y="1651"/>
                      <a:pt x="5073" y="1654"/>
                      <a:pt x="5050" y="1654"/>
                    </a:cubicBezTo>
                    <a:cubicBezTo>
                      <a:pt x="5050" y="1654"/>
                      <a:pt x="5060" y="1464"/>
                      <a:pt x="5046" y="1185"/>
                    </a:cubicBezTo>
                    <a:cubicBezTo>
                      <a:pt x="4900" y="596"/>
                      <a:pt x="4567" y="1"/>
                      <a:pt x="380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425" name="Google Shape;425;p30"/>
          <p:cNvSpPr/>
          <p:nvPr/>
        </p:nvSpPr>
        <p:spPr>
          <a:xfrm rot="10800000">
            <a:off x="7564852" y="3922479"/>
            <a:ext cx="1579980" cy="1217639"/>
          </a:xfrm>
          <a:custGeom>
            <a:avLst/>
            <a:gdLst/>
            <a:ahLst/>
            <a:cxnLst/>
            <a:rect l="l" t="t" r="r" b="b"/>
            <a:pathLst>
              <a:path w="50612" h="39005" extrusionOk="0">
                <a:moveTo>
                  <a:pt x="0" y="1"/>
                </a:moveTo>
                <a:lnTo>
                  <a:pt x="0" y="38373"/>
                </a:lnTo>
                <a:cubicBezTo>
                  <a:pt x="2481" y="38795"/>
                  <a:pt x="4983" y="39004"/>
                  <a:pt x="7479" y="39004"/>
                </a:cubicBezTo>
                <a:cubicBezTo>
                  <a:pt x="18546" y="39004"/>
                  <a:pt x="29478" y="34879"/>
                  <a:pt x="37820" y="26821"/>
                </a:cubicBezTo>
                <a:cubicBezTo>
                  <a:pt x="46532" y="18405"/>
                  <a:pt x="50612" y="7535"/>
                  <a:pt x="4843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30"/>
          <p:cNvSpPr txBox="1"/>
          <p:nvPr/>
        </p:nvSpPr>
        <p:spPr>
          <a:xfrm>
            <a:off x="1678453" y="2040643"/>
            <a:ext cx="6287700" cy="779740"/>
          </a:xfrm>
          <a:prstGeom prst="rect">
            <a:avLst/>
          </a:prstGeom>
          <a:noFill/>
          <a:ln>
            <a:noFill/>
          </a:ln>
        </p:spPr>
        <p:txBody>
          <a:bodyPr spcFirstLastPara="1" wrap="square" lIns="91425" tIns="91425" rIns="91425" bIns="91425" anchor="b" anchorCtr="0">
            <a:noAutofit/>
          </a:bodyPr>
          <a:lstStyle/>
          <a:p>
            <a:pPr marL="0" lvl="0" indent="0" algn="ctr" rtl="0">
              <a:lnSpc>
                <a:spcPct val="115000"/>
              </a:lnSpc>
              <a:spcBef>
                <a:spcPts val="1200"/>
              </a:spcBef>
              <a:spcAft>
                <a:spcPts val="1200"/>
              </a:spcAft>
              <a:buNone/>
            </a:pPr>
            <a:r>
              <a:rPr lang="en" sz="2100" b="1" dirty="0">
                <a:solidFill>
                  <a:srgbClr val="0070C0"/>
                </a:solidFill>
                <a:latin typeface="Times New Roman"/>
                <a:ea typeface="Times New Roman"/>
                <a:cs typeface="Times New Roman"/>
                <a:sym typeface="Times New Roman"/>
              </a:rPr>
              <a:t>TÌM HIỂU VỀ HỌC SINH KHUYẾT TẬT NHÌN</a:t>
            </a:r>
            <a:endParaRPr sz="2100" b="1" dirty="0">
              <a:solidFill>
                <a:srgbClr val="0070C0"/>
              </a:solidFill>
              <a:latin typeface="Times New Roman"/>
              <a:ea typeface="Times New Roman"/>
              <a:cs typeface="Times New Roman"/>
              <a:sym typeface="Times New Roman"/>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807"/>
        <p:cNvGrpSpPr/>
        <p:nvPr/>
      </p:nvGrpSpPr>
      <p:grpSpPr>
        <a:xfrm>
          <a:off x="0" y="0"/>
          <a:ext cx="0" cy="0"/>
          <a:chOff x="0" y="0"/>
          <a:chExt cx="0" cy="0"/>
        </a:xfrm>
      </p:grpSpPr>
      <p:sp>
        <p:nvSpPr>
          <p:cNvPr id="1808" name="Google Shape;1808;p212"/>
          <p:cNvSpPr txBox="1"/>
          <p:nvPr/>
        </p:nvSpPr>
        <p:spPr>
          <a:xfrm>
            <a:off x="1924734" y="1385813"/>
            <a:ext cx="6469915" cy="672974"/>
          </a:xfrm>
          <a:prstGeom prst="rect">
            <a:avLst/>
          </a:prstGeom>
          <a:solidFill>
            <a:schemeClr val="dk1"/>
          </a:solidFill>
          <a:ln>
            <a:noFill/>
          </a:ln>
        </p:spPr>
        <p:txBody>
          <a:bodyPr spcFirstLastPara="1" wrap="square" lIns="91425" tIns="91425" rIns="91425" bIns="91425" anchor="t" anchorCtr="0">
            <a:spAutoFit/>
          </a:bodyPr>
          <a:lstStyle/>
          <a:p>
            <a:pPr indent="355591" algn="just" defTabSz="1219170">
              <a:lnSpc>
                <a:spcPct val="92000"/>
              </a:lnSpc>
              <a:spcBef>
                <a:spcPts val="1600"/>
              </a:spcBef>
              <a:buClr>
                <a:srgbClr val="000000"/>
              </a:buClr>
            </a:pPr>
            <a:r>
              <a:rPr lang="en-US" sz="2000" b="1" dirty="0" err="1">
                <a:effectLst/>
                <a:latin typeface="Times New Roman" panose="02020603050405020304" pitchFamily="18" charset="0"/>
                <a:ea typeface="Times New Roman" panose="02020603050405020304" pitchFamily="18" charset="0"/>
              </a:rPr>
              <a:t>Gợi</a:t>
            </a:r>
            <a:r>
              <a:rPr lang="en-US" sz="2000" b="1" dirty="0">
                <a:effectLst/>
                <a:latin typeface="Times New Roman" panose="02020603050405020304" pitchFamily="18" charset="0"/>
                <a:ea typeface="Times New Roman" panose="02020603050405020304" pitchFamily="18" charset="0"/>
              </a:rPr>
              <a:t> </a:t>
            </a:r>
            <a:r>
              <a:rPr lang="en-US" sz="2000" b="1" dirty="0">
                <a:latin typeface="Times New Roman" panose="02020603050405020304" pitchFamily="18" charset="0"/>
                <a:ea typeface="Times New Roman" panose="02020603050405020304" pitchFamily="18" charset="0"/>
              </a:rPr>
              <a:t>ý </a:t>
            </a:r>
            <a:r>
              <a:rPr lang="en-US" sz="2000" b="1" dirty="0" err="1">
                <a:latin typeface="Times New Roman" panose="02020603050405020304" pitchFamily="18" charset="0"/>
                <a:ea typeface="Times New Roman" panose="02020603050405020304" pitchFamily="18" charset="0"/>
              </a:rPr>
              <a:t>n</a:t>
            </a:r>
            <a:r>
              <a:rPr lang="en-US" sz="2000" b="1" dirty="0" err="1">
                <a:effectLst/>
                <a:latin typeface="Times New Roman" panose="02020603050405020304" pitchFamily="18" charset="0"/>
                <a:ea typeface="Times New Roman" panose="02020603050405020304" pitchFamily="18" charset="0"/>
              </a:rPr>
              <a:t>ội</a:t>
            </a:r>
            <a:r>
              <a:rPr lang="en-US" sz="2000" b="1" dirty="0">
                <a:effectLst/>
                <a:latin typeface="Times New Roman" panose="02020603050405020304" pitchFamily="18" charset="0"/>
                <a:ea typeface="Times New Roman" panose="02020603050405020304" pitchFamily="18" charset="0"/>
              </a:rPr>
              <a:t> dung </a:t>
            </a:r>
            <a:r>
              <a:rPr lang="en-US" sz="2000" b="1" dirty="0" err="1">
                <a:effectLst/>
                <a:latin typeface="Times New Roman" panose="02020603050405020304" pitchFamily="18" charset="0"/>
                <a:ea typeface="Times New Roman" panose="02020603050405020304" pitchFamily="18" charset="0"/>
              </a:rPr>
              <a:t>điều</a:t>
            </a:r>
            <a:r>
              <a:rPr lang="en-US" sz="2000" b="1" dirty="0">
                <a:effectLst/>
                <a:latin typeface="Times New Roman" panose="02020603050405020304" pitchFamily="18" charset="0"/>
                <a:ea typeface="Times New Roman" panose="02020603050405020304" pitchFamily="18" charset="0"/>
              </a:rPr>
              <a:t> </a:t>
            </a:r>
            <a:r>
              <a:rPr lang="en-US" sz="2000" b="1" dirty="0" err="1">
                <a:effectLst/>
                <a:latin typeface="Times New Roman" panose="02020603050405020304" pitchFamily="18" charset="0"/>
                <a:ea typeface="Times New Roman" panose="02020603050405020304" pitchFamily="18" charset="0"/>
              </a:rPr>
              <a:t>chỉnh</a:t>
            </a:r>
            <a:r>
              <a:rPr lang="en-US" sz="2000" b="1" dirty="0">
                <a:latin typeface="Times New Roman" panose="02020603050405020304" pitchFamily="18" charset="0"/>
                <a:ea typeface="Times New Roman" panose="02020603050405020304" pitchFamily="18" charset="0"/>
              </a:rPr>
              <a:t>: </a:t>
            </a:r>
            <a:r>
              <a:rPr lang="en-US" sz="2000" b="1" dirty="0" err="1">
                <a:latin typeface="Times New Roman" panose="02020603050405020304" pitchFamily="18" charset="0"/>
                <a:ea typeface="Times New Roman" panose="02020603050405020304" pitchFamily="18" charset="0"/>
              </a:rPr>
              <a:t>phân</a:t>
            </a:r>
            <a:r>
              <a:rPr lang="en-US" sz="2000" b="1" dirty="0">
                <a:latin typeface="Times New Roman" panose="02020603050405020304" pitchFamily="18" charset="0"/>
                <a:ea typeface="Times New Roman" panose="02020603050405020304" pitchFamily="18" charset="0"/>
              </a:rPr>
              <a:t> </a:t>
            </a:r>
            <a:r>
              <a:rPr lang="en-US" sz="2000" b="1" dirty="0" err="1">
                <a:latin typeface="Times New Roman" panose="02020603050405020304" pitchFamily="18" charset="0"/>
                <a:ea typeface="Times New Roman" panose="02020603050405020304" pitchFamily="18" charset="0"/>
              </a:rPr>
              <a:t>theo</a:t>
            </a:r>
            <a:r>
              <a:rPr lang="en-US" sz="2000" b="1" dirty="0">
                <a:latin typeface="Times New Roman" panose="02020603050405020304" pitchFamily="18" charset="0"/>
                <a:ea typeface="Times New Roman" panose="02020603050405020304" pitchFamily="18" charset="0"/>
              </a:rPr>
              <a:t> </a:t>
            </a:r>
            <a:r>
              <a:rPr lang="en-US" sz="2000" b="1" dirty="0" err="1">
                <a:latin typeface="Times New Roman" panose="02020603050405020304" pitchFamily="18" charset="0"/>
                <a:ea typeface="Times New Roman" panose="02020603050405020304" pitchFamily="18" charset="0"/>
              </a:rPr>
              <a:t>lớp</a:t>
            </a:r>
            <a:r>
              <a:rPr lang="en-US" sz="2000" b="1" dirty="0">
                <a:latin typeface="Times New Roman" panose="02020603050405020304" pitchFamily="18" charset="0"/>
                <a:ea typeface="Times New Roman" panose="02020603050405020304" pitchFamily="18" charset="0"/>
              </a:rPr>
              <a:t> học</a:t>
            </a:r>
            <a:r>
              <a:rPr lang="en-US" sz="2000" b="1" dirty="0">
                <a:effectLst/>
                <a:latin typeface="Times New Roman" panose="02020603050405020304" pitchFamily="18" charset="0"/>
                <a:ea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endParaRPr>
          </a:p>
        </p:txBody>
      </p:sp>
      <p:sp>
        <p:nvSpPr>
          <p:cNvPr id="2" name="TextBox 1">
            <a:extLst>
              <a:ext uri="{FF2B5EF4-FFF2-40B4-BE49-F238E27FC236}">
                <a16:creationId xmlns:a16="http://schemas.microsoft.com/office/drawing/2014/main" id="{3736E6F3-0F03-66E7-6F30-A06B74F68E82}"/>
              </a:ext>
            </a:extLst>
          </p:cNvPr>
          <p:cNvSpPr txBox="1"/>
          <p:nvPr/>
        </p:nvSpPr>
        <p:spPr>
          <a:xfrm>
            <a:off x="1337042" y="355145"/>
            <a:ext cx="6469915" cy="400110"/>
          </a:xfrm>
          <a:prstGeom prst="rect">
            <a:avLst/>
          </a:prstGeom>
          <a:noFill/>
        </p:spPr>
        <p:txBody>
          <a:bodyPr wrap="square" rtlCol="0">
            <a:spAutoFit/>
          </a:bodyPr>
          <a:lstStyle/>
          <a:p>
            <a:pPr algn="ctr"/>
            <a:r>
              <a:rPr lang="en-US" sz="2000" b="1" dirty="0">
                <a:solidFill>
                  <a:srgbClr val="FF0000"/>
                </a:solidFill>
              </a:rPr>
              <a:t>MÔN TOÁN</a:t>
            </a:r>
          </a:p>
        </p:txBody>
      </p:sp>
    </p:spTree>
    <p:extLst>
      <p:ext uri="{BB962C8B-B14F-4D97-AF65-F5344CB8AC3E}">
        <p14:creationId xmlns:p14="http://schemas.microsoft.com/office/powerpoint/2010/main" val="21690177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807"/>
        <p:cNvGrpSpPr/>
        <p:nvPr/>
      </p:nvGrpSpPr>
      <p:grpSpPr>
        <a:xfrm>
          <a:off x="0" y="0"/>
          <a:ext cx="0" cy="0"/>
          <a:chOff x="0" y="0"/>
          <a:chExt cx="0" cy="0"/>
        </a:xfrm>
      </p:grpSpPr>
      <p:sp>
        <p:nvSpPr>
          <p:cNvPr id="1808" name="Google Shape;1808;p212"/>
          <p:cNvSpPr txBox="1"/>
          <p:nvPr/>
        </p:nvSpPr>
        <p:spPr>
          <a:xfrm>
            <a:off x="547196" y="1314561"/>
            <a:ext cx="8596804" cy="2396523"/>
          </a:xfrm>
          <a:prstGeom prst="rect">
            <a:avLst/>
          </a:prstGeom>
          <a:solidFill>
            <a:schemeClr val="dk1"/>
          </a:solidFill>
          <a:ln>
            <a:noFill/>
          </a:ln>
        </p:spPr>
        <p:txBody>
          <a:bodyPr spcFirstLastPara="1" wrap="square" lIns="91425" tIns="91425" rIns="91425" bIns="91425" anchor="t" anchorCtr="0">
            <a:spAutoFit/>
          </a:bodyPr>
          <a:lstStyle/>
          <a:p>
            <a:pPr indent="355591" algn="just" defTabSz="1219170">
              <a:lnSpc>
                <a:spcPct val="92000"/>
              </a:lnSpc>
              <a:spcBef>
                <a:spcPts val="1600"/>
              </a:spcBef>
              <a:buClr>
                <a:srgbClr val="000000"/>
              </a:buClr>
            </a:pPr>
            <a:r>
              <a:rPr lang="en-US" sz="2000" b="1" dirty="0">
                <a:effectLst/>
                <a:latin typeface="Times New Roman" panose="02020603050405020304" pitchFamily="18" charset="0"/>
                <a:ea typeface="Times New Roman" panose="02020603050405020304" pitchFamily="18" charset="0"/>
              </a:rPr>
              <a:t>Phương </a:t>
            </a:r>
            <a:r>
              <a:rPr lang="en-US" sz="2000" b="1" dirty="0" err="1">
                <a:effectLst/>
                <a:latin typeface="Times New Roman" panose="02020603050405020304" pitchFamily="18" charset="0"/>
                <a:ea typeface="Times New Roman" panose="02020603050405020304" pitchFamily="18" charset="0"/>
              </a:rPr>
              <a:t>pháp</a:t>
            </a:r>
            <a:r>
              <a:rPr lang="en-US" sz="2000" b="1" dirty="0">
                <a:effectLst/>
                <a:latin typeface="Times New Roman" panose="02020603050405020304" pitchFamily="18" charset="0"/>
                <a:ea typeface="Times New Roman" panose="02020603050405020304" pitchFamily="18" charset="0"/>
              </a:rPr>
              <a:t>, </a:t>
            </a:r>
            <a:r>
              <a:rPr lang="en-US" sz="2000" b="1" dirty="0" err="1">
                <a:effectLst/>
                <a:latin typeface="Times New Roman" panose="02020603050405020304" pitchFamily="18" charset="0"/>
                <a:ea typeface="Times New Roman" panose="02020603050405020304" pitchFamily="18" charset="0"/>
              </a:rPr>
              <a:t>biện</a:t>
            </a:r>
            <a:r>
              <a:rPr lang="en-US" sz="2000" b="1" dirty="0">
                <a:effectLst/>
                <a:latin typeface="Times New Roman" panose="02020603050405020304" pitchFamily="18" charset="0"/>
                <a:ea typeface="Times New Roman" panose="02020603050405020304" pitchFamily="18" charset="0"/>
              </a:rPr>
              <a:t> </a:t>
            </a:r>
            <a:r>
              <a:rPr lang="en-US" sz="2000" b="1" dirty="0" err="1">
                <a:effectLst/>
                <a:latin typeface="Times New Roman" panose="02020603050405020304" pitchFamily="18" charset="0"/>
                <a:ea typeface="Times New Roman" panose="02020603050405020304" pitchFamily="18" charset="0"/>
              </a:rPr>
              <a:t>pháp</a:t>
            </a:r>
            <a:r>
              <a:rPr lang="en-US" sz="2000" b="1" dirty="0">
                <a:effectLst/>
                <a:latin typeface="Times New Roman" panose="02020603050405020304" pitchFamily="18" charset="0"/>
                <a:ea typeface="Times New Roman" panose="02020603050405020304" pitchFamily="18" charset="0"/>
              </a:rPr>
              <a:t> </a:t>
            </a:r>
            <a:r>
              <a:rPr lang="en-US" sz="2000" b="1" dirty="0" err="1">
                <a:effectLst/>
                <a:latin typeface="Times New Roman" panose="02020603050405020304" pitchFamily="18" charset="0"/>
                <a:ea typeface="Times New Roman" panose="02020603050405020304" pitchFamily="18" charset="0"/>
              </a:rPr>
              <a:t>và</a:t>
            </a:r>
            <a:r>
              <a:rPr lang="en-US" sz="2000" b="1" dirty="0">
                <a:effectLst/>
                <a:latin typeface="Times New Roman" panose="02020603050405020304" pitchFamily="18" charset="0"/>
                <a:ea typeface="Times New Roman" panose="02020603050405020304" pitchFamily="18" charset="0"/>
              </a:rPr>
              <a:t> </a:t>
            </a:r>
            <a:r>
              <a:rPr lang="en-US" sz="2000" b="1" dirty="0" err="1">
                <a:effectLst/>
                <a:latin typeface="Times New Roman" panose="02020603050405020304" pitchFamily="18" charset="0"/>
                <a:ea typeface="Times New Roman" panose="02020603050405020304" pitchFamily="18" charset="0"/>
              </a:rPr>
              <a:t>kỹ</a:t>
            </a:r>
            <a:r>
              <a:rPr lang="en-US" sz="2000" b="1" dirty="0">
                <a:effectLst/>
                <a:latin typeface="Times New Roman" panose="02020603050405020304" pitchFamily="18" charset="0"/>
                <a:ea typeface="Times New Roman" panose="02020603050405020304" pitchFamily="18" charset="0"/>
              </a:rPr>
              <a:t> </a:t>
            </a:r>
            <a:r>
              <a:rPr lang="en-US" sz="2000" b="1" dirty="0" err="1">
                <a:effectLst/>
                <a:latin typeface="Times New Roman" panose="02020603050405020304" pitchFamily="18" charset="0"/>
                <a:ea typeface="Times New Roman" panose="02020603050405020304" pitchFamily="18" charset="0"/>
              </a:rPr>
              <a:t>thuật</a:t>
            </a:r>
            <a:r>
              <a:rPr lang="en-US" sz="2000" b="1" dirty="0">
                <a:effectLst/>
                <a:latin typeface="Times New Roman" panose="02020603050405020304" pitchFamily="18" charset="0"/>
                <a:ea typeface="Times New Roman" panose="02020603050405020304" pitchFamily="18" charset="0"/>
              </a:rPr>
              <a:t> </a:t>
            </a:r>
            <a:r>
              <a:rPr lang="en-US" sz="2000" b="1" dirty="0" err="1">
                <a:effectLst/>
                <a:latin typeface="Times New Roman" panose="02020603050405020304" pitchFamily="18" charset="0"/>
                <a:ea typeface="Times New Roman" panose="02020603050405020304" pitchFamily="18" charset="0"/>
              </a:rPr>
              <a:t>đặc</a:t>
            </a:r>
            <a:r>
              <a:rPr lang="en-US" sz="2000" b="1" dirty="0">
                <a:effectLst/>
                <a:latin typeface="Times New Roman" panose="02020603050405020304" pitchFamily="18" charset="0"/>
                <a:ea typeface="Times New Roman" panose="02020603050405020304" pitchFamily="18" charset="0"/>
              </a:rPr>
              <a:t> </a:t>
            </a:r>
            <a:r>
              <a:rPr lang="en-US" sz="2000" b="1" dirty="0" err="1">
                <a:effectLst/>
                <a:latin typeface="Times New Roman" panose="02020603050405020304" pitchFamily="18" charset="0"/>
                <a:ea typeface="Times New Roman" panose="02020603050405020304" pitchFamily="18" charset="0"/>
              </a:rPr>
              <a:t>thù</a:t>
            </a:r>
            <a:r>
              <a:rPr lang="en-US" sz="2000" b="1" dirty="0">
                <a:effectLst/>
                <a:latin typeface="Times New Roman" panose="02020603050405020304" pitchFamily="18" charset="0"/>
                <a:ea typeface="Times New Roman" panose="02020603050405020304" pitchFamily="18" charset="0"/>
              </a:rPr>
              <a:t> </a:t>
            </a:r>
          </a:p>
          <a:p>
            <a:pPr indent="457200" algn="just">
              <a:lnSpc>
                <a:spcPct val="115000"/>
              </a:lnSpc>
              <a:spcBef>
                <a:spcPts val="600"/>
              </a:spcBef>
            </a:pP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Đọc</a:t>
            </a:r>
            <a:r>
              <a:rPr lang="en-US" sz="2000" dirty="0">
                <a:effectLst/>
                <a:latin typeface="Times New Roman" panose="02020603050405020304" pitchFamily="18" charset="0"/>
                <a:ea typeface="Times New Roman" panose="02020603050405020304" pitchFamily="18" charset="0"/>
              </a:rPr>
              <a:t> – </a:t>
            </a:r>
            <a:r>
              <a:rPr lang="en-US" sz="2000" dirty="0" err="1">
                <a:effectLst/>
                <a:latin typeface="Times New Roman" panose="02020603050405020304" pitchFamily="18" charset="0"/>
                <a:ea typeface="Times New Roman" panose="02020603050405020304" pitchFamily="18" charset="0"/>
              </a:rPr>
              <a:t>bảng</a:t>
            </a:r>
            <a:r>
              <a:rPr lang="en-US" sz="2000" dirty="0">
                <a:effectLst/>
                <a:latin typeface="Times New Roman" panose="02020603050405020304" pitchFamily="18" charset="0"/>
                <a:ea typeface="Times New Roman" panose="02020603050405020304" pitchFamily="18" charset="0"/>
              </a:rPr>
              <a:t> – </a:t>
            </a:r>
            <a:r>
              <a:rPr lang="en-US" sz="2000" dirty="0" err="1">
                <a:effectLst/>
                <a:latin typeface="Times New Roman" panose="02020603050405020304" pitchFamily="18" charset="0"/>
                <a:ea typeface="Times New Roman" panose="02020603050405020304" pitchFamily="18" charset="0"/>
              </a:rPr>
              <a:t>nhấn</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mạnh</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nhiều</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lần</a:t>
            </a:r>
            <a:endParaRPr lang="en-US" sz="2000" dirty="0">
              <a:effectLst/>
              <a:latin typeface="Times New Roman" panose="02020603050405020304" pitchFamily="18" charset="0"/>
              <a:ea typeface="Times New Roman" panose="02020603050405020304" pitchFamily="18" charset="0"/>
            </a:endParaRPr>
          </a:p>
          <a:p>
            <a:pPr indent="457200" algn="just">
              <a:lnSpc>
                <a:spcPct val="115000"/>
              </a:lnSpc>
              <a:spcBef>
                <a:spcPts val="600"/>
              </a:spcBef>
            </a:pP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Chậm</a:t>
            </a:r>
            <a:r>
              <a:rPr lang="en-US" sz="2000" dirty="0">
                <a:effectLst/>
                <a:latin typeface="Times New Roman" panose="02020603050405020304" pitchFamily="18" charset="0"/>
                <a:ea typeface="Times New Roman" panose="02020603050405020304" pitchFamily="18" charset="0"/>
              </a:rPr>
              <a:t> – chi </a:t>
            </a:r>
            <a:r>
              <a:rPr lang="en-US" sz="2000" dirty="0" err="1">
                <a:effectLst/>
                <a:latin typeface="Times New Roman" panose="02020603050405020304" pitchFamily="18" charset="0"/>
                <a:ea typeface="Times New Roman" panose="02020603050405020304" pitchFamily="18" charset="0"/>
              </a:rPr>
              <a:t>tiết</a:t>
            </a:r>
            <a:r>
              <a:rPr lang="en-US" sz="2000" dirty="0">
                <a:effectLst/>
                <a:latin typeface="Times New Roman" panose="02020603050405020304" pitchFamily="18" charset="0"/>
                <a:ea typeface="Times New Roman" panose="02020603050405020304" pitchFamily="18" charset="0"/>
              </a:rPr>
              <a:t> </a:t>
            </a:r>
          </a:p>
          <a:p>
            <a:pPr indent="457200" algn="just">
              <a:lnSpc>
                <a:spcPct val="115000"/>
              </a:lnSpc>
              <a:spcBef>
                <a:spcPts val="600"/>
              </a:spcBef>
            </a:pPr>
            <a:r>
              <a:rPr lang="en-US" sz="2000" dirty="0">
                <a:effectLst/>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Mô</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tả</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hình</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nếu</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có</a:t>
            </a:r>
            <a:r>
              <a:rPr lang="en-US" sz="2000" dirty="0">
                <a:latin typeface="Times New Roman" panose="02020603050405020304" pitchFamily="18" charset="0"/>
                <a:ea typeface="Times New Roman" panose="02020603050405020304" pitchFamily="18" charset="0"/>
              </a:rPr>
              <a:t>)</a:t>
            </a:r>
            <a:endParaRPr lang="en-US" sz="2000" dirty="0">
              <a:effectLst/>
              <a:latin typeface="Times New Roman" panose="02020603050405020304" pitchFamily="18" charset="0"/>
              <a:ea typeface="Times New Roman" panose="02020603050405020304" pitchFamily="18" charset="0"/>
            </a:endParaRPr>
          </a:p>
          <a:p>
            <a:pPr indent="457200" algn="just">
              <a:lnSpc>
                <a:spcPct val="115000"/>
              </a:lnSpc>
              <a:spcBef>
                <a:spcPts val="600"/>
              </a:spcBef>
            </a:pP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Gợ</a:t>
            </a:r>
            <a:r>
              <a:rPr lang="en-US" sz="2000" dirty="0" err="1">
                <a:latin typeface="Times New Roman" panose="02020603050405020304" pitchFamily="18" charset="0"/>
                <a:ea typeface="Times New Roman" panose="02020603050405020304" pitchFamily="18" charset="0"/>
              </a:rPr>
              <a:t>i</a:t>
            </a:r>
            <a:r>
              <a:rPr lang="en-US" sz="2000" dirty="0">
                <a:latin typeface="Times New Roman" panose="02020603050405020304" pitchFamily="18" charset="0"/>
                <a:ea typeface="Times New Roman" panose="02020603050405020304" pitchFamily="18" charset="0"/>
              </a:rPr>
              <a:t> ý </a:t>
            </a:r>
            <a:r>
              <a:rPr lang="en-US" sz="2000" dirty="0" err="1">
                <a:latin typeface="Times New Roman" panose="02020603050405020304" pitchFamily="18" charset="0"/>
                <a:ea typeface="Times New Roman" panose="02020603050405020304" pitchFamily="18" charset="0"/>
              </a:rPr>
              <a:t>tính</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nhanh</a:t>
            </a:r>
            <a:endParaRPr lang="en-US" sz="2000" dirty="0">
              <a:effectLst/>
              <a:latin typeface="Times New Roman" panose="02020603050405020304" pitchFamily="18" charset="0"/>
              <a:ea typeface="Times New Roman" panose="02020603050405020304" pitchFamily="18" charset="0"/>
            </a:endParaRPr>
          </a:p>
        </p:txBody>
      </p:sp>
      <p:sp>
        <p:nvSpPr>
          <p:cNvPr id="2" name="TextBox 1">
            <a:extLst>
              <a:ext uri="{FF2B5EF4-FFF2-40B4-BE49-F238E27FC236}">
                <a16:creationId xmlns:a16="http://schemas.microsoft.com/office/drawing/2014/main" id="{3736E6F3-0F03-66E7-6F30-A06B74F68E82}"/>
              </a:ext>
            </a:extLst>
          </p:cNvPr>
          <p:cNvSpPr txBox="1"/>
          <p:nvPr/>
        </p:nvSpPr>
        <p:spPr>
          <a:xfrm>
            <a:off x="1337042" y="355145"/>
            <a:ext cx="6469915" cy="400110"/>
          </a:xfrm>
          <a:prstGeom prst="rect">
            <a:avLst/>
          </a:prstGeom>
          <a:noFill/>
        </p:spPr>
        <p:txBody>
          <a:bodyPr wrap="square" rtlCol="0">
            <a:spAutoFit/>
          </a:bodyPr>
          <a:lstStyle/>
          <a:p>
            <a:pPr algn="ctr"/>
            <a:r>
              <a:rPr lang="en-US" sz="2000" b="1" dirty="0">
                <a:solidFill>
                  <a:srgbClr val="FF0000"/>
                </a:solidFill>
              </a:rPr>
              <a:t>MÔN TOÁN</a:t>
            </a:r>
          </a:p>
        </p:txBody>
      </p:sp>
    </p:spTree>
    <p:extLst>
      <p:ext uri="{BB962C8B-B14F-4D97-AF65-F5344CB8AC3E}">
        <p14:creationId xmlns:p14="http://schemas.microsoft.com/office/powerpoint/2010/main" val="35214081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807"/>
        <p:cNvGrpSpPr/>
        <p:nvPr/>
      </p:nvGrpSpPr>
      <p:grpSpPr>
        <a:xfrm>
          <a:off x="0" y="0"/>
          <a:ext cx="0" cy="0"/>
          <a:chOff x="0" y="0"/>
          <a:chExt cx="0" cy="0"/>
        </a:xfrm>
      </p:grpSpPr>
      <p:sp>
        <p:nvSpPr>
          <p:cNvPr id="1808" name="Google Shape;1808;p212"/>
          <p:cNvSpPr txBox="1"/>
          <p:nvPr/>
        </p:nvSpPr>
        <p:spPr>
          <a:xfrm>
            <a:off x="547196" y="1314561"/>
            <a:ext cx="8596804" cy="4091346"/>
          </a:xfrm>
          <a:prstGeom prst="rect">
            <a:avLst/>
          </a:prstGeom>
          <a:solidFill>
            <a:schemeClr val="dk1"/>
          </a:solidFill>
          <a:ln>
            <a:noFill/>
          </a:ln>
        </p:spPr>
        <p:txBody>
          <a:bodyPr spcFirstLastPara="1" wrap="square" lIns="91425" tIns="91425" rIns="91425" bIns="91425" anchor="t" anchorCtr="0">
            <a:spAutoFit/>
          </a:bodyPr>
          <a:lstStyle/>
          <a:p>
            <a:pPr indent="355591" algn="just" defTabSz="1219170">
              <a:lnSpc>
                <a:spcPct val="92000"/>
              </a:lnSpc>
              <a:spcBef>
                <a:spcPts val="1600"/>
              </a:spcBef>
              <a:buClr>
                <a:srgbClr val="000000"/>
              </a:buClr>
            </a:pPr>
            <a:r>
              <a:rPr lang="en-US" sz="2000" b="1" i="1" dirty="0" err="1">
                <a:effectLst/>
                <a:latin typeface="Times New Roman" panose="02020603050405020304" pitchFamily="18" charset="0"/>
                <a:ea typeface="Times New Roman" panose="02020603050405020304" pitchFamily="18" charset="0"/>
              </a:rPr>
              <a:t>Tổ</a:t>
            </a:r>
            <a:r>
              <a:rPr lang="en-US" sz="2000" b="1" i="1" dirty="0">
                <a:effectLst/>
                <a:latin typeface="Times New Roman" panose="02020603050405020304" pitchFamily="18" charset="0"/>
                <a:ea typeface="Times New Roman" panose="02020603050405020304" pitchFamily="18" charset="0"/>
              </a:rPr>
              <a:t> </a:t>
            </a:r>
            <a:r>
              <a:rPr lang="en-US" sz="2000" b="1" i="1" dirty="0" err="1">
                <a:effectLst/>
                <a:latin typeface="Times New Roman" panose="02020603050405020304" pitchFamily="18" charset="0"/>
                <a:ea typeface="Times New Roman" panose="02020603050405020304" pitchFamily="18" charset="0"/>
              </a:rPr>
              <a:t>chức</a:t>
            </a:r>
            <a:r>
              <a:rPr lang="en-US" sz="2000" b="1" i="1" dirty="0">
                <a:effectLst/>
                <a:latin typeface="Times New Roman" panose="02020603050405020304" pitchFamily="18" charset="0"/>
                <a:ea typeface="Times New Roman" panose="02020603050405020304" pitchFamily="18" charset="0"/>
              </a:rPr>
              <a:t> </a:t>
            </a:r>
            <a:r>
              <a:rPr lang="en-US" sz="2000" b="1" i="1" dirty="0" err="1">
                <a:effectLst/>
                <a:latin typeface="Times New Roman" panose="02020603050405020304" pitchFamily="18" charset="0"/>
                <a:ea typeface="Times New Roman" panose="02020603050405020304" pitchFamily="18" charset="0"/>
              </a:rPr>
              <a:t>dạy</a:t>
            </a:r>
            <a:r>
              <a:rPr lang="en-US" sz="2000" b="1" i="1" dirty="0">
                <a:effectLst/>
                <a:latin typeface="Times New Roman" panose="02020603050405020304" pitchFamily="18" charset="0"/>
                <a:ea typeface="Times New Roman" panose="02020603050405020304" pitchFamily="18" charset="0"/>
              </a:rPr>
              <a:t> học </a:t>
            </a:r>
            <a:r>
              <a:rPr lang="en-US" sz="2000" b="1" i="1" dirty="0" err="1">
                <a:effectLst/>
                <a:latin typeface="Times New Roman" panose="02020603050405020304" pitchFamily="18" charset="0"/>
                <a:ea typeface="Times New Roman" panose="02020603050405020304" pitchFamily="18" charset="0"/>
              </a:rPr>
              <a:t>hòa</a:t>
            </a:r>
            <a:r>
              <a:rPr lang="en-US" sz="2000" b="1" i="1" dirty="0">
                <a:effectLst/>
                <a:latin typeface="Times New Roman" panose="02020603050405020304" pitchFamily="18" charset="0"/>
                <a:ea typeface="Times New Roman" panose="02020603050405020304" pitchFamily="18" charset="0"/>
              </a:rPr>
              <a:t> </a:t>
            </a:r>
            <a:r>
              <a:rPr lang="en-US" sz="2000" b="1" i="1" dirty="0" err="1">
                <a:effectLst/>
                <a:latin typeface="Times New Roman" panose="02020603050405020304" pitchFamily="18" charset="0"/>
                <a:ea typeface="Times New Roman" panose="02020603050405020304" pitchFamily="18" charset="0"/>
              </a:rPr>
              <a:t>nhập</a:t>
            </a:r>
            <a:r>
              <a:rPr lang="en-US" sz="2000" b="1" i="1" dirty="0">
                <a:effectLst/>
                <a:latin typeface="Times New Roman" panose="02020603050405020304" pitchFamily="18" charset="0"/>
                <a:ea typeface="Times New Roman" panose="02020603050405020304" pitchFamily="18" charset="0"/>
              </a:rPr>
              <a:t> </a:t>
            </a:r>
            <a:r>
              <a:rPr lang="en-US" sz="2000" b="1" i="1" dirty="0" err="1">
                <a:effectLst/>
                <a:latin typeface="Times New Roman" panose="02020603050405020304" pitchFamily="18" charset="0"/>
                <a:ea typeface="Times New Roman" panose="02020603050405020304" pitchFamily="18" charset="0"/>
              </a:rPr>
              <a:t>môn</a:t>
            </a:r>
            <a:r>
              <a:rPr lang="en-US" sz="2000" b="1" i="1" dirty="0">
                <a:effectLst/>
                <a:latin typeface="Times New Roman" panose="02020603050405020304" pitchFamily="18" charset="0"/>
                <a:ea typeface="Times New Roman" panose="02020603050405020304" pitchFamily="18" charset="0"/>
              </a:rPr>
              <a:t> </a:t>
            </a:r>
            <a:r>
              <a:rPr lang="en-US" sz="2000" b="1" i="1" dirty="0" err="1">
                <a:effectLst/>
                <a:latin typeface="Times New Roman" panose="02020603050405020304" pitchFamily="18" charset="0"/>
                <a:ea typeface="Times New Roman" panose="02020603050405020304" pitchFamily="18" charset="0"/>
              </a:rPr>
              <a:t>Toán</a:t>
            </a:r>
            <a:r>
              <a:rPr lang="en-US" sz="2000" b="1" i="1" dirty="0">
                <a:effectLst/>
                <a:latin typeface="Times New Roman" panose="02020603050405020304" pitchFamily="18" charset="0"/>
                <a:ea typeface="Times New Roman" panose="02020603050405020304" pitchFamily="18" charset="0"/>
              </a:rPr>
              <a:t>: </a:t>
            </a:r>
          </a:p>
          <a:p>
            <a:pPr marL="342900" indent="-342900" algn="just" defTabSz="1219170">
              <a:lnSpc>
                <a:spcPct val="92000"/>
              </a:lnSpc>
              <a:spcBef>
                <a:spcPts val="1600"/>
              </a:spcBef>
              <a:buClr>
                <a:srgbClr val="000000"/>
              </a:buClr>
              <a:buFontTx/>
              <a:buChar char="-"/>
            </a:pPr>
            <a:r>
              <a:rPr lang="en-US" sz="2000" dirty="0" err="1">
                <a:latin typeface="Times New Roman" panose="02020603050405020304" pitchFamily="18" charset="0"/>
                <a:ea typeface="Times New Roman" panose="02020603050405020304" pitchFamily="18" charset="0"/>
              </a:rPr>
              <a:t>Trong</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giờ</a:t>
            </a:r>
            <a:r>
              <a:rPr lang="en-US" sz="2000" dirty="0">
                <a:latin typeface="Times New Roman" panose="02020603050405020304" pitchFamily="18" charset="0"/>
                <a:ea typeface="Times New Roman" panose="02020603050405020304" pitchFamily="18" charset="0"/>
              </a:rPr>
              <a:t> học </a:t>
            </a:r>
          </a:p>
          <a:p>
            <a:pPr marL="342900" indent="-342900" algn="just" defTabSz="1219170">
              <a:lnSpc>
                <a:spcPct val="92000"/>
              </a:lnSpc>
              <a:spcBef>
                <a:spcPts val="1600"/>
              </a:spcBef>
              <a:buClr>
                <a:srgbClr val="000000"/>
              </a:buClr>
              <a:buFontTx/>
              <a:buChar char="-"/>
            </a:pPr>
            <a:r>
              <a:rPr lang="en-US" sz="2000" dirty="0" err="1">
                <a:effectLst/>
                <a:latin typeface="Times New Roman" panose="02020603050405020304" pitchFamily="18" charset="0"/>
                <a:ea typeface="Times New Roman" panose="02020603050405020304" pitchFamily="18" charset="0"/>
              </a:rPr>
              <a:t>Ngoài</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giờ</a:t>
            </a:r>
            <a:r>
              <a:rPr lang="en-US" sz="2000" dirty="0">
                <a:effectLst/>
                <a:latin typeface="Times New Roman" panose="02020603050405020304" pitchFamily="18" charset="0"/>
                <a:ea typeface="Times New Roman" panose="02020603050405020304" pitchFamily="18" charset="0"/>
              </a:rPr>
              <a:t> học </a:t>
            </a:r>
          </a:p>
          <a:p>
            <a:pPr algn="just" defTabSz="1219170">
              <a:lnSpc>
                <a:spcPct val="92000"/>
              </a:lnSpc>
              <a:spcBef>
                <a:spcPts val="1600"/>
              </a:spcBef>
              <a:buClr>
                <a:srgbClr val="000000"/>
              </a:buClr>
            </a:pPr>
            <a:r>
              <a:rPr lang="en-US" sz="2000" dirty="0">
                <a:effectLst/>
                <a:latin typeface="Times New Roman" panose="02020603050405020304" pitchFamily="18" charset="0"/>
                <a:ea typeface="Times New Roman" panose="02020603050405020304" pitchFamily="18" charset="0"/>
              </a:rPr>
              <a:t>     </a:t>
            </a:r>
            <a:r>
              <a:rPr lang="en-US" sz="2000" b="1" i="1" dirty="0" err="1">
                <a:effectLst/>
                <a:latin typeface="Times New Roman" panose="02020603050405020304" pitchFamily="18" charset="0"/>
                <a:ea typeface="Times New Roman" panose="02020603050405020304" pitchFamily="18" charset="0"/>
              </a:rPr>
              <a:t>Hình</a:t>
            </a:r>
            <a:r>
              <a:rPr lang="en-US" sz="2000" b="1" i="1" dirty="0">
                <a:effectLst/>
                <a:latin typeface="Times New Roman" panose="02020603050405020304" pitchFamily="18" charset="0"/>
                <a:ea typeface="Times New Roman" panose="02020603050405020304" pitchFamily="18" charset="0"/>
              </a:rPr>
              <a:t> </a:t>
            </a:r>
            <a:r>
              <a:rPr lang="en-US" sz="2000" b="1" i="1" dirty="0" err="1">
                <a:effectLst/>
                <a:latin typeface="Times New Roman" panose="02020603050405020304" pitchFamily="18" charset="0"/>
                <a:ea typeface="Times New Roman" panose="02020603050405020304" pitchFamily="18" charset="0"/>
              </a:rPr>
              <a:t>thức</a:t>
            </a:r>
            <a:r>
              <a:rPr lang="en-US" sz="2000" b="1" i="1" dirty="0">
                <a:effectLst/>
                <a:latin typeface="Times New Roman" panose="02020603050405020304" pitchFamily="18" charset="0"/>
                <a:ea typeface="Times New Roman" panose="02020603050405020304" pitchFamily="18" charset="0"/>
              </a:rPr>
              <a:t> </a:t>
            </a:r>
            <a:r>
              <a:rPr lang="en-US" sz="2000" b="1" i="1" dirty="0" err="1">
                <a:effectLst/>
                <a:latin typeface="Times New Roman" panose="02020603050405020304" pitchFamily="18" charset="0"/>
                <a:ea typeface="Times New Roman" panose="02020603050405020304" pitchFamily="18" charset="0"/>
              </a:rPr>
              <a:t>đánh</a:t>
            </a:r>
            <a:r>
              <a:rPr lang="en-US" sz="2000" b="1" i="1" dirty="0">
                <a:effectLst/>
                <a:latin typeface="Times New Roman" panose="02020603050405020304" pitchFamily="18" charset="0"/>
                <a:ea typeface="Times New Roman" panose="02020603050405020304" pitchFamily="18" charset="0"/>
              </a:rPr>
              <a:t> </a:t>
            </a:r>
            <a:r>
              <a:rPr lang="en-US" sz="2000" b="1" i="1" dirty="0" err="1">
                <a:effectLst/>
                <a:latin typeface="Times New Roman" panose="02020603050405020304" pitchFamily="18" charset="0"/>
                <a:ea typeface="Times New Roman" panose="02020603050405020304" pitchFamily="18" charset="0"/>
              </a:rPr>
              <a:t>giá</a:t>
            </a:r>
            <a:r>
              <a:rPr lang="en-US" sz="2000" b="1" i="1" dirty="0">
                <a:effectLst/>
                <a:latin typeface="Times New Roman" panose="02020603050405020304" pitchFamily="18" charset="0"/>
                <a:ea typeface="Times New Roman" panose="02020603050405020304" pitchFamily="18" charset="0"/>
              </a:rPr>
              <a:t> </a:t>
            </a:r>
            <a:r>
              <a:rPr lang="en-US" sz="2000" b="1" i="1" dirty="0" err="1">
                <a:effectLst/>
                <a:latin typeface="Times New Roman" panose="02020603050405020304" pitchFamily="18" charset="0"/>
                <a:ea typeface="Times New Roman" panose="02020603050405020304" pitchFamily="18" charset="0"/>
              </a:rPr>
              <a:t>môn</a:t>
            </a:r>
            <a:r>
              <a:rPr lang="en-US" sz="2000" b="1" i="1" dirty="0">
                <a:effectLst/>
                <a:latin typeface="Times New Roman" panose="02020603050405020304" pitchFamily="18" charset="0"/>
                <a:ea typeface="Times New Roman" panose="02020603050405020304" pitchFamily="18" charset="0"/>
              </a:rPr>
              <a:t> </a:t>
            </a:r>
            <a:r>
              <a:rPr lang="en-US" sz="2000" b="1" i="1" dirty="0" err="1">
                <a:effectLst/>
                <a:latin typeface="Times New Roman" panose="02020603050405020304" pitchFamily="18" charset="0"/>
                <a:ea typeface="Times New Roman" panose="02020603050405020304" pitchFamily="18" charset="0"/>
              </a:rPr>
              <a:t>Toán</a:t>
            </a:r>
            <a:r>
              <a:rPr lang="en-US" sz="2000" b="1" i="1" dirty="0">
                <a:effectLst/>
                <a:latin typeface="Times New Roman" panose="02020603050405020304" pitchFamily="18" charset="0"/>
                <a:ea typeface="Times New Roman" panose="02020603050405020304" pitchFamily="18" charset="0"/>
              </a:rPr>
              <a:t>: </a:t>
            </a:r>
          </a:p>
          <a:p>
            <a:pPr marL="342900" indent="-342900" algn="just" defTabSz="1219170">
              <a:lnSpc>
                <a:spcPct val="92000"/>
              </a:lnSpc>
              <a:spcBef>
                <a:spcPts val="1600"/>
              </a:spcBef>
              <a:buClr>
                <a:srgbClr val="000000"/>
              </a:buClr>
              <a:buFontTx/>
              <a:buChar char="-"/>
            </a:pPr>
            <a:r>
              <a:rPr lang="en-US" sz="2000" dirty="0" err="1">
                <a:latin typeface="Times New Roman" panose="02020603050405020304" pitchFamily="18" charset="0"/>
                <a:ea typeface="Times New Roman" panose="02020603050405020304" pitchFamily="18" charset="0"/>
              </a:rPr>
              <a:t>Trong</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trường</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hợp</a:t>
            </a:r>
            <a:r>
              <a:rPr lang="en-US" sz="2000" dirty="0">
                <a:latin typeface="Times New Roman" panose="02020603050405020304" pitchFamily="18" charset="0"/>
                <a:ea typeface="Times New Roman" panose="02020603050405020304" pitchFamily="18" charset="0"/>
              </a:rPr>
              <a:t> HS </a:t>
            </a:r>
            <a:r>
              <a:rPr lang="en-US" sz="2000" dirty="0" err="1">
                <a:latin typeface="Times New Roman" panose="02020603050405020304" pitchFamily="18" charset="0"/>
                <a:ea typeface="Times New Roman" panose="02020603050405020304" pitchFamily="18" charset="0"/>
              </a:rPr>
              <a:t>không</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sử</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dụng</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máy</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tính</a:t>
            </a:r>
            <a:r>
              <a:rPr lang="en-US" sz="2000" dirty="0">
                <a:latin typeface="Times New Roman" panose="02020603050405020304" pitchFamily="18" charset="0"/>
                <a:ea typeface="Times New Roman" panose="02020603050405020304" pitchFamily="18" charset="0"/>
              </a:rPr>
              <a:t> </a:t>
            </a:r>
          </a:p>
          <a:p>
            <a:pPr marL="342900" indent="-342900" algn="just" defTabSz="1219170">
              <a:lnSpc>
                <a:spcPct val="92000"/>
              </a:lnSpc>
              <a:spcBef>
                <a:spcPts val="1600"/>
              </a:spcBef>
              <a:buClr>
                <a:srgbClr val="000000"/>
              </a:buClr>
              <a:buFontTx/>
              <a:buChar char="-"/>
            </a:pPr>
            <a:r>
              <a:rPr lang="en-US" sz="2000" dirty="0" err="1">
                <a:latin typeface="Times New Roman" panose="02020603050405020304" pitchFamily="18" charset="0"/>
                <a:ea typeface="Times New Roman" panose="02020603050405020304" pitchFamily="18" charset="0"/>
              </a:rPr>
              <a:t>Trong</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trường</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hợp</a:t>
            </a:r>
            <a:r>
              <a:rPr lang="en-US" sz="2000" dirty="0">
                <a:latin typeface="Times New Roman" panose="02020603050405020304" pitchFamily="18" charset="0"/>
                <a:ea typeface="Times New Roman" panose="02020603050405020304" pitchFamily="18" charset="0"/>
              </a:rPr>
              <a:t> HS </a:t>
            </a:r>
            <a:r>
              <a:rPr lang="en-US" sz="2000" dirty="0" err="1">
                <a:latin typeface="Times New Roman" panose="02020603050405020304" pitchFamily="18" charset="0"/>
                <a:ea typeface="Times New Roman" panose="02020603050405020304" pitchFamily="18" charset="0"/>
              </a:rPr>
              <a:t>sử</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dụng</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máy</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tính</a:t>
            </a:r>
            <a:endParaRPr lang="en-US" sz="2000" dirty="0">
              <a:latin typeface="Times New Roman" panose="02020603050405020304" pitchFamily="18" charset="0"/>
              <a:ea typeface="Times New Roman" panose="02020603050405020304" pitchFamily="18" charset="0"/>
            </a:endParaRPr>
          </a:p>
          <a:p>
            <a:pPr marL="342900" indent="-342900" algn="just" defTabSz="1219170">
              <a:lnSpc>
                <a:spcPct val="92000"/>
              </a:lnSpc>
              <a:spcBef>
                <a:spcPts val="1600"/>
              </a:spcBef>
              <a:buClr>
                <a:srgbClr val="000000"/>
              </a:buClr>
              <a:buFontTx/>
              <a:buChar char="-"/>
            </a:pPr>
            <a:r>
              <a:rPr lang="en-US" sz="2000" dirty="0" err="1">
                <a:latin typeface="Times New Roman" panose="02020603050405020304" pitchFamily="18" charset="0"/>
                <a:ea typeface="Times New Roman" panose="02020603050405020304" pitchFamily="18" charset="0"/>
              </a:rPr>
              <a:t>Lưu</a:t>
            </a:r>
            <a:r>
              <a:rPr lang="en-US" sz="2000" dirty="0">
                <a:latin typeface="Times New Roman" panose="02020603050405020304" pitchFamily="18" charset="0"/>
                <a:ea typeface="Times New Roman" panose="02020603050405020304" pitchFamily="18" charset="0"/>
              </a:rPr>
              <a:t> ý về </a:t>
            </a:r>
            <a:r>
              <a:rPr lang="en-US" sz="2000" dirty="0" err="1">
                <a:latin typeface="Times New Roman" panose="02020603050405020304" pitchFamily="18" charset="0"/>
                <a:ea typeface="Times New Roman" panose="02020603050405020304" pitchFamily="18" charset="0"/>
              </a:rPr>
              <a:t>thời</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gian</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đánh</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giá</a:t>
            </a:r>
            <a:r>
              <a:rPr lang="en-US" sz="2000" dirty="0">
                <a:latin typeface="Times New Roman" panose="02020603050405020304" pitchFamily="18" charset="0"/>
                <a:ea typeface="Times New Roman" panose="02020603050405020304" pitchFamily="18" charset="0"/>
              </a:rPr>
              <a:t> </a:t>
            </a:r>
          </a:p>
          <a:p>
            <a:pPr algn="just" defTabSz="1219170">
              <a:lnSpc>
                <a:spcPct val="92000"/>
              </a:lnSpc>
              <a:spcBef>
                <a:spcPts val="1600"/>
              </a:spcBef>
              <a:buClr>
                <a:srgbClr val="000000"/>
              </a:buClr>
            </a:pPr>
            <a:endParaRPr lang="en-US" sz="2000" dirty="0">
              <a:effectLst/>
              <a:latin typeface="Times New Roman" panose="02020603050405020304" pitchFamily="18" charset="0"/>
              <a:ea typeface="Times New Roman" panose="02020603050405020304" pitchFamily="18" charset="0"/>
            </a:endParaRPr>
          </a:p>
        </p:txBody>
      </p:sp>
      <p:sp>
        <p:nvSpPr>
          <p:cNvPr id="2" name="TextBox 1">
            <a:extLst>
              <a:ext uri="{FF2B5EF4-FFF2-40B4-BE49-F238E27FC236}">
                <a16:creationId xmlns:a16="http://schemas.microsoft.com/office/drawing/2014/main" id="{3736E6F3-0F03-66E7-6F30-A06B74F68E82}"/>
              </a:ext>
            </a:extLst>
          </p:cNvPr>
          <p:cNvSpPr txBox="1"/>
          <p:nvPr/>
        </p:nvSpPr>
        <p:spPr>
          <a:xfrm>
            <a:off x="1337042" y="355145"/>
            <a:ext cx="6469915" cy="400110"/>
          </a:xfrm>
          <a:prstGeom prst="rect">
            <a:avLst/>
          </a:prstGeom>
          <a:noFill/>
        </p:spPr>
        <p:txBody>
          <a:bodyPr wrap="square" rtlCol="0">
            <a:spAutoFit/>
          </a:bodyPr>
          <a:lstStyle/>
          <a:p>
            <a:pPr algn="ctr"/>
            <a:r>
              <a:rPr lang="en-US" sz="2000" b="1" dirty="0">
                <a:solidFill>
                  <a:srgbClr val="FF0000"/>
                </a:solidFill>
              </a:rPr>
              <a:t>MÔN TOÁN</a:t>
            </a:r>
          </a:p>
        </p:txBody>
      </p:sp>
    </p:spTree>
    <p:extLst>
      <p:ext uri="{BB962C8B-B14F-4D97-AF65-F5344CB8AC3E}">
        <p14:creationId xmlns:p14="http://schemas.microsoft.com/office/powerpoint/2010/main" val="25795171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807"/>
        <p:cNvGrpSpPr/>
        <p:nvPr/>
      </p:nvGrpSpPr>
      <p:grpSpPr>
        <a:xfrm>
          <a:off x="0" y="0"/>
          <a:ext cx="0" cy="0"/>
          <a:chOff x="0" y="0"/>
          <a:chExt cx="0" cy="0"/>
        </a:xfrm>
      </p:grpSpPr>
      <p:sp>
        <p:nvSpPr>
          <p:cNvPr id="1808" name="Google Shape;1808;p212"/>
          <p:cNvSpPr txBox="1"/>
          <p:nvPr/>
        </p:nvSpPr>
        <p:spPr>
          <a:xfrm>
            <a:off x="1924734" y="1385813"/>
            <a:ext cx="6469915" cy="1649652"/>
          </a:xfrm>
          <a:prstGeom prst="rect">
            <a:avLst/>
          </a:prstGeom>
          <a:solidFill>
            <a:schemeClr val="dk1"/>
          </a:solidFill>
          <a:ln>
            <a:noFill/>
          </a:ln>
        </p:spPr>
        <p:txBody>
          <a:bodyPr spcFirstLastPara="1" wrap="square" lIns="91425" tIns="91425" rIns="91425" bIns="91425" anchor="t" anchorCtr="0">
            <a:spAutoFit/>
          </a:bodyPr>
          <a:lstStyle/>
          <a:p>
            <a:pPr indent="355591" algn="just" defTabSz="1219170">
              <a:lnSpc>
                <a:spcPct val="92000"/>
              </a:lnSpc>
              <a:spcBef>
                <a:spcPts val="1600"/>
              </a:spcBef>
              <a:buClr>
                <a:srgbClr val="000000"/>
              </a:buClr>
            </a:pPr>
            <a:r>
              <a:rPr lang="en-US" sz="2000" b="1" dirty="0">
                <a:effectLst/>
                <a:latin typeface="Times New Roman" panose="02020603050405020304" pitchFamily="18" charset="0"/>
                <a:ea typeface="Times New Roman" panose="02020603050405020304" pitchFamily="18" charset="0"/>
              </a:rPr>
              <a:t>Mục </a:t>
            </a:r>
            <a:r>
              <a:rPr lang="en-US" sz="2000" b="1" dirty="0" err="1">
                <a:effectLst/>
                <a:latin typeface="Times New Roman" panose="02020603050405020304" pitchFamily="18" charset="0"/>
                <a:ea typeface="Times New Roman" panose="02020603050405020304" pitchFamily="18" charset="0"/>
              </a:rPr>
              <a:t>tiêu</a:t>
            </a:r>
            <a:r>
              <a:rPr lang="en-US" sz="2000" b="1" dirty="0">
                <a:effectLst/>
                <a:latin typeface="Times New Roman" panose="02020603050405020304" pitchFamily="18" charset="0"/>
                <a:ea typeface="Times New Roman" panose="02020603050405020304" pitchFamily="18" charset="0"/>
              </a:rPr>
              <a:t> </a:t>
            </a:r>
            <a:r>
              <a:rPr lang="en-US" sz="2000" b="1" dirty="0" err="1">
                <a:effectLst/>
                <a:latin typeface="Times New Roman" panose="02020603050405020304" pitchFamily="18" charset="0"/>
                <a:ea typeface="Times New Roman" panose="02020603050405020304" pitchFamily="18" charset="0"/>
              </a:rPr>
              <a:t>môn</a:t>
            </a:r>
            <a:r>
              <a:rPr lang="en-US" sz="2000" b="1" dirty="0">
                <a:effectLst/>
                <a:latin typeface="Times New Roman" panose="02020603050405020304" pitchFamily="18" charset="0"/>
                <a:ea typeface="Times New Roman" panose="02020603050405020304" pitchFamily="18" charset="0"/>
              </a:rPr>
              <a:t> học: </a:t>
            </a:r>
          </a:p>
          <a:p>
            <a:pPr marL="342900" indent="-342900" algn="just" defTabSz="1219170">
              <a:lnSpc>
                <a:spcPct val="92000"/>
              </a:lnSpc>
              <a:spcBef>
                <a:spcPts val="1600"/>
              </a:spcBef>
              <a:buClr>
                <a:srgbClr val="000000"/>
              </a:buClr>
              <a:buFontTx/>
              <a:buChar char="-"/>
            </a:pPr>
            <a:r>
              <a:rPr lang="en-US" sz="2000" dirty="0">
                <a:latin typeface="Times New Roman" panose="02020603050405020304" pitchFamily="18" charset="0"/>
                <a:ea typeface="Times New Roman" panose="02020603050405020304" pitchFamily="18" charset="0"/>
              </a:rPr>
              <a:t>3 </a:t>
            </a:r>
            <a:r>
              <a:rPr lang="en-US" sz="2000" dirty="0" err="1">
                <a:latin typeface="Times New Roman" panose="02020603050405020304" pitchFamily="18" charset="0"/>
                <a:ea typeface="Times New Roman" panose="02020603050405020304" pitchFamily="18" charset="0"/>
              </a:rPr>
              <a:t>năng</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lực</a:t>
            </a:r>
            <a:r>
              <a:rPr lang="en-US" sz="2000" dirty="0">
                <a:latin typeface="Times New Roman" panose="02020603050405020304" pitchFamily="18" charset="0"/>
                <a:ea typeface="Times New Roman" panose="02020603050405020304" pitchFamily="18" charset="0"/>
              </a:rPr>
              <a:t> khoa học </a:t>
            </a:r>
            <a:r>
              <a:rPr lang="en-US" sz="2000" dirty="0" err="1">
                <a:latin typeface="Times New Roman" panose="02020603050405020304" pitchFamily="18" charset="0"/>
                <a:ea typeface="Times New Roman" panose="02020603050405020304" pitchFamily="18" charset="0"/>
              </a:rPr>
              <a:t>tự</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nhiên</a:t>
            </a:r>
            <a:endParaRPr lang="en-US" sz="2000" dirty="0">
              <a:latin typeface="Times New Roman" panose="02020603050405020304" pitchFamily="18" charset="0"/>
              <a:ea typeface="Times New Roman" panose="02020603050405020304" pitchFamily="18" charset="0"/>
            </a:endParaRPr>
          </a:p>
          <a:p>
            <a:pPr marL="342900" indent="-342900" algn="just" defTabSz="1219170">
              <a:lnSpc>
                <a:spcPct val="92000"/>
              </a:lnSpc>
              <a:spcBef>
                <a:spcPts val="1600"/>
              </a:spcBef>
              <a:buClr>
                <a:srgbClr val="000000"/>
              </a:buClr>
              <a:buFontTx/>
              <a:buChar char="-"/>
            </a:pPr>
            <a:r>
              <a:rPr lang="en-US" sz="2000" dirty="0" err="1">
                <a:latin typeface="Times New Roman" panose="02020603050405020304" pitchFamily="18" charset="0"/>
                <a:ea typeface="Times New Roman" panose="02020603050405020304" pitchFamily="18" charset="0"/>
              </a:rPr>
              <a:t>Kết</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nối</a:t>
            </a:r>
            <a:r>
              <a:rPr lang="en-US" sz="2000" dirty="0">
                <a:latin typeface="Times New Roman" panose="02020603050405020304" pitchFamily="18" charset="0"/>
                <a:ea typeface="Times New Roman" panose="02020603050405020304" pitchFamily="18" charset="0"/>
              </a:rPr>
              <a:t> 3 </a:t>
            </a:r>
            <a:r>
              <a:rPr lang="en-US" sz="2000" dirty="0" err="1">
                <a:latin typeface="Times New Roman" panose="02020603050405020304" pitchFamily="18" charset="0"/>
                <a:ea typeface="Times New Roman" panose="02020603050405020304" pitchFamily="18" charset="0"/>
              </a:rPr>
              <a:t>năng</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lực</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với</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hoạt</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động</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sống</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độc</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lập</a:t>
            </a:r>
            <a:r>
              <a:rPr lang="en-US" sz="2000" dirty="0">
                <a:latin typeface="Times New Roman" panose="02020603050405020304" pitchFamily="18" charset="0"/>
                <a:ea typeface="Times New Roman" panose="02020603050405020304" pitchFamily="18" charset="0"/>
              </a:rPr>
              <a:t> </a:t>
            </a:r>
            <a:r>
              <a:rPr lang="en-US" sz="2000" b="1" dirty="0">
                <a:effectLst/>
                <a:latin typeface="Times New Roman" panose="02020603050405020304" pitchFamily="18" charset="0"/>
                <a:ea typeface="Times New Roman" panose="02020603050405020304" pitchFamily="18" charset="0"/>
              </a:rPr>
              <a:t> </a:t>
            </a:r>
          </a:p>
        </p:txBody>
      </p:sp>
      <p:sp>
        <p:nvSpPr>
          <p:cNvPr id="2" name="TextBox 1">
            <a:extLst>
              <a:ext uri="{FF2B5EF4-FFF2-40B4-BE49-F238E27FC236}">
                <a16:creationId xmlns:a16="http://schemas.microsoft.com/office/drawing/2014/main" id="{3736E6F3-0F03-66E7-6F30-A06B74F68E82}"/>
              </a:ext>
            </a:extLst>
          </p:cNvPr>
          <p:cNvSpPr txBox="1"/>
          <p:nvPr/>
        </p:nvSpPr>
        <p:spPr>
          <a:xfrm>
            <a:off x="1337042" y="355145"/>
            <a:ext cx="6469915" cy="400110"/>
          </a:xfrm>
          <a:prstGeom prst="rect">
            <a:avLst/>
          </a:prstGeom>
          <a:noFill/>
        </p:spPr>
        <p:txBody>
          <a:bodyPr wrap="square" rtlCol="0">
            <a:spAutoFit/>
          </a:bodyPr>
          <a:lstStyle/>
          <a:p>
            <a:pPr algn="ctr"/>
            <a:r>
              <a:rPr lang="en-US" sz="2000" b="1" dirty="0">
                <a:solidFill>
                  <a:srgbClr val="FF0000"/>
                </a:solidFill>
              </a:rPr>
              <a:t>MÔN KHOA HỌC TỰ NHIÊN</a:t>
            </a:r>
          </a:p>
        </p:txBody>
      </p:sp>
    </p:spTree>
    <p:extLst>
      <p:ext uri="{BB962C8B-B14F-4D97-AF65-F5344CB8AC3E}">
        <p14:creationId xmlns:p14="http://schemas.microsoft.com/office/powerpoint/2010/main" val="123650149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807"/>
        <p:cNvGrpSpPr/>
        <p:nvPr/>
      </p:nvGrpSpPr>
      <p:grpSpPr>
        <a:xfrm>
          <a:off x="0" y="0"/>
          <a:ext cx="0" cy="0"/>
          <a:chOff x="0" y="0"/>
          <a:chExt cx="0" cy="0"/>
        </a:xfrm>
      </p:grpSpPr>
      <p:sp>
        <p:nvSpPr>
          <p:cNvPr id="1808" name="Google Shape;1808;p212"/>
          <p:cNvSpPr txBox="1"/>
          <p:nvPr/>
        </p:nvSpPr>
        <p:spPr>
          <a:xfrm>
            <a:off x="547196" y="1314561"/>
            <a:ext cx="8596804" cy="1826624"/>
          </a:xfrm>
          <a:prstGeom prst="rect">
            <a:avLst/>
          </a:prstGeom>
          <a:solidFill>
            <a:schemeClr val="dk1"/>
          </a:solidFill>
          <a:ln>
            <a:noFill/>
          </a:ln>
        </p:spPr>
        <p:txBody>
          <a:bodyPr spcFirstLastPara="1" wrap="square" lIns="91425" tIns="91425" rIns="91425" bIns="91425" anchor="t" anchorCtr="0">
            <a:spAutoFit/>
          </a:bodyPr>
          <a:lstStyle/>
          <a:p>
            <a:pPr algn="just">
              <a:lnSpc>
                <a:spcPct val="115000"/>
              </a:lnSpc>
              <a:spcBef>
                <a:spcPts val="600"/>
              </a:spcBef>
            </a:pPr>
            <a:r>
              <a:rPr lang="en-US" sz="1800" b="1" dirty="0" err="1">
                <a:effectLst/>
                <a:latin typeface="Times New Roman" panose="02020603050405020304" pitchFamily="18" charset="0"/>
                <a:ea typeface="Times New Roman" panose="02020603050405020304" pitchFamily="18" charset="0"/>
              </a:rPr>
              <a:t>Thuận</a:t>
            </a:r>
            <a:r>
              <a:rPr lang="en-US" sz="1800" b="1" dirty="0">
                <a:effectLst/>
                <a:latin typeface="Times New Roman" panose="02020603050405020304" pitchFamily="18" charset="0"/>
                <a:ea typeface="Times New Roman" panose="02020603050405020304" pitchFamily="18" charset="0"/>
              </a:rPr>
              <a:t> </a:t>
            </a:r>
            <a:r>
              <a:rPr lang="en-US" sz="1800" b="1" dirty="0" err="1">
                <a:effectLst/>
                <a:latin typeface="Times New Roman" panose="02020603050405020304" pitchFamily="18" charset="0"/>
                <a:ea typeface="Times New Roman" panose="02020603050405020304" pitchFamily="18" charset="0"/>
              </a:rPr>
              <a:t>lợi</a:t>
            </a:r>
            <a:r>
              <a:rPr lang="en-US" sz="1800" b="1" dirty="0">
                <a:effectLst/>
                <a:latin typeface="Times New Roman" panose="02020603050405020304" pitchFamily="18" charset="0"/>
                <a:ea typeface="Times New Roman" panose="02020603050405020304" pitchFamily="18" charset="0"/>
              </a:rPr>
              <a:t>:</a:t>
            </a:r>
            <a:endParaRPr lang="en-US" sz="1800" dirty="0">
              <a:effectLst/>
              <a:latin typeface="Times New Roman" panose="02020603050405020304" pitchFamily="18" charset="0"/>
              <a:ea typeface="Times New Roman" panose="02020603050405020304" pitchFamily="18" charset="0"/>
            </a:endParaRPr>
          </a:p>
          <a:p>
            <a:pPr marL="342900" lvl="0" indent="-342900" algn="just">
              <a:lnSpc>
                <a:spcPct val="150000"/>
              </a:lnSpc>
              <a:buFont typeface="Symbol" panose="05050102010706020507" pitchFamily="18" charset="2"/>
              <a:buChar char="-"/>
            </a:pPr>
            <a:r>
              <a:rPr lang="en-US" sz="1800" dirty="0" err="1">
                <a:effectLst/>
                <a:latin typeface="Times New Roman" panose="02020603050405020304" pitchFamily="18" charset="0"/>
                <a:ea typeface="Times New Roman" panose="02020603050405020304" pitchFamily="18" charset="0"/>
              </a:rPr>
              <a:t>Kỹ</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năng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định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hướng</a:t>
            </a:r>
            <a:r>
              <a:rPr lang="en-US" sz="1800" dirty="0">
                <a:effectLst/>
                <a:latin typeface="Times New Roman" panose="02020603050405020304" pitchFamily="18" charset="0"/>
                <a:ea typeface="Times New Roman" panose="02020603050405020304" pitchFamily="18" charset="0"/>
              </a:rPr>
              <a:t> di </a:t>
            </a:r>
            <a:r>
              <a:rPr lang="en-US" sz="1800" dirty="0" err="1">
                <a:effectLst/>
                <a:latin typeface="Times New Roman" panose="02020603050405020304" pitchFamily="18" charset="0"/>
                <a:ea typeface="Times New Roman" panose="02020603050405020304" pitchFamily="18" charset="0"/>
              </a:rPr>
              <a:t>chuyển</a:t>
            </a:r>
            <a:r>
              <a:rPr lang="en-US" sz="1800" dirty="0">
                <a:latin typeface="Times New Roman" panose="02020603050405020304" pitchFamily="18" charset="0"/>
                <a:ea typeface="Times New Roman" panose="02020603050405020304" pitchFamily="18" charset="0"/>
              </a:rPr>
              <a:t> </a:t>
            </a:r>
          </a:p>
          <a:p>
            <a:pPr marL="342900" lvl="0" indent="-342900" algn="just">
              <a:lnSpc>
                <a:spcPct val="150000"/>
              </a:lnSpc>
              <a:buFont typeface="Symbol" panose="05050102010706020507" pitchFamily="18" charset="2"/>
              <a:buChar char="-"/>
            </a:pPr>
            <a:r>
              <a:rPr lang="en-US" sz="1800" dirty="0" err="1">
                <a:effectLst/>
                <a:latin typeface="Times New Roman" panose="02020603050405020304" pitchFamily="18" charset="0"/>
                <a:ea typeface="Times New Roman" panose="02020603050405020304" pitchFamily="18" charset="0"/>
              </a:rPr>
              <a:t>K</a:t>
            </a:r>
            <a:r>
              <a:rPr lang="en-US" sz="1800" dirty="0" err="1">
                <a:latin typeface="Times New Roman" panose="02020603050405020304" pitchFamily="18" charset="0"/>
                <a:ea typeface="Times New Roman" panose="02020603050405020304" pitchFamily="18" charset="0"/>
              </a:rPr>
              <a:t>ỹ</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năng</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biểu</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đạt</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và</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tìm</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kiếm</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thông</a:t>
            </a:r>
            <a:r>
              <a:rPr lang="en-US" sz="1800" dirty="0">
                <a:latin typeface="Times New Roman" panose="02020603050405020304" pitchFamily="18" charset="0"/>
                <a:ea typeface="Times New Roman" panose="02020603050405020304" pitchFamily="18" charset="0"/>
              </a:rPr>
              <a:t> tin </a:t>
            </a:r>
            <a:r>
              <a:rPr lang="en-US" sz="1800" dirty="0" err="1">
                <a:latin typeface="Times New Roman" panose="02020603050405020304" pitchFamily="18" charset="0"/>
                <a:ea typeface="Times New Roman" panose="02020603050405020304" pitchFamily="18" charset="0"/>
              </a:rPr>
              <a:t>theo</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nhiều</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cách</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khác</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nhau</a:t>
            </a:r>
            <a:endParaRPr lang="en-US" sz="1800" dirty="0">
              <a:effectLst/>
              <a:latin typeface="Times New Roman" panose="02020603050405020304" pitchFamily="18" charset="0"/>
              <a:ea typeface="Times New Roman" panose="02020603050405020304" pitchFamily="18" charset="0"/>
            </a:endParaRPr>
          </a:p>
          <a:p>
            <a:pPr marL="342900" lvl="0" indent="-342900" algn="just">
              <a:lnSpc>
                <a:spcPct val="150000"/>
              </a:lnSpc>
              <a:buFont typeface="Symbol" panose="05050102010706020507" pitchFamily="18" charset="2"/>
              <a:buChar char="-"/>
            </a:pPr>
            <a:r>
              <a:rPr lang="en-US" sz="1800" dirty="0" err="1">
                <a:latin typeface="Times New Roman" panose="02020603050405020304" pitchFamily="18" charset="0"/>
                <a:ea typeface="Times New Roman" panose="02020603050405020304" pitchFamily="18" charset="0"/>
              </a:rPr>
              <a:t>Vai</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trò</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khác</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nhau</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trong</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các</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hoạt</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động</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thí</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nghiệm</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thực</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hành</a:t>
            </a:r>
            <a:endParaRPr lang="en-US" sz="1800" dirty="0">
              <a:effectLst/>
              <a:latin typeface="Times New Roman" panose="02020603050405020304" pitchFamily="18" charset="0"/>
              <a:ea typeface="Times New Roman" panose="02020603050405020304" pitchFamily="18" charset="0"/>
            </a:endParaRPr>
          </a:p>
        </p:txBody>
      </p:sp>
      <p:sp>
        <p:nvSpPr>
          <p:cNvPr id="2" name="TextBox 1">
            <a:extLst>
              <a:ext uri="{FF2B5EF4-FFF2-40B4-BE49-F238E27FC236}">
                <a16:creationId xmlns:a16="http://schemas.microsoft.com/office/drawing/2014/main" id="{3736E6F3-0F03-66E7-6F30-A06B74F68E82}"/>
              </a:ext>
            </a:extLst>
          </p:cNvPr>
          <p:cNvSpPr txBox="1"/>
          <p:nvPr/>
        </p:nvSpPr>
        <p:spPr>
          <a:xfrm>
            <a:off x="1337042" y="355145"/>
            <a:ext cx="6469915" cy="400110"/>
          </a:xfrm>
          <a:prstGeom prst="rect">
            <a:avLst/>
          </a:prstGeom>
          <a:noFill/>
        </p:spPr>
        <p:txBody>
          <a:bodyPr wrap="square" rtlCol="0">
            <a:spAutoFit/>
          </a:bodyPr>
          <a:lstStyle/>
          <a:p>
            <a:pPr algn="ctr"/>
            <a:r>
              <a:rPr lang="en-US" sz="2000" b="1" dirty="0">
                <a:solidFill>
                  <a:srgbClr val="FF0000"/>
                </a:solidFill>
              </a:rPr>
              <a:t>MÔN KHOA HỌC TỰ NHIÊN</a:t>
            </a:r>
          </a:p>
        </p:txBody>
      </p:sp>
    </p:spTree>
    <p:extLst>
      <p:ext uri="{BB962C8B-B14F-4D97-AF65-F5344CB8AC3E}">
        <p14:creationId xmlns:p14="http://schemas.microsoft.com/office/powerpoint/2010/main" val="1446899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807"/>
        <p:cNvGrpSpPr/>
        <p:nvPr/>
      </p:nvGrpSpPr>
      <p:grpSpPr>
        <a:xfrm>
          <a:off x="0" y="0"/>
          <a:ext cx="0" cy="0"/>
          <a:chOff x="0" y="0"/>
          <a:chExt cx="0" cy="0"/>
        </a:xfrm>
      </p:grpSpPr>
      <p:sp>
        <p:nvSpPr>
          <p:cNvPr id="1808" name="Google Shape;1808;p212"/>
          <p:cNvSpPr txBox="1"/>
          <p:nvPr/>
        </p:nvSpPr>
        <p:spPr>
          <a:xfrm>
            <a:off x="547196" y="1314561"/>
            <a:ext cx="8596804" cy="2557593"/>
          </a:xfrm>
          <a:prstGeom prst="rect">
            <a:avLst/>
          </a:prstGeom>
          <a:solidFill>
            <a:schemeClr val="dk1"/>
          </a:solidFill>
          <a:ln>
            <a:noFill/>
          </a:ln>
        </p:spPr>
        <p:txBody>
          <a:bodyPr spcFirstLastPara="1" wrap="square" lIns="91425" tIns="91425" rIns="91425" bIns="91425" anchor="t" anchorCtr="0">
            <a:spAutoFit/>
          </a:bodyPr>
          <a:lstStyle/>
          <a:p>
            <a:pPr algn="just">
              <a:lnSpc>
                <a:spcPct val="115000"/>
              </a:lnSpc>
              <a:spcBef>
                <a:spcPts val="600"/>
              </a:spcBef>
            </a:pPr>
            <a:r>
              <a:rPr lang="en-US" sz="1800" b="1" dirty="0" err="1">
                <a:effectLst/>
                <a:latin typeface="Times New Roman" panose="02020603050405020304" pitchFamily="18" charset="0"/>
                <a:ea typeface="Times New Roman" panose="02020603050405020304" pitchFamily="18" charset="0"/>
              </a:rPr>
              <a:t>Khó</a:t>
            </a:r>
            <a:r>
              <a:rPr lang="en-US" sz="1800" b="1" dirty="0">
                <a:effectLst/>
                <a:latin typeface="Times New Roman" panose="02020603050405020304" pitchFamily="18" charset="0"/>
                <a:ea typeface="Times New Roman" panose="02020603050405020304" pitchFamily="18" charset="0"/>
              </a:rPr>
              <a:t> </a:t>
            </a:r>
            <a:r>
              <a:rPr lang="en-US" sz="1800" b="1" dirty="0" err="1">
                <a:effectLst/>
                <a:latin typeface="Times New Roman" panose="02020603050405020304" pitchFamily="18" charset="0"/>
                <a:ea typeface="Times New Roman" panose="02020603050405020304" pitchFamily="18" charset="0"/>
              </a:rPr>
              <a:t>khăn</a:t>
            </a:r>
            <a:endParaRPr lang="en-US" sz="1800" dirty="0">
              <a:effectLst/>
              <a:latin typeface="Times New Roman" panose="02020603050405020304" pitchFamily="18" charset="0"/>
              <a:ea typeface="Times New Roman" panose="02020603050405020304" pitchFamily="18" charset="0"/>
            </a:endParaRPr>
          </a:p>
          <a:p>
            <a:pPr marL="285750" lvl="0" indent="-285750" algn="just">
              <a:lnSpc>
                <a:spcPct val="115000"/>
              </a:lnSpc>
              <a:spcBef>
                <a:spcPts val="600"/>
              </a:spcBef>
              <a:buFontTx/>
              <a:buChar char="-"/>
            </a:pPr>
            <a:r>
              <a:rPr lang="en-US" sz="1800" dirty="0" err="1">
                <a:latin typeface="Times New Roman" panose="02020603050405020304" pitchFamily="18" charset="0"/>
                <a:ea typeface="Times New Roman" panose="02020603050405020304" pitchFamily="18" charset="0"/>
              </a:rPr>
              <a:t>Hướng</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dẫn</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trực</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quan</a:t>
            </a:r>
            <a:r>
              <a:rPr lang="en-US" sz="1800" dirty="0">
                <a:latin typeface="Times New Roman" panose="02020603050405020304" pitchFamily="18" charset="0"/>
                <a:ea typeface="Times New Roman" panose="02020603050405020304" pitchFamily="18" charset="0"/>
              </a:rPr>
              <a:t> – </a:t>
            </a:r>
            <a:r>
              <a:rPr lang="en-US" sz="1800" dirty="0" err="1">
                <a:latin typeface="Times New Roman" panose="02020603050405020304" pitchFamily="18" charset="0"/>
                <a:ea typeface="Times New Roman" panose="02020603050405020304" pitchFamily="18" charset="0"/>
              </a:rPr>
              <a:t>hình</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thành</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khái</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niệm</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trừu</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tượng</a:t>
            </a:r>
            <a:r>
              <a:rPr lang="en-US" sz="1800" dirty="0">
                <a:latin typeface="Times New Roman" panose="02020603050405020304" pitchFamily="18" charset="0"/>
                <a:ea typeface="Times New Roman" panose="02020603050405020304" pitchFamily="18" charset="0"/>
              </a:rPr>
              <a:t> </a:t>
            </a:r>
          </a:p>
          <a:p>
            <a:pPr marL="285750" lvl="0" indent="-285750" algn="just">
              <a:lnSpc>
                <a:spcPct val="115000"/>
              </a:lnSpc>
              <a:spcBef>
                <a:spcPts val="600"/>
              </a:spcBef>
              <a:buFontTx/>
              <a:buChar char="-"/>
            </a:pPr>
            <a:r>
              <a:rPr lang="en-US" sz="1800" dirty="0" err="1">
                <a:effectLst/>
                <a:latin typeface="Times New Roman" panose="02020603050405020304" pitchFamily="18" charset="0"/>
                <a:ea typeface="Times New Roman" panose="02020603050405020304" pitchFamily="18" charset="0"/>
              </a:rPr>
              <a:t>Cần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nhiều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thờ</a:t>
            </a:r>
            <a:r>
              <a:rPr lang="en-US" sz="1800" dirty="0" err="1">
                <a:latin typeface="Times New Roman" panose="02020603050405020304" pitchFamily="18" charset="0"/>
                <a:ea typeface="Times New Roman" panose="02020603050405020304" pitchFamily="18" charset="0"/>
              </a:rPr>
              <a:t>i</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gian</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hơn</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trong</a:t>
            </a:r>
            <a:r>
              <a:rPr lang="en-US" sz="1800" dirty="0">
                <a:latin typeface="Times New Roman" panose="02020603050405020304" pitchFamily="18" charset="0"/>
                <a:ea typeface="Times New Roman" panose="02020603050405020304" pitchFamily="18" charset="0"/>
              </a:rPr>
              <a:t> tri </a:t>
            </a:r>
            <a:r>
              <a:rPr lang="en-US" sz="1800" dirty="0" err="1">
                <a:latin typeface="Times New Roman" panose="02020603050405020304" pitchFamily="18" charset="0"/>
                <a:ea typeface="Times New Roman" panose="02020603050405020304" pitchFamily="18" charset="0"/>
              </a:rPr>
              <a:t>giác</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các</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hiện</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tượng</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hoặc</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tham</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gia</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vào</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thí</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nghiệm</a:t>
            </a:r>
            <a:r>
              <a:rPr lang="en-US" sz="1800" dirty="0">
                <a:latin typeface="Times New Roman" panose="02020603050405020304" pitchFamily="18" charset="0"/>
                <a:ea typeface="Times New Roman" panose="02020603050405020304" pitchFamily="18" charset="0"/>
              </a:rPr>
              <a:t> </a:t>
            </a:r>
          </a:p>
          <a:p>
            <a:pPr marL="285750" lvl="0" indent="-285750" algn="just">
              <a:lnSpc>
                <a:spcPct val="115000"/>
              </a:lnSpc>
              <a:spcBef>
                <a:spcPts val="600"/>
              </a:spcBef>
              <a:buFontTx/>
              <a:buChar char="-"/>
            </a:pPr>
            <a:r>
              <a:rPr lang="en-US" sz="1800" dirty="0" err="1">
                <a:effectLst/>
                <a:latin typeface="Times New Roman" panose="02020603050405020304" pitchFamily="18" charset="0"/>
                <a:ea typeface="Times New Roman" panose="02020603050405020304" pitchFamily="18" charset="0"/>
              </a:rPr>
              <a:t>B</a:t>
            </a:r>
            <a:r>
              <a:rPr lang="en-US" sz="1800" dirty="0" err="1">
                <a:latin typeface="Times New Roman" panose="02020603050405020304" pitchFamily="18" charset="0"/>
                <a:ea typeface="Times New Roman" panose="02020603050405020304" pitchFamily="18" charset="0"/>
              </a:rPr>
              <a:t>ảng</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biểu</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đồ</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hình</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ảnh</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cần</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được</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mô</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hình</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nổi</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hoặc</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mô</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tả</a:t>
            </a:r>
            <a:r>
              <a:rPr lang="en-US" sz="1800" dirty="0">
                <a:latin typeface="Times New Roman" panose="02020603050405020304" pitchFamily="18" charset="0"/>
                <a:ea typeface="Times New Roman" panose="02020603050405020304" pitchFamily="18" charset="0"/>
              </a:rPr>
              <a:t> </a:t>
            </a:r>
          </a:p>
          <a:p>
            <a:pPr marL="285750" lvl="0" indent="-285750" algn="just">
              <a:lnSpc>
                <a:spcPct val="115000"/>
              </a:lnSpc>
              <a:spcBef>
                <a:spcPts val="600"/>
              </a:spcBef>
              <a:buFontTx/>
              <a:buChar char="-"/>
            </a:pPr>
            <a:r>
              <a:rPr lang="en-US" sz="1800" dirty="0" err="1">
                <a:effectLst/>
                <a:latin typeface="Times New Roman" panose="02020603050405020304" pitchFamily="18" charset="0"/>
                <a:ea typeface="Times New Roman" panose="02020603050405020304" pitchFamily="18" charset="0"/>
              </a:rPr>
              <a:t>Tài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liệu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mang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tính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tiếp</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cận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còn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hạn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chế</a:t>
            </a:r>
            <a:r>
              <a:rPr lang="en-US" sz="1800" dirty="0">
                <a:effectLst/>
                <a:latin typeface="Times New Roman" panose="02020603050405020304" pitchFamily="18" charset="0"/>
                <a:ea typeface="Times New Roman" panose="02020603050405020304" pitchFamily="18" charset="0"/>
              </a:rPr>
              <a:t> </a:t>
            </a:r>
          </a:p>
          <a:p>
            <a:pPr marL="285750" lvl="0" indent="-285750" algn="just">
              <a:lnSpc>
                <a:spcPct val="115000"/>
              </a:lnSpc>
              <a:spcBef>
                <a:spcPts val="600"/>
              </a:spcBef>
              <a:buFontTx/>
              <a:buChar char="-"/>
            </a:pPr>
            <a:r>
              <a:rPr lang="en-US" sz="1800" dirty="0" err="1">
                <a:latin typeface="Times New Roman" panose="02020603050405020304" pitchFamily="18" charset="0"/>
                <a:ea typeface="Times New Roman" panose="02020603050405020304" pitchFamily="18" charset="0"/>
              </a:rPr>
              <a:t>Khó</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tiếp</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cận</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với</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phương</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pháp</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dạy</a:t>
            </a:r>
            <a:r>
              <a:rPr lang="en-US" sz="1800" dirty="0">
                <a:latin typeface="Times New Roman" panose="02020603050405020304" pitchFamily="18" charset="0"/>
                <a:ea typeface="Times New Roman" panose="02020603050405020304" pitchFamily="18" charset="0"/>
              </a:rPr>
              <a:t> học </a:t>
            </a:r>
            <a:r>
              <a:rPr lang="en-US" sz="1800" dirty="0" err="1">
                <a:latin typeface="Times New Roman" panose="02020603050405020304" pitchFamily="18" charset="0"/>
                <a:ea typeface="Times New Roman" panose="02020603050405020304" pitchFamily="18" charset="0"/>
              </a:rPr>
              <a:t>trong</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môn</a:t>
            </a:r>
            <a:r>
              <a:rPr lang="en-US" sz="1800" dirty="0">
                <a:latin typeface="Times New Roman" panose="02020603050405020304" pitchFamily="18" charset="0"/>
                <a:ea typeface="Times New Roman" panose="02020603050405020304" pitchFamily="18" charset="0"/>
              </a:rPr>
              <a:t> học </a:t>
            </a:r>
            <a:r>
              <a:rPr lang="en-US" sz="1800" dirty="0" err="1">
                <a:latin typeface="Times New Roman" panose="02020603050405020304" pitchFamily="18" charset="0"/>
                <a:ea typeface="Times New Roman" panose="02020603050405020304" pitchFamily="18" charset="0"/>
              </a:rPr>
              <a:t>phổ</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thông</a:t>
            </a:r>
            <a:r>
              <a:rPr lang="en-US" sz="1800" dirty="0">
                <a:latin typeface="Times New Roman" panose="02020603050405020304" pitchFamily="18"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p:txBody>
      </p:sp>
      <p:sp>
        <p:nvSpPr>
          <p:cNvPr id="2" name="TextBox 1">
            <a:extLst>
              <a:ext uri="{FF2B5EF4-FFF2-40B4-BE49-F238E27FC236}">
                <a16:creationId xmlns:a16="http://schemas.microsoft.com/office/drawing/2014/main" id="{3736E6F3-0F03-66E7-6F30-A06B74F68E82}"/>
              </a:ext>
            </a:extLst>
          </p:cNvPr>
          <p:cNvSpPr txBox="1"/>
          <p:nvPr/>
        </p:nvSpPr>
        <p:spPr>
          <a:xfrm>
            <a:off x="1337042" y="355145"/>
            <a:ext cx="6469915" cy="400110"/>
          </a:xfrm>
          <a:prstGeom prst="rect">
            <a:avLst/>
          </a:prstGeom>
          <a:noFill/>
        </p:spPr>
        <p:txBody>
          <a:bodyPr wrap="square" rtlCol="0">
            <a:spAutoFit/>
          </a:bodyPr>
          <a:lstStyle/>
          <a:p>
            <a:pPr algn="ctr"/>
            <a:r>
              <a:rPr lang="en-US" sz="2000" b="1" dirty="0">
                <a:solidFill>
                  <a:srgbClr val="FF0000"/>
                </a:solidFill>
              </a:rPr>
              <a:t>MÔN KHOA HỌC TỰ NHIÊN</a:t>
            </a:r>
          </a:p>
        </p:txBody>
      </p:sp>
    </p:spTree>
    <p:extLst>
      <p:ext uri="{BB962C8B-B14F-4D97-AF65-F5344CB8AC3E}">
        <p14:creationId xmlns:p14="http://schemas.microsoft.com/office/powerpoint/2010/main" val="296035103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807"/>
        <p:cNvGrpSpPr/>
        <p:nvPr/>
      </p:nvGrpSpPr>
      <p:grpSpPr>
        <a:xfrm>
          <a:off x="0" y="0"/>
          <a:ext cx="0" cy="0"/>
          <a:chOff x="0" y="0"/>
          <a:chExt cx="0" cy="0"/>
        </a:xfrm>
      </p:grpSpPr>
      <p:sp>
        <p:nvSpPr>
          <p:cNvPr id="1808" name="Google Shape;1808;p212"/>
          <p:cNvSpPr txBox="1"/>
          <p:nvPr/>
        </p:nvSpPr>
        <p:spPr>
          <a:xfrm>
            <a:off x="547196" y="1314561"/>
            <a:ext cx="8596804" cy="2909484"/>
          </a:xfrm>
          <a:prstGeom prst="rect">
            <a:avLst/>
          </a:prstGeom>
          <a:solidFill>
            <a:schemeClr val="dk1"/>
          </a:solidFill>
          <a:ln>
            <a:noFill/>
          </a:ln>
        </p:spPr>
        <p:txBody>
          <a:bodyPr spcFirstLastPara="1" wrap="square" lIns="91425" tIns="91425" rIns="91425" bIns="91425" anchor="t" anchorCtr="0">
            <a:spAutoFit/>
          </a:bodyPr>
          <a:lstStyle/>
          <a:p>
            <a:pPr indent="355591" algn="just" defTabSz="1219170">
              <a:lnSpc>
                <a:spcPct val="92000"/>
              </a:lnSpc>
              <a:spcBef>
                <a:spcPts val="1600"/>
              </a:spcBef>
              <a:buClr>
                <a:srgbClr val="000000"/>
              </a:buClr>
            </a:pPr>
            <a:r>
              <a:rPr lang="en-US" sz="2000" b="1" dirty="0" err="1">
                <a:latin typeface="Times New Roman" panose="02020603050405020304" pitchFamily="18" charset="0"/>
                <a:ea typeface="Times New Roman" panose="02020603050405020304" pitchFamily="18" charset="0"/>
              </a:rPr>
              <a:t>Yêu</a:t>
            </a:r>
            <a:r>
              <a:rPr lang="en-US" sz="2000" b="1" dirty="0">
                <a:latin typeface="Times New Roman" panose="02020603050405020304" pitchFamily="18" charset="0"/>
                <a:ea typeface="Times New Roman" panose="02020603050405020304" pitchFamily="18" charset="0"/>
              </a:rPr>
              <a:t> </a:t>
            </a:r>
            <a:r>
              <a:rPr lang="en-US" sz="2000" b="1" dirty="0" err="1">
                <a:latin typeface="Times New Roman" panose="02020603050405020304" pitchFamily="18" charset="0"/>
                <a:ea typeface="Times New Roman" panose="02020603050405020304" pitchFamily="18" charset="0"/>
              </a:rPr>
              <a:t>cầu</a:t>
            </a:r>
            <a:r>
              <a:rPr lang="en-US" sz="2000" b="1" dirty="0">
                <a:latin typeface="Times New Roman" panose="02020603050405020304" pitchFamily="18" charset="0"/>
                <a:ea typeface="Times New Roman" panose="02020603050405020304" pitchFamily="18" charset="0"/>
              </a:rPr>
              <a:t> </a:t>
            </a:r>
            <a:r>
              <a:rPr lang="en-US" sz="2000" b="1" dirty="0" err="1">
                <a:latin typeface="Times New Roman" panose="02020603050405020304" pitchFamily="18" charset="0"/>
                <a:ea typeface="Times New Roman" panose="02020603050405020304" pitchFamily="18" charset="0"/>
              </a:rPr>
              <a:t>cần</a:t>
            </a:r>
            <a:r>
              <a:rPr lang="en-US" sz="2000" b="1" dirty="0">
                <a:latin typeface="Times New Roman" panose="02020603050405020304" pitchFamily="18" charset="0"/>
                <a:ea typeface="Times New Roman" panose="02020603050405020304" pitchFamily="18" charset="0"/>
              </a:rPr>
              <a:t> </a:t>
            </a:r>
            <a:r>
              <a:rPr lang="en-US" sz="2000" b="1" dirty="0" err="1">
                <a:latin typeface="Times New Roman" panose="02020603050405020304" pitchFamily="18" charset="0"/>
                <a:ea typeface="Times New Roman" panose="02020603050405020304" pitchFamily="18" charset="0"/>
              </a:rPr>
              <a:t>đạt</a:t>
            </a:r>
            <a:r>
              <a:rPr lang="en-US" sz="2000" b="1" dirty="0">
                <a:effectLst/>
                <a:latin typeface="Times New Roman" panose="02020603050405020304" pitchFamily="18" charset="0"/>
                <a:ea typeface="Times New Roman" panose="02020603050405020304" pitchFamily="18" charset="0"/>
              </a:rPr>
              <a:t>: </a:t>
            </a:r>
          </a:p>
          <a:p>
            <a:pPr marL="342900" indent="-342900" algn="just" defTabSz="1219170">
              <a:lnSpc>
                <a:spcPct val="92000"/>
              </a:lnSpc>
              <a:spcBef>
                <a:spcPts val="1600"/>
              </a:spcBef>
              <a:buClr>
                <a:srgbClr val="000000"/>
              </a:buClr>
              <a:buFontTx/>
              <a:buChar char="-"/>
            </a:pPr>
            <a:r>
              <a:rPr lang="en-US" sz="2000" dirty="0" err="1">
                <a:latin typeface="Times New Roman" panose="02020603050405020304" pitchFamily="18" charset="0"/>
                <a:ea typeface="Times New Roman" panose="02020603050405020304" pitchFamily="18" charset="0"/>
              </a:rPr>
              <a:t>Tương</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đương</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yêu</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cầu</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cần</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đạt</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cơ</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bản</a:t>
            </a:r>
            <a:endParaRPr lang="en-US" sz="2000" dirty="0">
              <a:latin typeface="Times New Roman" panose="02020603050405020304" pitchFamily="18" charset="0"/>
              <a:ea typeface="Times New Roman" panose="02020603050405020304" pitchFamily="18" charset="0"/>
            </a:endParaRPr>
          </a:p>
          <a:p>
            <a:pPr marL="342900" indent="-342900" algn="just" defTabSz="1219170">
              <a:lnSpc>
                <a:spcPct val="92000"/>
              </a:lnSpc>
              <a:spcBef>
                <a:spcPts val="1600"/>
              </a:spcBef>
              <a:buClr>
                <a:srgbClr val="000000"/>
              </a:buClr>
              <a:buFontTx/>
              <a:buChar char="-"/>
            </a:pPr>
            <a:r>
              <a:rPr lang="en-US" sz="2000" dirty="0" err="1">
                <a:latin typeface="Times New Roman" panose="02020603050405020304" pitchFamily="18" charset="0"/>
                <a:ea typeface="Times New Roman" panose="02020603050405020304" pitchFamily="18" charset="0"/>
              </a:rPr>
              <a:t>Chú</a:t>
            </a:r>
            <a:r>
              <a:rPr lang="en-US" sz="2000" dirty="0">
                <a:latin typeface="Times New Roman" panose="02020603050405020304" pitchFamily="18" charset="0"/>
                <a:ea typeface="Times New Roman" panose="02020603050405020304" pitchFamily="18" charset="0"/>
              </a:rPr>
              <a:t> ý </a:t>
            </a:r>
            <a:r>
              <a:rPr lang="en-US" sz="2000" dirty="0" err="1">
                <a:latin typeface="Times New Roman" panose="02020603050405020304" pitchFamily="18" charset="0"/>
                <a:ea typeface="Times New Roman" panose="02020603050405020304" pitchFamily="18" charset="0"/>
              </a:rPr>
              <a:t>việc</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giảm</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tải</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yêu</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cầu</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cần</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đạt</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liên</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quan</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đến</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thí</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nghiệm</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tạo</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sản</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phẩm</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trực</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quan</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hóa</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thông</a:t>
            </a:r>
            <a:r>
              <a:rPr lang="en-US" sz="2000" dirty="0">
                <a:latin typeface="Times New Roman" panose="02020603050405020304" pitchFamily="18" charset="0"/>
                <a:ea typeface="Times New Roman" panose="02020603050405020304" pitchFamily="18" charset="0"/>
              </a:rPr>
              <a:t> tin. </a:t>
            </a:r>
          </a:p>
          <a:p>
            <a:pPr marL="342900" indent="-342900" algn="just" defTabSz="1219170">
              <a:lnSpc>
                <a:spcPct val="92000"/>
              </a:lnSpc>
              <a:spcBef>
                <a:spcPts val="1600"/>
              </a:spcBef>
              <a:buClr>
                <a:srgbClr val="000000"/>
              </a:buClr>
              <a:buFontTx/>
              <a:buChar char="-"/>
            </a:pPr>
            <a:r>
              <a:rPr lang="en-US" sz="2000" dirty="0" err="1">
                <a:latin typeface="Times New Roman" panose="02020603050405020304" pitchFamily="18" charset="0"/>
                <a:ea typeface="Times New Roman" panose="02020603050405020304" pitchFamily="18" charset="0"/>
              </a:rPr>
              <a:t>Kết</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nối</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với</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những</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kỹ</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năng</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sống</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độc</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lập</a:t>
            </a:r>
            <a:r>
              <a:rPr lang="en-US" sz="2000" dirty="0">
                <a:latin typeface="Times New Roman" panose="02020603050405020304" pitchFamily="18" charset="0"/>
                <a:ea typeface="Times New Roman" panose="02020603050405020304" pitchFamily="18" charset="0"/>
              </a:rPr>
              <a:t>. </a:t>
            </a:r>
            <a:r>
              <a:rPr lang="en-US" sz="2000" b="1" dirty="0">
                <a:effectLst/>
                <a:latin typeface="Times New Roman" panose="02020603050405020304" pitchFamily="18" charset="0"/>
                <a:ea typeface="Times New Roman" panose="02020603050405020304" pitchFamily="18" charset="0"/>
              </a:rPr>
              <a:t> </a:t>
            </a:r>
          </a:p>
          <a:p>
            <a:pPr indent="355591" algn="just" defTabSz="1219170">
              <a:lnSpc>
                <a:spcPct val="92000"/>
              </a:lnSpc>
              <a:spcBef>
                <a:spcPts val="1600"/>
              </a:spcBef>
              <a:buClr>
                <a:srgbClr val="000000"/>
              </a:buClr>
            </a:pPr>
            <a:endParaRPr lang="en-US" sz="2000" b="1" dirty="0">
              <a:effectLst/>
              <a:latin typeface="Times New Roman" panose="02020603050405020304" pitchFamily="18" charset="0"/>
              <a:ea typeface="Times New Roman" panose="02020603050405020304" pitchFamily="18" charset="0"/>
            </a:endParaRPr>
          </a:p>
        </p:txBody>
      </p:sp>
      <p:sp>
        <p:nvSpPr>
          <p:cNvPr id="2" name="TextBox 1">
            <a:extLst>
              <a:ext uri="{FF2B5EF4-FFF2-40B4-BE49-F238E27FC236}">
                <a16:creationId xmlns:a16="http://schemas.microsoft.com/office/drawing/2014/main" id="{3736E6F3-0F03-66E7-6F30-A06B74F68E82}"/>
              </a:ext>
            </a:extLst>
          </p:cNvPr>
          <p:cNvSpPr txBox="1"/>
          <p:nvPr/>
        </p:nvSpPr>
        <p:spPr>
          <a:xfrm>
            <a:off x="1337042" y="355145"/>
            <a:ext cx="6469915" cy="400110"/>
          </a:xfrm>
          <a:prstGeom prst="rect">
            <a:avLst/>
          </a:prstGeom>
          <a:noFill/>
        </p:spPr>
        <p:txBody>
          <a:bodyPr wrap="square" rtlCol="0">
            <a:spAutoFit/>
          </a:bodyPr>
          <a:lstStyle/>
          <a:p>
            <a:pPr algn="ctr"/>
            <a:r>
              <a:rPr lang="en-US" sz="2000" b="1" dirty="0">
                <a:solidFill>
                  <a:srgbClr val="FF0000"/>
                </a:solidFill>
              </a:rPr>
              <a:t>MÔN KHOA HỌC TỰ NHIÊN</a:t>
            </a:r>
          </a:p>
        </p:txBody>
      </p:sp>
    </p:spTree>
    <p:extLst>
      <p:ext uri="{BB962C8B-B14F-4D97-AF65-F5344CB8AC3E}">
        <p14:creationId xmlns:p14="http://schemas.microsoft.com/office/powerpoint/2010/main" val="144789170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807"/>
        <p:cNvGrpSpPr/>
        <p:nvPr/>
      </p:nvGrpSpPr>
      <p:grpSpPr>
        <a:xfrm>
          <a:off x="0" y="0"/>
          <a:ext cx="0" cy="0"/>
          <a:chOff x="0" y="0"/>
          <a:chExt cx="0" cy="0"/>
        </a:xfrm>
      </p:grpSpPr>
      <p:sp>
        <p:nvSpPr>
          <p:cNvPr id="1808" name="Google Shape;1808;p212"/>
          <p:cNvSpPr txBox="1"/>
          <p:nvPr/>
        </p:nvSpPr>
        <p:spPr>
          <a:xfrm>
            <a:off x="1924734" y="1385813"/>
            <a:ext cx="6469915" cy="672974"/>
          </a:xfrm>
          <a:prstGeom prst="rect">
            <a:avLst/>
          </a:prstGeom>
          <a:solidFill>
            <a:schemeClr val="dk1"/>
          </a:solidFill>
          <a:ln>
            <a:noFill/>
          </a:ln>
        </p:spPr>
        <p:txBody>
          <a:bodyPr spcFirstLastPara="1" wrap="square" lIns="91425" tIns="91425" rIns="91425" bIns="91425" anchor="t" anchorCtr="0">
            <a:spAutoFit/>
          </a:bodyPr>
          <a:lstStyle/>
          <a:p>
            <a:pPr indent="355591" algn="just" defTabSz="1219170">
              <a:lnSpc>
                <a:spcPct val="92000"/>
              </a:lnSpc>
              <a:spcBef>
                <a:spcPts val="1600"/>
              </a:spcBef>
              <a:buClr>
                <a:srgbClr val="000000"/>
              </a:buClr>
            </a:pPr>
            <a:r>
              <a:rPr lang="en-US" sz="2000" b="1" dirty="0" err="1">
                <a:effectLst/>
                <a:latin typeface="Times New Roman" panose="02020603050405020304" pitchFamily="18" charset="0"/>
                <a:ea typeface="Times New Roman" panose="02020603050405020304" pitchFamily="18" charset="0"/>
              </a:rPr>
              <a:t>Gợi</a:t>
            </a:r>
            <a:r>
              <a:rPr lang="en-US" sz="2000" b="1" dirty="0">
                <a:effectLst/>
                <a:latin typeface="Times New Roman" panose="02020603050405020304" pitchFamily="18" charset="0"/>
                <a:ea typeface="Times New Roman" panose="02020603050405020304" pitchFamily="18" charset="0"/>
              </a:rPr>
              <a:t> </a:t>
            </a:r>
            <a:r>
              <a:rPr lang="en-US" sz="2000" b="1" dirty="0">
                <a:latin typeface="Times New Roman" panose="02020603050405020304" pitchFamily="18" charset="0"/>
                <a:ea typeface="Times New Roman" panose="02020603050405020304" pitchFamily="18" charset="0"/>
              </a:rPr>
              <a:t>ý </a:t>
            </a:r>
            <a:r>
              <a:rPr lang="en-US" sz="2000" b="1" dirty="0" err="1">
                <a:latin typeface="Times New Roman" panose="02020603050405020304" pitchFamily="18" charset="0"/>
                <a:ea typeface="Times New Roman" panose="02020603050405020304" pitchFamily="18" charset="0"/>
              </a:rPr>
              <a:t>n</a:t>
            </a:r>
            <a:r>
              <a:rPr lang="en-US" sz="2000" b="1" dirty="0" err="1">
                <a:effectLst/>
                <a:latin typeface="Times New Roman" panose="02020603050405020304" pitchFamily="18" charset="0"/>
                <a:ea typeface="Times New Roman" panose="02020603050405020304" pitchFamily="18" charset="0"/>
              </a:rPr>
              <a:t>ội</a:t>
            </a:r>
            <a:r>
              <a:rPr lang="en-US" sz="2000" b="1" dirty="0">
                <a:effectLst/>
                <a:latin typeface="Times New Roman" panose="02020603050405020304" pitchFamily="18" charset="0"/>
                <a:ea typeface="Times New Roman" panose="02020603050405020304" pitchFamily="18" charset="0"/>
              </a:rPr>
              <a:t> dung </a:t>
            </a:r>
            <a:r>
              <a:rPr lang="en-US" sz="2000" b="1" dirty="0" err="1">
                <a:effectLst/>
                <a:latin typeface="Times New Roman" panose="02020603050405020304" pitchFamily="18" charset="0"/>
                <a:ea typeface="Times New Roman" panose="02020603050405020304" pitchFamily="18" charset="0"/>
              </a:rPr>
              <a:t>điều</a:t>
            </a:r>
            <a:r>
              <a:rPr lang="en-US" sz="2000" b="1" dirty="0">
                <a:effectLst/>
                <a:latin typeface="Times New Roman" panose="02020603050405020304" pitchFamily="18" charset="0"/>
                <a:ea typeface="Times New Roman" panose="02020603050405020304" pitchFamily="18" charset="0"/>
              </a:rPr>
              <a:t> </a:t>
            </a:r>
            <a:r>
              <a:rPr lang="en-US" sz="2000" b="1" dirty="0" err="1">
                <a:effectLst/>
                <a:latin typeface="Times New Roman" panose="02020603050405020304" pitchFamily="18" charset="0"/>
                <a:ea typeface="Times New Roman" panose="02020603050405020304" pitchFamily="18" charset="0"/>
              </a:rPr>
              <a:t>chỉnh</a:t>
            </a:r>
            <a:r>
              <a:rPr lang="en-US" sz="2000" b="1" dirty="0">
                <a:latin typeface="Times New Roman" panose="02020603050405020304" pitchFamily="18" charset="0"/>
                <a:ea typeface="Times New Roman" panose="02020603050405020304" pitchFamily="18" charset="0"/>
              </a:rPr>
              <a:t>: </a:t>
            </a:r>
            <a:r>
              <a:rPr lang="en-US" sz="2000" b="1" dirty="0" err="1">
                <a:latin typeface="Times New Roman" panose="02020603050405020304" pitchFamily="18" charset="0"/>
                <a:ea typeface="Times New Roman" panose="02020603050405020304" pitchFamily="18" charset="0"/>
              </a:rPr>
              <a:t>phân</a:t>
            </a:r>
            <a:r>
              <a:rPr lang="en-US" sz="2000" b="1" dirty="0">
                <a:latin typeface="Times New Roman" panose="02020603050405020304" pitchFamily="18" charset="0"/>
                <a:ea typeface="Times New Roman" panose="02020603050405020304" pitchFamily="18" charset="0"/>
              </a:rPr>
              <a:t> </a:t>
            </a:r>
            <a:r>
              <a:rPr lang="en-US" sz="2000" b="1" dirty="0" err="1">
                <a:latin typeface="Times New Roman" panose="02020603050405020304" pitchFamily="18" charset="0"/>
                <a:ea typeface="Times New Roman" panose="02020603050405020304" pitchFamily="18" charset="0"/>
              </a:rPr>
              <a:t>theo</a:t>
            </a:r>
            <a:r>
              <a:rPr lang="en-US" sz="2000" b="1" dirty="0">
                <a:latin typeface="Times New Roman" panose="02020603050405020304" pitchFamily="18" charset="0"/>
                <a:ea typeface="Times New Roman" panose="02020603050405020304" pitchFamily="18" charset="0"/>
              </a:rPr>
              <a:t> </a:t>
            </a:r>
            <a:r>
              <a:rPr lang="en-US" sz="2000" b="1" dirty="0" err="1">
                <a:latin typeface="Times New Roman" panose="02020603050405020304" pitchFamily="18" charset="0"/>
                <a:ea typeface="Times New Roman" panose="02020603050405020304" pitchFamily="18" charset="0"/>
              </a:rPr>
              <a:t>lớp</a:t>
            </a:r>
            <a:r>
              <a:rPr lang="en-US" sz="2000" b="1" dirty="0">
                <a:latin typeface="Times New Roman" panose="02020603050405020304" pitchFamily="18" charset="0"/>
                <a:ea typeface="Times New Roman" panose="02020603050405020304" pitchFamily="18" charset="0"/>
              </a:rPr>
              <a:t> học</a:t>
            </a:r>
            <a:r>
              <a:rPr lang="en-US" sz="2000" b="1" dirty="0">
                <a:effectLst/>
                <a:latin typeface="Times New Roman" panose="02020603050405020304" pitchFamily="18" charset="0"/>
                <a:ea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endParaRPr>
          </a:p>
        </p:txBody>
      </p:sp>
      <p:sp>
        <p:nvSpPr>
          <p:cNvPr id="2" name="TextBox 1">
            <a:extLst>
              <a:ext uri="{FF2B5EF4-FFF2-40B4-BE49-F238E27FC236}">
                <a16:creationId xmlns:a16="http://schemas.microsoft.com/office/drawing/2014/main" id="{3736E6F3-0F03-66E7-6F30-A06B74F68E82}"/>
              </a:ext>
            </a:extLst>
          </p:cNvPr>
          <p:cNvSpPr txBox="1"/>
          <p:nvPr/>
        </p:nvSpPr>
        <p:spPr>
          <a:xfrm>
            <a:off x="1337042" y="355145"/>
            <a:ext cx="6469915" cy="400110"/>
          </a:xfrm>
          <a:prstGeom prst="rect">
            <a:avLst/>
          </a:prstGeom>
          <a:noFill/>
        </p:spPr>
        <p:txBody>
          <a:bodyPr wrap="square" rtlCol="0">
            <a:spAutoFit/>
          </a:bodyPr>
          <a:lstStyle/>
          <a:p>
            <a:pPr algn="ctr"/>
            <a:r>
              <a:rPr lang="en-US" sz="2000" b="1" dirty="0">
                <a:solidFill>
                  <a:srgbClr val="FF0000"/>
                </a:solidFill>
              </a:rPr>
              <a:t>MÔN KHOA HỌC TỰ NHIÊN</a:t>
            </a:r>
          </a:p>
        </p:txBody>
      </p:sp>
    </p:spTree>
    <p:extLst>
      <p:ext uri="{BB962C8B-B14F-4D97-AF65-F5344CB8AC3E}">
        <p14:creationId xmlns:p14="http://schemas.microsoft.com/office/powerpoint/2010/main" val="343261725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807"/>
        <p:cNvGrpSpPr/>
        <p:nvPr/>
      </p:nvGrpSpPr>
      <p:grpSpPr>
        <a:xfrm>
          <a:off x="0" y="0"/>
          <a:ext cx="0" cy="0"/>
          <a:chOff x="0" y="0"/>
          <a:chExt cx="0" cy="0"/>
        </a:xfrm>
      </p:grpSpPr>
      <p:sp>
        <p:nvSpPr>
          <p:cNvPr id="1808" name="Google Shape;1808;p212"/>
          <p:cNvSpPr txBox="1"/>
          <p:nvPr/>
        </p:nvSpPr>
        <p:spPr>
          <a:xfrm>
            <a:off x="547196" y="1314561"/>
            <a:ext cx="8596804" cy="3689185"/>
          </a:xfrm>
          <a:prstGeom prst="rect">
            <a:avLst/>
          </a:prstGeom>
          <a:solidFill>
            <a:schemeClr val="dk1"/>
          </a:solidFill>
          <a:ln>
            <a:noFill/>
          </a:ln>
        </p:spPr>
        <p:txBody>
          <a:bodyPr spcFirstLastPara="1" wrap="square" lIns="91425" tIns="91425" rIns="91425" bIns="91425" anchor="t" anchorCtr="0">
            <a:spAutoFit/>
          </a:bodyPr>
          <a:lstStyle/>
          <a:p>
            <a:pPr indent="355591" algn="just" defTabSz="1219170">
              <a:lnSpc>
                <a:spcPct val="92000"/>
              </a:lnSpc>
              <a:spcBef>
                <a:spcPts val="1600"/>
              </a:spcBef>
              <a:buClr>
                <a:srgbClr val="000000"/>
              </a:buClr>
            </a:pPr>
            <a:r>
              <a:rPr lang="en-US" sz="2000" b="1" dirty="0">
                <a:effectLst/>
                <a:latin typeface="Times New Roman" panose="02020603050405020304" pitchFamily="18" charset="0"/>
                <a:ea typeface="Times New Roman" panose="02020603050405020304" pitchFamily="18" charset="0"/>
              </a:rPr>
              <a:t>Phương </a:t>
            </a:r>
            <a:r>
              <a:rPr lang="en-US" sz="2000" b="1" dirty="0" err="1">
                <a:effectLst/>
                <a:latin typeface="Times New Roman" panose="02020603050405020304" pitchFamily="18" charset="0"/>
                <a:ea typeface="Times New Roman" panose="02020603050405020304" pitchFamily="18" charset="0"/>
              </a:rPr>
              <a:t>pháp</a:t>
            </a:r>
            <a:r>
              <a:rPr lang="en-US" sz="2000" b="1" dirty="0">
                <a:effectLst/>
                <a:latin typeface="Times New Roman" panose="02020603050405020304" pitchFamily="18" charset="0"/>
                <a:ea typeface="Times New Roman" panose="02020603050405020304" pitchFamily="18" charset="0"/>
              </a:rPr>
              <a:t>, </a:t>
            </a:r>
            <a:r>
              <a:rPr lang="en-US" sz="2000" b="1" dirty="0" err="1">
                <a:effectLst/>
                <a:latin typeface="Times New Roman" panose="02020603050405020304" pitchFamily="18" charset="0"/>
                <a:ea typeface="Times New Roman" panose="02020603050405020304" pitchFamily="18" charset="0"/>
              </a:rPr>
              <a:t>biện</a:t>
            </a:r>
            <a:r>
              <a:rPr lang="en-US" sz="2000" b="1" dirty="0">
                <a:effectLst/>
                <a:latin typeface="Times New Roman" panose="02020603050405020304" pitchFamily="18" charset="0"/>
                <a:ea typeface="Times New Roman" panose="02020603050405020304" pitchFamily="18" charset="0"/>
              </a:rPr>
              <a:t> </a:t>
            </a:r>
            <a:r>
              <a:rPr lang="en-US" sz="2000" b="1" dirty="0" err="1">
                <a:effectLst/>
                <a:latin typeface="Times New Roman" panose="02020603050405020304" pitchFamily="18" charset="0"/>
                <a:ea typeface="Times New Roman" panose="02020603050405020304" pitchFamily="18" charset="0"/>
              </a:rPr>
              <a:t>pháp</a:t>
            </a:r>
            <a:r>
              <a:rPr lang="en-US" sz="2000" b="1" dirty="0">
                <a:effectLst/>
                <a:latin typeface="Times New Roman" panose="02020603050405020304" pitchFamily="18" charset="0"/>
                <a:ea typeface="Times New Roman" panose="02020603050405020304" pitchFamily="18" charset="0"/>
              </a:rPr>
              <a:t> </a:t>
            </a:r>
            <a:r>
              <a:rPr lang="en-US" sz="2000" b="1" dirty="0" err="1">
                <a:effectLst/>
                <a:latin typeface="Times New Roman" panose="02020603050405020304" pitchFamily="18" charset="0"/>
                <a:ea typeface="Times New Roman" panose="02020603050405020304" pitchFamily="18" charset="0"/>
              </a:rPr>
              <a:t>và</a:t>
            </a:r>
            <a:r>
              <a:rPr lang="en-US" sz="2000" b="1" dirty="0">
                <a:effectLst/>
                <a:latin typeface="Times New Roman" panose="02020603050405020304" pitchFamily="18" charset="0"/>
                <a:ea typeface="Times New Roman" panose="02020603050405020304" pitchFamily="18" charset="0"/>
              </a:rPr>
              <a:t> </a:t>
            </a:r>
            <a:r>
              <a:rPr lang="en-US" sz="2000" b="1" dirty="0" err="1">
                <a:effectLst/>
                <a:latin typeface="Times New Roman" panose="02020603050405020304" pitchFamily="18" charset="0"/>
                <a:ea typeface="Times New Roman" panose="02020603050405020304" pitchFamily="18" charset="0"/>
              </a:rPr>
              <a:t>kỹ</a:t>
            </a:r>
            <a:r>
              <a:rPr lang="en-US" sz="2000" b="1" dirty="0">
                <a:effectLst/>
                <a:latin typeface="Times New Roman" panose="02020603050405020304" pitchFamily="18" charset="0"/>
                <a:ea typeface="Times New Roman" panose="02020603050405020304" pitchFamily="18" charset="0"/>
              </a:rPr>
              <a:t> </a:t>
            </a:r>
            <a:r>
              <a:rPr lang="en-US" sz="2000" b="1" dirty="0" err="1">
                <a:effectLst/>
                <a:latin typeface="Times New Roman" panose="02020603050405020304" pitchFamily="18" charset="0"/>
                <a:ea typeface="Times New Roman" panose="02020603050405020304" pitchFamily="18" charset="0"/>
              </a:rPr>
              <a:t>thuật</a:t>
            </a:r>
            <a:r>
              <a:rPr lang="en-US" sz="2000" b="1" dirty="0">
                <a:effectLst/>
                <a:latin typeface="Times New Roman" panose="02020603050405020304" pitchFamily="18" charset="0"/>
                <a:ea typeface="Times New Roman" panose="02020603050405020304" pitchFamily="18" charset="0"/>
              </a:rPr>
              <a:t> </a:t>
            </a:r>
            <a:r>
              <a:rPr lang="en-US" sz="2000" b="1" dirty="0" err="1">
                <a:effectLst/>
                <a:latin typeface="Times New Roman" panose="02020603050405020304" pitchFamily="18" charset="0"/>
                <a:ea typeface="Times New Roman" panose="02020603050405020304" pitchFamily="18" charset="0"/>
              </a:rPr>
              <a:t>đặc</a:t>
            </a:r>
            <a:r>
              <a:rPr lang="en-US" sz="2000" b="1" dirty="0">
                <a:effectLst/>
                <a:latin typeface="Times New Roman" panose="02020603050405020304" pitchFamily="18" charset="0"/>
                <a:ea typeface="Times New Roman" panose="02020603050405020304" pitchFamily="18" charset="0"/>
              </a:rPr>
              <a:t> </a:t>
            </a:r>
            <a:r>
              <a:rPr lang="en-US" sz="2000" b="1" dirty="0" err="1">
                <a:effectLst/>
                <a:latin typeface="Times New Roman" panose="02020603050405020304" pitchFamily="18" charset="0"/>
                <a:ea typeface="Times New Roman" panose="02020603050405020304" pitchFamily="18" charset="0"/>
              </a:rPr>
              <a:t>thù</a:t>
            </a:r>
            <a:r>
              <a:rPr lang="en-US" sz="2000" b="1" dirty="0">
                <a:effectLst/>
                <a:latin typeface="Times New Roman" panose="02020603050405020304" pitchFamily="18" charset="0"/>
                <a:ea typeface="Times New Roman" panose="02020603050405020304" pitchFamily="18" charset="0"/>
              </a:rPr>
              <a:t> </a:t>
            </a:r>
          </a:p>
          <a:p>
            <a:pPr indent="457200" algn="just">
              <a:lnSpc>
                <a:spcPct val="115000"/>
              </a:lnSpc>
              <a:spcBef>
                <a:spcPts val="600"/>
              </a:spcBef>
            </a:pP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Tối</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đa</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cơ</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hội</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trải</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nghiệm</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của</a:t>
            </a:r>
            <a:r>
              <a:rPr lang="en-US" sz="2000" dirty="0">
                <a:effectLst/>
                <a:latin typeface="Times New Roman" panose="02020603050405020304" pitchFamily="18" charset="0"/>
                <a:ea typeface="Times New Roman" panose="02020603050405020304" pitchFamily="18" charset="0"/>
              </a:rPr>
              <a:t> học </a:t>
            </a:r>
            <a:r>
              <a:rPr lang="en-US" sz="2000" dirty="0" err="1">
                <a:effectLst/>
                <a:latin typeface="Times New Roman" panose="02020603050405020304" pitchFamily="18" charset="0"/>
                <a:ea typeface="Times New Roman" panose="02020603050405020304" pitchFamily="18" charset="0"/>
              </a:rPr>
              <a:t>sinh</a:t>
            </a:r>
            <a:r>
              <a:rPr lang="en-US" sz="2000" dirty="0">
                <a:effectLst/>
                <a:latin typeface="Times New Roman" panose="02020603050405020304" pitchFamily="18" charset="0"/>
                <a:ea typeface="Times New Roman" panose="02020603050405020304" pitchFamily="18" charset="0"/>
              </a:rPr>
              <a:t> </a:t>
            </a:r>
          </a:p>
          <a:p>
            <a:pPr indent="457200" algn="just">
              <a:lnSpc>
                <a:spcPct val="115000"/>
              </a:lnSpc>
              <a:spcBef>
                <a:spcPts val="600"/>
              </a:spcBef>
            </a:pP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Dạy</a:t>
            </a:r>
            <a:r>
              <a:rPr lang="en-US" sz="2000" dirty="0">
                <a:latin typeface="Times New Roman" panose="02020603050405020304" pitchFamily="18" charset="0"/>
                <a:ea typeface="Times New Roman" panose="02020603050405020304" pitchFamily="18" charset="0"/>
              </a:rPr>
              <a:t> học </a:t>
            </a:r>
            <a:r>
              <a:rPr lang="en-US" sz="2000" dirty="0" err="1">
                <a:latin typeface="Times New Roman" panose="02020603050405020304" pitchFamily="18" charset="0"/>
                <a:ea typeface="Times New Roman" panose="02020603050405020304" pitchFamily="18" charset="0"/>
              </a:rPr>
              <a:t>trực</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quan</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đặc</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thù</a:t>
            </a:r>
            <a:r>
              <a:rPr lang="en-US" sz="2000" dirty="0">
                <a:latin typeface="Times New Roman" panose="02020603050405020304" pitchFamily="18" charset="0"/>
                <a:ea typeface="Times New Roman" panose="02020603050405020304" pitchFamily="18" charset="0"/>
              </a:rPr>
              <a:t> </a:t>
            </a:r>
          </a:p>
          <a:p>
            <a:pPr indent="457200" algn="just">
              <a:lnSpc>
                <a:spcPct val="115000"/>
              </a:lnSpc>
              <a:spcBef>
                <a:spcPts val="600"/>
              </a:spcBef>
            </a:pPr>
            <a:r>
              <a:rPr lang="en-US" sz="2000" dirty="0">
                <a:effectLst/>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Sử</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dụng</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lơi</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nói</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ngắn</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gọn</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dễ</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hiểu</a:t>
            </a:r>
            <a:r>
              <a:rPr lang="en-US" sz="2000" dirty="0">
                <a:latin typeface="Times New Roman" panose="02020603050405020304" pitchFamily="18" charset="0"/>
                <a:ea typeface="Times New Roman" panose="02020603050405020304" pitchFamily="18" charset="0"/>
              </a:rPr>
              <a:t> </a:t>
            </a:r>
          </a:p>
          <a:p>
            <a:pPr indent="457200" algn="just">
              <a:lnSpc>
                <a:spcPct val="115000"/>
              </a:lnSpc>
              <a:spcBef>
                <a:spcPts val="600"/>
              </a:spcBef>
            </a:pP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Khuyến</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khích</a:t>
            </a:r>
            <a:r>
              <a:rPr lang="en-US" sz="2000" dirty="0">
                <a:effectLst/>
                <a:latin typeface="Times New Roman" panose="02020603050405020304" pitchFamily="18" charset="0"/>
                <a:ea typeface="Times New Roman" panose="02020603050405020304" pitchFamily="18" charset="0"/>
              </a:rPr>
              <a:t> học </a:t>
            </a:r>
            <a:r>
              <a:rPr lang="en-US" sz="2000" dirty="0" err="1">
                <a:effectLst/>
                <a:latin typeface="Times New Roman" panose="02020603050405020304" pitchFamily="18" charset="0"/>
                <a:ea typeface="Times New Roman" panose="02020603050405020304" pitchFamily="18" charset="0"/>
              </a:rPr>
              <a:t>sinh</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sử</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dụng</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tối</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đa</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giác</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quan</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còn</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lại</a:t>
            </a:r>
            <a:r>
              <a:rPr lang="en-US" sz="2000" dirty="0">
                <a:effectLst/>
                <a:latin typeface="Times New Roman" panose="02020603050405020304" pitchFamily="18" charset="0"/>
                <a:ea typeface="Times New Roman" panose="02020603050405020304" pitchFamily="18" charset="0"/>
              </a:rPr>
              <a:t> </a:t>
            </a:r>
          </a:p>
          <a:p>
            <a:pPr indent="457200" algn="just">
              <a:lnSpc>
                <a:spcPct val="115000"/>
              </a:lnSpc>
              <a:spcBef>
                <a:spcPts val="600"/>
              </a:spcBef>
            </a:pP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Ưu</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tiên</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các</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hoạt</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động</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nhóm</a:t>
            </a:r>
            <a:r>
              <a:rPr lang="en-US" sz="2000" dirty="0">
                <a:latin typeface="Times New Roman" panose="02020603050405020304" pitchFamily="18" charset="0"/>
                <a:ea typeface="Times New Roman" panose="02020603050405020304" pitchFamily="18" charset="0"/>
              </a:rPr>
              <a:t> </a:t>
            </a:r>
          </a:p>
          <a:p>
            <a:pPr indent="457200" algn="just">
              <a:lnSpc>
                <a:spcPct val="115000"/>
              </a:lnSpc>
              <a:spcBef>
                <a:spcPts val="600"/>
              </a:spcBef>
            </a:pP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Ưu</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ti</a:t>
            </a:r>
            <a:r>
              <a:rPr lang="en-US" sz="2000" dirty="0" err="1">
                <a:latin typeface="Times New Roman" panose="02020603050405020304" pitchFamily="18" charset="0"/>
                <a:ea typeface="Times New Roman" panose="02020603050405020304" pitchFamily="18" charset="0"/>
              </a:rPr>
              <a:t>ên</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các</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hoạt</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động</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thí</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nghiệm</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có</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âm</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thanh</a:t>
            </a:r>
            <a:r>
              <a:rPr lang="en-US" sz="2000" dirty="0">
                <a:latin typeface="Times New Roman" panose="02020603050405020304" pitchFamily="18" charset="0"/>
                <a:ea typeface="Times New Roman" panose="02020603050405020304" pitchFamily="18" charset="0"/>
              </a:rPr>
              <a:t>/</a:t>
            </a:r>
            <a:r>
              <a:rPr lang="en-US" sz="2000" dirty="0" err="1">
                <a:latin typeface="Times New Roman" panose="02020603050405020304" pitchFamily="18" charset="0"/>
                <a:ea typeface="Times New Roman" panose="02020603050405020304" pitchFamily="18" charset="0"/>
              </a:rPr>
              <a:t>mùi</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vị</a:t>
            </a:r>
            <a:r>
              <a:rPr lang="en-US" sz="2000" dirty="0">
                <a:latin typeface="Times New Roman" panose="02020603050405020304" pitchFamily="18" charset="0"/>
                <a:ea typeface="Times New Roman" panose="02020603050405020304" pitchFamily="18" charset="0"/>
              </a:rPr>
              <a:t>/</a:t>
            </a:r>
            <a:r>
              <a:rPr lang="en-US" sz="2000" dirty="0" err="1">
                <a:latin typeface="Times New Roman" panose="02020603050405020304" pitchFamily="18" charset="0"/>
                <a:ea typeface="Times New Roman" panose="02020603050405020304" pitchFamily="18" charset="0"/>
              </a:rPr>
              <a:t>cảm</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giác</a:t>
            </a:r>
            <a:r>
              <a:rPr lang="en-US" sz="2000" dirty="0">
                <a:latin typeface="Times New Roman" panose="02020603050405020304" pitchFamily="18" charset="0"/>
                <a:ea typeface="Times New Roman" panose="02020603050405020304" pitchFamily="18" charset="0"/>
              </a:rPr>
              <a:t> </a:t>
            </a:r>
          </a:p>
          <a:p>
            <a:pPr indent="457200" algn="just">
              <a:lnSpc>
                <a:spcPct val="115000"/>
              </a:lnSpc>
              <a:spcBef>
                <a:spcPts val="600"/>
              </a:spcBef>
            </a:pP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Chú</a:t>
            </a:r>
            <a:r>
              <a:rPr lang="en-US" sz="2000" dirty="0">
                <a:effectLst/>
                <a:latin typeface="Times New Roman" panose="02020603050405020304" pitchFamily="18" charset="0"/>
                <a:ea typeface="Times New Roman" panose="02020603050405020304" pitchFamily="18" charset="0"/>
              </a:rPr>
              <a:t> tâm về </a:t>
            </a:r>
            <a:r>
              <a:rPr lang="en-US" sz="2000" dirty="0" err="1">
                <a:effectLst/>
                <a:latin typeface="Times New Roman" panose="02020603050405020304" pitchFamily="18" charset="0"/>
                <a:ea typeface="Times New Roman" panose="02020603050405020304" pitchFamily="18" charset="0"/>
              </a:rPr>
              <a:t>yếu</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tố</a:t>
            </a:r>
            <a:r>
              <a:rPr lang="en-US" sz="2000" dirty="0">
                <a:latin typeface="Times New Roman" panose="02020603050405020304" pitchFamily="18" charset="0"/>
                <a:ea typeface="Times New Roman" panose="02020603050405020304" pitchFamily="18" charset="0"/>
              </a:rPr>
              <a:t> a</a:t>
            </a:r>
            <a:r>
              <a:rPr lang="en-US" sz="2000" dirty="0">
                <a:effectLst/>
                <a:latin typeface="Times New Roman" panose="02020603050405020304" pitchFamily="18" charset="0"/>
                <a:ea typeface="Times New Roman" panose="02020603050405020304" pitchFamily="18" charset="0"/>
              </a:rPr>
              <a:t>n </a:t>
            </a:r>
            <a:r>
              <a:rPr lang="en-US" sz="2000" dirty="0" err="1">
                <a:effectLst/>
                <a:latin typeface="Times New Roman" panose="02020603050405020304" pitchFamily="18" charset="0"/>
                <a:ea typeface="Times New Roman" panose="02020603050405020304" pitchFamily="18" charset="0"/>
              </a:rPr>
              <a:t>toàn</a:t>
            </a:r>
            <a:endParaRPr lang="en-US" sz="2000" dirty="0">
              <a:effectLst/>
              <a:latin typeface="Times New Roman" panose="02020603050405020304" pitchFamily="18" charset="0"/>
              <a:ea typeface="Times New Roman" panose="02020603050405020304" pitchFamily="18" charset="0"/>
            </a:endParaRPr>
          </a:p>
        </p:txBody>
      </p:sp>
      <p:sp>
        <p:nvSpPr>
          <p:cNvPr id="2" name="TextBox 1">
            <a:extLst>
              <a:ext uri="{FF2B5EF4-FFF2-40B4-BE49-F238E27FC236}">
                <a16:creationId xmlns:a16="http://schemas.microsoft.com/office/drawing/2014/main" id="{3736E6F3-0F03-66E7-6F30-A06B74F68E82}"/>
              </a:ext>
            </a:extLst>
          </p:cNvPr>
          <p:cNvSpPr txBox="1"/>
          <p:nvPr/>
        </p:nvSpPr>
        <p:spPr>
          <a:xfrm>
            <a:off x="1337042" y="355145"/>
            <a:ext cx="6469915" cy="400110"/>
          </a:xfrm>
          <a:prstGeom prst="rect">
            <a:avLst/>
          </a:prstGeom>
          <a:noFill/>
        </p:spPr>
        <p:txBody>
          <a:bodyPr wrap="square" rtlCol="0">
            <a:spAutoFit/>
          </a:bodyPr>
          <a:lstStyle/>
          <a:p>
            <a:pPr algn="ctr"/>
            <a:r>
              <a:rPr lang="en-US" sz="2000" b="1" dirty="0">
                <a:solidFill>
                  <a:srgbClr val="FF0000"/>
                </a:solidFill>
              </a:rPr>
              <a:t>MÔN KHOA HỌC TỰ NHIÊN</a:t>
            </a:r>
          </a:p>
        </p:txBody>
      </p:sp>
    </p:spTree>
    <p:extLst>
      <p:ext uri="{BB962C8B-B14F-4D97-AF65-F5344CB8AC3E}">
        <p14:creationId xmlns:p14="http://schemas.microsoft.com/office/powerpoint/2010/main" val="186291544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807"/>
        <p:cNvGrpSpPr/>
        <p:nvPr/>
      </p:nvGrpSpPr>
      <p:grpSpPr>
        <a:xfrm>
          <a:off x="0" y="0"/>
          <a:ext cx="0" cy="0"/>
          <a:chOff x="0" y="0"/>
          <a:chExt cx="0" cy="0"/>
        </a:xfrm>
      </p:grpSpPr>
      <p:sp>
        <p:nvSpPr>
          <p:cNvPr id="1808" name="Google Shape;1808;p212"/>
          <p:cNvSpPr txBox="1"/>
          <p:nvPr/>
        </p:nvSpPr>
        <p:spPr>
          <a:xfrm>
            <a:off x="547196" y="1314561"/>
            <a:ext cx="8596804" cy="4091346"/>
          </a:xfrm>
          <a:prstGeom prst="rect">
            <a:avLst/>
          </a:prstGeom>
          <a:solidFill>
            <a:schemeClr val="dk1"/>
          </a:solidFill>
          <a:ln>
            <a:noFill/>
          </a:ln>
        </p:spPr>
        <p:txBody>
          <a:bodyPr spcFirstLastPara="1" wrap="square" lIns="91425" tIns="91425" rIns="91425" bIns="91425" anchor="t" anchorCtr="0">
            <a:spAutoFit/>
          </a:bodyPr>
          <a:lstStyle/>
          <a:p>
            <a:pPr indent="355591" algn="just" defTabSz="1219170">
              <a:lnSpc>
                <a:spcPct val="92000"/>
              </a:lnSpc>
              <a:spcBef>
                <a:spcPts val="1600"/>
              </a:spcBef>
              <a:buClr>
                <a:srgbClr val="000000"/>
              </a:buClr>
            </a:pPr>
            <a:r>
              <a:rPr lang="en-US" sz="2000" b="1" i="1" dirty="0" err="1">
                <a:effectLst/>
                <a:latin typeface="Times New Roman" panose="02020603050405020304" pitchFamily="18" charset="0"/>
                <a:ea typeface="Times New Roman" panose="02020603050405020304" pitchFamily="18" charset="0"/>
              </a:rPr>
              <a:t>Tổ</a:t>
            </a:r>
            <a:r>
              <a:rPr lang="en-US" sz="2000" b="1" i="1" dirty="0">
                <a:effectLst/>
                <a:latin typeface="Times New Roman" panose="02020603050405020304" pitchFamily="18" charset="0"/>
                <a:ea typeface="Times New Roman" panose="02020603050405020304" pitchFamily="18" charset="0"/>
              </a:rPr>
              <a:t> </a:t>
            </a:r>
            <a:r>
              <a:rPr lang="en-US" sz="2000" b="1" i="1" dirty="0" err="1">
                <a:effectLst/>
                <a:latin typeface="Times New Roman" panose="02020603050405020304" pitchFamily="18" charset="0"/>
                <a:ea typeface="Times New Roman" panose="02020603050405020304" pitchFamily="18" charset="0"/>
              </a:rPr>
              <a:t>chức</a:t>
            </a:r>
            <a:r>
              <a:rPr lang="en-US" sz="2000" b="1" i="1" dirty="0">
                <a:effectLst/>
                <a:latin typeface="Times New Roman" panose="02020603050405020304" pitchFamily="18" charset="0"/>
                <a:ea typeface="Times New Roman" panose="02020603050405020304" pitchFamily="18" charset="0"/>
              </a:rPr>
              <a:t> </a:t>
            </a:r>
            <a:r>
              <a:rPr lang="en-US" sz="2000" b="1" i="1" dirty="0" err="1">
                <a:effectLst/>
                <a:latin typeface="Times New Roman" panose="02020603050405020304" pitchFamily="18" charset="0"/>
                <a:ea typeface="Times New Roman" panose="02020603050405020304" pitchFamily="18" charset="0"/>
              </a:rPr>
              <a:t>dạy</a:t>
            </a:r>
            <a:r>
              <a:rPr lang="en-US" sz="2000" b="1" i="1" dirty="0">
                <a:effectLst/>
                <a:latin typeface="Times New Roman" panose="02020603050405020304" pitchFamily="18" charset="0"/>
                <a:ea typeface="Times New Roman" panose="02020603050405020304" pitchFamily="18" charset="0"/>
              </a:rPr>
              <a:t> học </a:t>
            </a:r>
            <a:r>
              <a:rPr lang="en-US" sz="2000" b="1" i="1" dirty="0" err="1">
                <a:effectLst/>
                <a:latin typeface="Times New Roman" panose="02020603050405020304" pitchFamily="18" charset="0"/>
                <a:ea typeface="Times New Roman" panose="02020603050405020304" pitchFamily="18" charset="0"/>
              </a:rPr>
              <a:t>hòa</a:t>
            </a:r>
            <a:r>
              <a:rPr lang="en-US" sz="2000" b="1" i="1" dirty="0">
                <a:effectLst/>
                <a:latin typeface="Times New Roman" panose="02020603050405020304" pitchFamily="18" charset="0"/>
                <a:ea typeface="Times New Roman" panose="02020603050405020304" pitchFamily="18" charset="0"/>
              </a:rPr>
              <a:t> </a:t>
            </a:r>
            <a:r>
              <a:rPr lang="en-US" sz="2000" b="1" i="1" dirty="0" err="1">
                <a:effectLst/>
                <a:latin typeface="Times New Roman" panose="02020603050405020304" pitchFamily="18" charset="0"/>
                <a:ea typeface="Times New Roman" panose="02020603050405020304" pitchFamily="18" charset="0"/>
              </a:rPr>
              <a:t>nhập</a:t>
            </a:r>
            <a:r>
              <a:rPr lang="en-US" sz="2000" b="1" i="1" dirty="0">
                <a:effectLst/>
                <a:latin typeface="Times New Roman" panose="02020603050405020304" pitchFamily="18" charset="0"/>
                <a:ea typeface="Times New Roman" panose="02020603050405020304" pitchFamily="18" charset="0"/>
              </a:rPr>
              <a:t> </a:t>
            </a:r>
            <a:r>
              <a:rPr lang="en-US" sz="2000" b="1" i="1" dirty="0" err="1">
                <a:effectLst/>
                <a:latin typeface="Times New Roman" panose="02020603050405020304" pitchFamily="18" charset="0"/>
                <a:ea typeface="Times New Roman" panose="02020603050405020304" pitchFamily="18" charset="0"/>
              </a:rPr>
              <a:t>môn</a:t>
            </a:r>
            <a:r>
              <a:rPr lang="en-US" sz="2000" b="1" i="1" dirty="0">
                <a:effectLst/>
                <a:latin typeface="Times New Roman" panose="02020603050405020304" pitchFamily="18" charset="0"/>
                <a:ea typeface="Times New Roman" panose="02020603050405020304" pitchFamily="18" charset="0"/>
              </a:rPr>
              <a:t> Khoa học </a:t>
            </a:r>
            <a:r>
              <a:rPr lang="en-US" sz="2000" b="1" i="1" dirty="0" err="1">
                <a:effectLst/>
                <a:latin typeface="Times New Roman" panose="02020603050405020304" pitchFamily="18" charset="0"/>
                <a:ea typeface="Times New Roman" panose="02020603050405020304" pitchFamily="18" charset="0"/>
              </a:rPr>
              <a:t>tự</a:t>
            </a:r>
            <a:r>
              <a:rPr lang="en-US" sz="2000" b="1" i="1" dirty="0">
                <a:effectLst/>
                <a:latin typeface="Times New Roman" panose="02020603050405020304" pitchFamily="18" charset="0"/>
                <a:ea typeface="Times New Roman" panose="02020603050405020304" pitchFamily="18" charset="0"/>
              </a:rPr>
              <a:t> </a:t>
            </a:r>
            <a:r>
              <a:rPr lang="en-US" sz="2000" b="1" i="1" dirty="0" err="1">
                <a:effectLst/>
                <a:latin typeface="Times New Roman" panose="02020603050405020304" pitchFamily="18" charset="0"/>
                <a:ea typeface="Times New Roman" panose="02020603050405020304" pitchFamily="18" charset="0"/>
              </a:rPr>
              <a:t>nhiên</a:t>
            </a:r>
            <a:r>
              <a:rPr lang="en-US" sz="2000" b="1" i="1" dirty="0">
                <a:effectLst/>
                <a:latin typeface="Times New Roman" panose="02020603050405020304" pitchFamily="18" charset="0"/>
                <a:ea typeface="Times New Roman" panose="02020603050405020304" pitchFamily="18" charset="0"/>
              </a:rPr>
              <a:t>: </a:t>
            </a:r>
          </a:p>
          <a:p>
            <a:pPr marL="342900" indent="-342900" algn="just" defTabSz="1219170">
              <a:lnSpc>
                <a:spcPct val="92000"/>
              </a:lnSpc>
              <a:spcBef>
                <a:spcPts val="1600"/>
              </a:spcBef>
              <a:buClr>
                <a:srgbClr val="000000"/>
              </a:buClr>
              <a:buFontTx/>
              <a:buChar char="-"/>
            </a:pPr>
            <a:r>
              <a:rPr lang="en-US" sz="2000" dirty="0" err="1">
                <a:latin typeface="Times New Roman" panose="02020603050405020304" pitchFamily="18" charset="0"/>
                <a:ea typeface="Times New Roman" panose="02020603050405020304" pitchFamily="18" charset="0"/>
              </a:rPr>
              <a:t>Trong</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giờ</a:t>
            </a:r>
            <a:r>
              <a:rPr lang="en-US" sz="2000" dirty="0">
                <a:latin typeface="Times New Roman" panose="02020603050405020304" pitchFamily="18" charset="0"/>
                <a:ea typeface="Times New Roman" panose="02020603050405020304" pitchFamily="18" charset="0"/>
              </a:rPr>
              <a:t> học </a:t>
            </a:r>
          </a:p>
          <a:p>
            <a:pPr marL="342900" indent="-342900" algn="just" defTabSz="1219170">
              <a:lnSpc>
                <a:spcPct val="92000"/>
              </a:lnSpc>
              <a:spcBef>
                <a:spcPts val="1600"/>
              </a:spcBef>
              <a:buClr>
                <a:srgbClr val="000000"/>
              </a:buClr>
              <a:buFontTx/>
              <a:buChar char="-"/>
            </a:pPr>
            <a:r>
              <a:rPr lang="en-US" sz="2000" dirty="0" err="1">
                <a:effectLst/>
                <a:latin typeface="Times New Roman" panose="02020603050405020304" pitchFamily="18" charset="0"/>
                <a:ea typeface="Times New Roman" panose="02020603050405020304" pitchFamily="18" charset="0"/>
              </a:rPr>
              <a:t>Ngoài</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giờ</a:t>
            </a:r>
            <a:r>
              <a:rPr lang="en-US" sz="2000" dirty="0">
                <a:effectLst/>
                <a:latin typeface="Times New Roman" panose="02020603050405020304" pitchFamily="18" charset="0"/>
                <a:ea typeface="Times New Roman" panose="02020603050405020304" pitchFamily="18" charset="0"/>
              </a:rPr>
              <a:t> học </a:t>
            </a:r>
          </a:p>
          <a:p>
            <a:pPr algn="just" defTabSz="1219170">
              <a:lnSpc>
                <a:spcPct val="92000"/>
              </a:lnSpc>
              <a:spcBef>
                <a:spcPts val="1600"/>
              </a:spcBef>
              <a:buClr>
                <a:srgbClr val="000000"/>
              </a:buClr>
            </a:pPr>
            <a:r>
              <a:rPr lang="en-US" sz="2000" dirty="0">
                <a:effectLst/>
                <a:latin typeface="Times New Roman" panose="02020603050405020304" pitchFamily="18" charset="0"/>
                <a:ea typeface="Times New Roman" panose="02020603050405020304" pitchFamily="18" charset="0"/>
              </a:rPr>
              <a:t>     </a:t>
            </a:r>
            <a:r>
              <a:rPr lang="en-US" sz="2000" b="1" i="1" dirty="0" err="1">
                <a:effectLst/>
                <a:latin typeface="Times New Roman" panose="02020603050405020304" pitchFamily="18" charset="0"/>
                <a:ea typeface="Times New Roman" panose="02020603050405020304" pitchFamily="18" charset="0"/>
              </a:rPr>
              <a:t>Hình</a:t>
            </a:r>
            <a:r>
              <a:rPr lang="en-US" sz="2000" b="1" i="1" dirty="0">
                <a:effectLst/>
                <a:latin typeface="Times New Roman" panose="02020603050405020304" pitchFamily="18" charset="0"/>
                <a:ea typeface="Times New Roman" panose="02020603050405020304" pitchFamily="18" charset="0"/>
              </a:rPr>
              <a:t> </a:t>
            </a:r>
            <a:r>
              <a:rPr lang="en-US" sz="2000" b="1" i="1" dirty="0" err="1">
                <a:effectLst/>
                <a:latin typeface="Times New Roman" panose="02020603050405020304" pitchFamily="18" charset="0"/>
                <a:ea typeface="Times New Roman" panose="02020603050405020304" pitchFamily="18" charset="0"/>
              </a:rPr>
              <a:t>thức</a:t>
            </a:r>
            <a:r>
              <a:rPr lang="en-US" sz="2000" b="1" i="1" dirty="0">
                <a:effectLst/>
                <a:latin typeface="Times New Roman" panose="02020603050405020304" pitchFamily="18" charset="0"/>
                <a:ea typeface="Times New Roman" panose="02020603050405020304" pitchFamily="18" charset="0"/>
              </a:rPr>
              <a:t> </a:t>
            </a:r>
            <a:r>
              <a:rPr lang="en-US" sz="2000" b="1" i="1" dirty="0" err="1">
                <a:effectLst/>
                <a:latin typeface="Times New Roman" panose="02020603050405020304" pitchFamily="18" charset="0"/>
                <a:ea typeface="Times New Roman" panose="02020603050405020304" pitchFamily="18" charset="0"/>
              </a:rPr>
              <a:t>đánh</a:t>
            </a:r>
            <a:r>
              <a:rPr lang="en-US" sz="2000" b="1" i="1" dirty="0">
                <a:effectLst/>
                <a:latin typeface="Times New Roman" panose="02020603050405020304" pitchFamily="18" charset="0"/>
                <a:ea typeface="Times New Roman" panose="02020603050405020304" pitchFamily="18" charset="0"/>
              </a:rPr>
              <a:t> </a:t>
            </a:r>
            <a:r>
              <a:rPr lang="en-US" sz="2000" b="1" i="1" dirty="0" err="1">
                <a:effectLst/>
                <a:latin typeface="Times New Roman" panose="02020603050405020304" pitchFamily="18" charset="0"/>
                <a:ea typeface="Times New Roman" panose="02020603050405020304" pitchFamily="18" charset="0"/>
              </a:rPr>
              <a:t>giá</a:t>
            </a:r>
            <a:r>
              <a:rPr lang="en-US" sz="2000" b="1" i="1" dirty="0">
                <a:effectLst/>
                <a:latin typeface="Times New Roman" panose="02020603050405020304" pitchFamily="18" charset="0"/>
                <a:ea typeface="Times New Roman" panose="02020603050405020304" pitchFamily="18" charset="0"/>
              </a:rPr>
              <a:t> </a:t>
            </a:r>
            <a:r>
              <a:rPr lang="en-US" sz="2000" b="1" i="1" dirty="0" err="1">
                <a:effectLst/>
                <a:latin typeface="Times New Roman" panose="02020603050405020304" pitchFamily="18" charset="0"/>
                <a:ea typeface="Times New Roman" panose="02020603050405020304" pitchFamily="18" charset="0"/>
              </a:rPr>
              <a:t>môn</a:t>
            </a:r>
            <a:r>
              <a:rPr lang="en-US" sz="2000" b="1" i="1" dirty="0">
                <a:effectLst/>
                <a:latin typeface="Times New Roman" panose="02020603050405020304" pitchFamily="18" charset="0"/>
                <a:ea typeface="Times New Roman" panose="02020603050405020304" pitchFamily="18" charset="0"/>
              </a:rPr>
              <a:t> Khoa học </a:t>
            </a:r>
            <a:r>
              <a:rPr lang="en-US" sz="2000" b="1" i="1" dirty="0" err="1">
                <a:effectLst/>
                <a:latin typeface="Times New Roman" panose="02020603050405020304" pitchFamily="18" charset="0"/>
                <a:ea typeface="Times New Roman" panose="02020603050405020304" pitchFamily="18" charset="0"/>
              </a:rPr>
              <a:t>tự</a:t>
            </a:r>
            <a:r>
              <a:rPr lang="en-US" sz="2000" b="1" i="1" dirty="0">
                <a:effectLst/>
                <a:latin typeface="Times New Roman" panose="02020603050405020304" pitchFamily="18" charset="0"/>
                <a:ea typeface="Times New Roman" panose="02020603050405020304" pitchFamily="18" charset="0"/>
              </a:rPr>
              <a:t> </a:t>
            </a:r>
            <a:r>
              <a:rPr lang="en-US" sz="2000" b="1" i="1" dirty="0" err="1">
                <a:effectLst/>
                <a:latin typeface="Times New Roman" panose="02020603050405020304" pitchFamily="18" charset="0"/>
                <a:ea typeface="Times New Roman" panose="02020603050405020304" pitchFamily="18" charset="0"/>
              </a:rPr>
              <a:t>nhiên</a:t>
            </a:r>
            <a:r>
              <a:rPr lang="en-US" sz="2000" b="1" i="1" dirty="0">
                <a:effectLst/>
                <a:latin typeface="Times New Roman" panose="02020603050405020304" pitchFamily="18" charset="0"/>
                <a:ea typeface="Times New Roman" panose="02020603050405020304" pitchFamily="18" charset="0"/>
              </a:rPr>
              <a:t>: </a:t>
            </a:r>
          </a:p>
          <a:p>
            <a:pPr marL="342900" indent="-342900" algn="just" defTabSz="1219170">
              <a:lnSpc>
                <a:spcPct val="92000"/>
              </a:lnSpc>
              <a:spcBef>
                <a:spcPts val="1600"/>
              </a:spcBef>
              <a:buClr>
                <a:srgbClr val="000000"/>
              </a:buClr>
              <a:buFontTx/>
              <a:buChar char="-"/>
            </a:pPr>
            <a:r>
              <a:rPr lang="en-US" sz="2000" dirty="0" err="1">
                <a:latin typeface="Times New Roman" panose="02020603050405020304" pitchFamily="18" charset="0"/>
                <a:ea typeface="Times New Roman" panose="02020603050405020304" pitchFamily="18" charset="0"/>
              </a:rPr>
              <a:t>Trong</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trường</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hợp</a:t>
            </a:r>
            <a:r>
              <a:rPr lang="en-US" sz="2000" dirty="0">
                <a:latin typeface="Times New Roman" panose="02020603050405020304" pitchFamily="18" charset="0"/>
                <a:ea typeface="Times New Roman" panose="02020603050405020304" pitchFamily="18" charset="0"/>
              </a:rPr>
              <a:t> HS </a:t>
            </a:r>
            <a:r>
              <a:rPr lang="en-US" sz="2000" dirty="0" err="1">
                <a:latin typeface="Times New Roman" panose="02020603050405020304" pitchFamily="18" charset="0"/>
                <a:ea typeface="Times New Roman" panose="02020603050405020304" pitchFamily="18" charset="0"/>
              </a:rPr>
              <a:t>không</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sử</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dụng</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máy</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tính</a:t>
            </a:r>
            <a:r>
              <a:rPr lang="en-US" sz="2000" dirty="0">
                <a:latin typeface="Times New Roman" panose="02020603050405020304" pitchFamily="18" charset="0"/>
                <a:ea typeface="Times New Roman" panose="02020603050405020304" pitchFamily="18" charset="0"/>
              </a:rPr>
              <a:t> </a:t>
            </a:r>
          </a:p>
          <a:p>
            <a:pPr marL="342900" indent="-342900" algn="just" defTabSz="1219170">
              <a:lnSpc>
                <a:spcPct val="92000"/>
              </a:lnSpc>
              <a:spcBef>
                <a:spcPts val="1600"/>
              </a:spcBef>
              <a:buClr>
                <a:srgbClr val="000000"/>
              </a:buClr>
              <a:buFontTx/>
              <a:buChar char="-"/>
            </a:pPr>
            <a:r>
              <a:rPr lang="en-US" sz="2000" dirty="0" err="1">
                <a:latin typeface="Times New Roman" panose="02020603050405020304" pitchFamily="18" charset="0"/>
                <a:ea typeface="Times New Roman" panose="02020603050405020304" pitchFamily="18" charset="0"/>
              </a:rPr>
              <a:t>Trong</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trường</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hợp</a:t>
            </a:r>
            <a:r>
              <a:rPr lang="en-US" sz="2000" dirty="0">
                <a:latin typeface="Times New Roman" panose="02020603050405020304" pitchFamily="18" charset="0"/>
                <a:ea typeface="Times New Roman" panose="02020603050405020304" pitchFamily="18" charset="0"/>
              </a:rPr>
              <a:t> HS </a:t>
            </a:r>
            <a:r>
              <a:rPr lang="en-US" sz="2000" dirty="0" err="1">
                <a:latin typeface="Times New Roman" panose="02020603050405020304" pitchFamily="18" charset="0"/>
                <a:ea typeface="Times New Roman" panose="02020603050405020304" pitchFamily="18" charset="0"/>
              </a:rPr>
              <a:t>sử</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dụng</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máy</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tính</a:t>
            </a:r>
            <a:endParaRPr lang="en-US" sz="2000" dirty="0">
              <a:latin typeface="Times New Roman" panose="02020603050405020304" pitchFamily="18" charset="0"/>
              <a:ea typeface="Times New Roman" panose="02020603050405020304" pitchFamily="18" charset="0"/>
            </a:endParaRPr>
          </a:p>
          <a:p>
            <a:pPr marL="342900" indent="-342900" algn="just" defTabSz="1219170">
              <a:lnSpc>
                <a:spcPct val="92000"/>
              </a:lnSpc>
              <a:spcBef>
                <a:spcPts val="1600"/>
              </a:spcBef>
              <a:buClr>
                <a:srgbClr val="000000"/>
              </a:buClr>
              <a:buFontTx/>
              <a:buChar char="-"/>
            </a:pPr>
            <a:r>
              <a:rPr lang="en-US" sz="2000" dirty="0" err="1">
                <a:latin typeface="Times New Roman" panose="02020603050405020304" pitchFamily="18" charset="0"/>
                <a:ea typeface="Times New Roman" panose="02020603050405020304" pitchFamily="18" charset="0"/>
              </a:rPr>
              <a:t>Lưu</a:t>
            </a:r>
            <a:r>
              <a:rPr lang="en-US" sz="2000" dirty="0">
                <a:latin typeface="Times New Roman" panose="02020603050405020304" pitchFamily="18" charset="0"/>
                <a:ea typeface="Times New Roman" panose="02020603050405020304" pitchFamily="18" charset="0"/>
              </a:rPr>
              <a:t> ý về </a:t>
            </a:r>
            <a:r>
              <a:rPr lang="en-US" sz="2000" dirty="0" err="1">
                <a:latin typeface="Times New Roman" panose="02020603050405020304" pitchFamily="18" charset="0"/>
                <a:ea typeface="Times New Roman" panose="02020603050405020304" pitchFamily="18" charset="0"/>
              </a:rPr>
              <a:t>thời</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gian</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đánh</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giá</a:t>
            </a:r>
            <a:r>
              <a:rPr lang="en-US" sz="2000" dirty="0">
                <a:latin typeface="Times New Roman" panose="02020603050405020304" pitchFamily="18" charset="0"/>
                <a:ea typeface="Times New Roman" panose="02020603050405020304" pitchFamily="18" charset="0"/>
              </a:rPr>
              <a:t> </a:t>
            </a:r>
          </a:p>
          <a:p>
            <a:pPr algn="just" defTabSz="1219170">
              <a:lnSpc>
                <a:spcPct val="92000"/>
              </a:lnSpc>
              <a:spcBef>
                <a:spcPts val="1600"/>
              </a:spcBef>
              <a:buClr>
                <a:srgbClr val="000000"/>
              </a:buClr>
            </a:pPr>
            <a:endParaRPr lang="en-US" sz="2000" dirty="0">
              <a:effectLst/>
              <a:latin typeface="Times New Roman" panose="02020603050405020304" pitchFamily="18" charset="0"/>
              <a:ea typeface="Times New Roman" panose="02020603050405020304" pitchFamily="18" charset="0"/>
            </a:endParaRPr>
          </a:p>
        </p:txBody>
      </p:sp>
      <p:sp>
        <p:nvSpPr>
          <p:cNvPr id="2" name="TextBox 1">
            <a:extLst>
              <a:ext uri="{FF2B5EF4-FFF2-40B4-BE49-F238E27FC236}">
                <a16:creationId xmlns:a16="http://schemas.microsoft.com/office/drawing/2014/main" id="{3736E6F3-0F03-66E7-6F30-A06B74F68E82}"/>
              </a:ext>
            </a:extLst>
          </p:cNvPr>
          <p:cNvSpPr txBox="1"/>
          <p:nvPr/>
        </p:nvSpPr>
        <p:spPr>
          <a:xfrm>
            <a:off x="1337042" y="355145"/>
            <a:ext cx="6469915" cy="400110"/>
          </a:xfrm>
          <a:prstGeom prst="rect">
            <a:avLst/>
          </a:prstGeom>
          <a:noFill/>
        </p:spPr>
        <p:txBody>
          <a:bodyPr wrap="square" rtlCol="0">
            <a:spAutoFit/>
          </a:bodyPr>
          <a:lstStyle/>
          <a:p>
            <a:pPr algn="ctr"/>
            <a:r>
              <a:rPr lang="en-US" sz="2000" b="1" dirty="0">
                <a:solidFill>
                  <a:srgbClr val="FF0000"/>
                </a:solidFill>
              </a:rPr>
              <a:t>MÔN KHOA HỌC TỰ NHIÊN</a:t>
            </a:r>
          </a:p>
        </p:txBody>
      </p:sp>
    </p:spTree>
    <p:extLst>
      <p:ext uri="{BB962C8B-B14F-4D97-AF65-F5344CB8AC3E}">
        <p14:creationId xmlns:p14="http://schemas.microsoft.com/office/powerpoint/2010/main" val="31769135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1A68F9F-DF0E-627E-9BEF-0CF190584ADF}"/>
              </a:ext>
            </a:extLst>
          </p:cNvPr>
          <p:cNvSpPr>
            <a:spLocks noGrp="1"/>
          </p:cNvSpPr>
          <p:nvPr>
            <p:ph type="subTitle" idx="1"/>
          </p:nvPr>
        </p:nvSpPr>
        <p:spPr>
          <a:xfrm>
            <a:off x="692944" y="1714500"/>
            <a:ext cx="8158162" cy="1000125"/>
          </a:xfrm>
        </p:spPr>
        <p:txBody>
          <a:bodyPr/>
          <a:lstStyle/>
          <a:p>
            <a:r>
              <a:rPr lang="en-US" dirty="0"/>
              <a:t>Video 3. https://giaoduchoanhap.edu.vn/videos/play?_id=V118</a:t>
            </a:r>
          </a:p>
        </p:txBody>
      </p:sp>
    </p:spTree>
    <p:extLst>
      <p:ext uri="{BB962C8B-B14F-4D97-AF65-F5344CB8AC3E}">
        <p14:creationId xmlns:p14="http://schemas.microsoft.com/office/powerpoint/2010/main" val="13727694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807"/>
        <p:cNvGrpSpPr/>
        <p:nvPr/>
      </p:nvGrpSpPr>
      <p:grpSpPr>
        <a:xfrm>
          <a:off x="0" y="0"/>
          <a:ext cx="0" cy="0"/>
          <a:chOff x="0" y="0"/>
          <a:chExt cx="0" cy="0"/>
        </a:xfrm>
      </p:grpSpPr>
      <p:sp>
        <p:nvSpPr>
          <p:cNvPr id="1808" name="Google Shape;1808;p212"/>
          <p:cNvSpPr txBox="1"/>
          <p:nvPr/>
        </p:nvSpPr>
        <p:spPr>
          <a:xfrm>
            <a:off x="547196" y="1314561"/>
            <a:ext cx="8596804" cy="995627"/>
          </a:xfrm>
          <a:prstGeom prst="rect">
            <a:avLst/>
          </a:prstGeom>
          <a:solidFill>
            <a:schemeClr val="dk1"/>
          </a:solidFill>
          <a:ln>
            <a:noFill/>
          </a:ln>
        </p:spPr>
        <p:txBody>
          <a:bodyPr spcFirstLastPara="1" wrap="square" lIns="91425" tIns="91425" rIns="91425" bIns="91425" anchor="t" anchorCtr="0">
            <a:spAutoFit/>
          </a:bodyPr>
          <a:lstStyle/>
          <a:p>
            <a:pPr algn="just">
              <a:lnSpc>
                <a:spcPct val="115000"/>
              </a:lnSpc>
              <a:spcBef>
                <a:spcPts val="600"/>
              </a:spcBef>
            </a:pPr>
            <a:r>
              <a:rPr lang="en-US" sz="1800" b="1" dirty="0" err="1">
                <a:effectLst/>
                <a:latin typeface="Times New Roman" panose="02020603050405020304" pitchFamily="18" charset="0"/>
                <a:ea typeface="Times New Roman" panose="02020603050405020304" pitchFamily="18" charset="0"/>
              </a:rPr>
              <a:t>Thuận</a:t>
            </a:r>
            <a:r>
              <a:rPr lang="en-US" sz="1800" b="1" dirty="0">
                <a:effectLst/>
                <a:latin typeface="Times New Roman" panose="02020603050405020304" pitchFamily="18" charset="0"/>
                <a:ea typeface="Times New Roman" panose="02020603050405020304" pitchFamily="18" charset="0"/>
              </a:rPr>
              <a:t> </a:t>
            </a:r>
            <a:r>
              <a:rPr lang="en-US" sz="1800" b="1" dirty="0" err="1">
                <a:effectLst/>
                <a:latin typeface="Times New Roman" panose="02020603050405020304" pitchFamily="18" charset="0"/>
                <a:ea typeface="Times New Roman" panose="02020603050405020304" pitchFamily="18" charset="0"/>
              </a:rPr>
              <a:t>lợi</a:t>
            </a:r>
            <a:r>
              <a:rPr lang="en-US" sz="1800" b="1" dirty="0">
                <a:effectLst/>
                <a:latin typeface="Times New Roman" panose="02020603050405020304" pitchFamily="18" charset="0"/>
                <a:ea typeface="Times New Roman" panose="02020603050405020304" pitchFamily="18" charset="0"/>
              </a:rPr>
              <a:t>:</a:t>
            </a:r>
            <a:endParaRPr lang="en-US" sz="1800" dirty="0">
              <a:effectLst/>
              <a:latin typeface="Times New Roman" panose="02020603050405020304" pitchFamily="18" charset="0"/>
              <a:ea typeface="Times New Roman" panose="02020603050405020304" pitchFamily="18" charset="0"/>
            </a:endParaRPr>
          </a:p>
          <a:p>
            <a:pPr marL="342900" lvl="0" indent="-342900" algn="just">
              <a:lnSpc>
                <a:spcPct val="150000"/>
              </a:lnSpc>
              <a:buFont typeface="Symbol" panose="05050102010706020507" pitchFamily="18" charset="2"/>
              <a:buChar char="-"/>
            </a:pPr>
            <a:r>
              <a:rPr lang="en-US" sz="1800" dirty="0" err="1">
                <a:effectLst/>
                <a:latin typeface="Times New Roman" panose="02020603050405020304" pitchFamily="18" charset="0"/>
                <a:ea typeface="Times New Roman" panose="02020603050405020304" pitchFamily="18" charset="0"/>
              </a:rPr>
              <a:t>Chủ</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động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tìm</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hiểu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các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nguồn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thông</a:t>
            </a:r>
            <a:r>
              <a:rPr lang="en-US" sz="1800" dirty="0">
                <a:effectLst/>
                <a:latin typeface="Times New Roman" panose="02020603050405020304" pitchFamily="18" charset="0"/>
                <a:ea typeface="Times New Roman" panose="02020603050405020304" pitchFamily="18" charset="0"/>
              </a:rPr>
              <a:t> tin về </a:t>
            </a:r>
            <a:r>
              <a:rPr lang="en-US" sz="1800" dirty="0" err="1">
                <a:effectLst/>
                <a:latin typeface="Times New Roman" panose="02020603050405020304" pitchFamily="18" charset="0"/>
                <a:ea typeface="Times New Roman" panose="02020603050405020304" pitchFamily="18" charset="0"/>
              </a:rPr>
              <a:t>lịch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sử</a:t>
            </a:r>
            <a:r>
              <a:rPr lang="en-US" sz="1800" dirty="0">
                <a:effectLst/>
                <a:latin typeface="Times New Roman" panose="02020603050405020304" pitchFamily="18" charset="0"/>
                <a:ea typeface="Times New Roman" panose="02020603050405020304" pitchFamily="18" charset="0"/>
              </a:rPr>
              <a:t> &amp; </a:t>
            </a:r>
            <a:r>
              <a:rPr lang="en-US" sz="1800" dirty="0" err="1">
                <a:effectLst/>
                <a:latin typeface="Times New Roman" panose="02020603050405020304" pitchFamily="18" charset="0"/>
                <a:ea typeface="Times New Roman" panose="02020603050405020304" pitchFamily="18" charset="0"/>
              </a:rPr>
              <a:t>địa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lý</a:t>
            </a:r>
            <a:endParaRPr lang="en-US" sz="1800" dirty="0">
              <a:effectLst/>
              <a:latin typeface="Times New Roman" panose="02020603050405020304" pitchFamily="18" charset="0"/>
              <a:ea typeface="Times New Roman" panose="02020603050405020304" pitchFamily="18" charset="0"/>
            </a:endParaRPr>
          </a:p>
        </p:txBody>
      </p:sp>
      <p:sp>
        <p:nvSpPr>
          <p:cNvPr id="2" name="TextBox 1">
            <a:extLst>
              <a:ext uri="{FF2B5EF4-FFF2-40B4-BE49-F238E27FC236}">
                <a16:creationId xmlns:a16="http://schemas.microsoft.com/office/drawing/2014/main" id="{3736E6F3-0F03-66E7-6F30-A06B74F68E82}"/>
              </a:ext>
            </a:extLst>
          </p:cNvPr>
          <p:cNvSpPr txBox="1"/>
          <p:nvPr/>
        </p:nvSpPr>
        <p:spPr>
          <a:xfrm>
            <a:off x="1337042" y="355145"/>
            <a:ext cx="6469915" cy="400110"/>
          </a:xfrm>
          <a:prstGeom prst="rect">
            <a:avLst/>
          </a:prstGeom>
          <a:noFill/>
        </p:spPr>
        <p:txBody>
          <a:bodyPr wrap="square" rtlCol="0">
            <a:spAutoFit/>
          </a:bodyPr>
          <a:lstStyle/>
          <a:p>
            <a:pPr algn="ctr"/>
            <a:r>
              <a:rPr lang="en-US" sz="2000" b="1" dirty="0">
                <a:solidFill>
                  <a:srgbClr val="FF0000"/>
                </a:solidFill>
              </a:rPr>
              <a:t>MÔN LỊCH SỬ &amp; ĐỊA LÝ</a:t>
            </a:r>
          </a:p>
        </p:txBody>
      </p:sp>
    </p:spTree>
    <p:extLst>
      <p:ext uri="{BB962C8B-B14F-4D97-AF65-F5344CB8AC3E}">
        <p14:creationId xmlns:p14="http://schemas.microsoft.com/office/powerpoint/2010/main" val="151125749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807"/>
        <p:cNvGrpSpPr/>
        <p:nvPr/>
      </p:nvGrpSpPr>
      <p:grpSpPr>
        <a:xfrm>
          <a:off x="0" y="0"/>
          <a:ext cx="0" cy="0"/>
          <a:chOff x="0" y="0"/>
          <a:chExt cx="0" cy="0"/>
        </a:xfrm>
      </p:grpSpPr>
      <p:sp>
        <p:nvSpPr>
          <p:cNvPr id="1808" name="Google Shape;1808;p212"/>
          <p:cNvSpPr txBox="1"/>
          <p:nvPr/>
        </p:nvSpPr>
        <p:spPr>
          <a:xfrm>
            <a:off x="547196" y="1314561"/>
            <a:ext cx="8596804" cy="2162100"/>
          </a:xfrm>
          <a:prstGeom prst="rect">
            <a:avLst/>
          </a:prstGeom>
          <a:solidFill>
            <a:schemeClr val="dk1"/>
          </a:solidFill>
          <a:ln>
            <a:noFill/>
          </a:ln>
        </p:spPr>
        <p:txBody>
          <a:bodyPr spcFirstLastPara="1" wrap="square" lIns="91425" tIns="91425" rIns="91425" bIns="91425" anchor="t" anchorCtr="0">
            <a:spAutoFit/>
          </a:bodyPr>
          <a:lstStyle/>
          <a:p>
            <a:pPr algn="just">
              <a:lnSpc>
                <a:spcPct val="115000"/>
              </a:lnSpc>
              <a:spcBef>
                <a:spcPts val="600"/>
              </a:spcBef>
            </a:pPr>
            <a:r>
              <a:rPr lang="en-US" sz="1800" b="1" dirty="0" err="1">
                <a:effectLst/>
                <a:latin typeface="Times New Roman" panose="02020603050405020304" pitchFamily="18" charset="0"/>
                <a:ea typeface="Times New Roman" panose="02020603050405020304" pitchFamily="18" charset="0"/>
              </a:rPr>
              <a:t>Khó</a:t>
            </a:r>
            <a:r>
              <a:rPr lang="en-US" sz="1800" b="1" dirty="0">
                <a:effectLst/>
                <a:latin typeface="Times New Roman" panose="02020603050405020304" pitchFamily="18" charset="0"/>
                <a:ea typeface="Times New Roman" panose="02020603050405020304" pitchFamily="18" charset="0"/>
              </a:rPr>
              <a:t> </a:t>
            </a:r>
            <a:r>
              <a:rPr lang="en-US" sz="1800" b="1" dirty="0" err="1">
                <a:effectLst/>
                <a:latin typeface="Times New Roman" panose="02020603050405020304" pitchFamily="18" charset="0"/>
                <a:ea typeface="Times New Roman" panose="02020603050405020304" pitchFamily="18" charset="0"/>
              </a:rPr>
              <a:t>khăn</a:t>
            </a:r>
            <a:endParaRPr lang="en-US" sz="1800" dirty="0">
              <a:effectLst/>
              <a:latin typeface="Times New Roman" panose="02020603050405020304" pitchFamily="18" charset="0"/>
              <a:ea typeface="Times New Roman" panose="02020603050405020304" pitchFamily="18" charset="0"/>
            </a:endParaRPr>
          </a:p>
          <a:p>
            <a:pPr marL="285750" lvl="0" indent="-285750" algn="just">
              <a:lnSpc>
                <a:spcPct val="115000"/>
              </a:lnSpc>
              <a:spcBef>
                <a:spcPts val="600"/>
              </a:spcBef>
              <a:buFontTx/>
              <a:buChar char="-"/>
            </a:pPr>
            <a:r>
              <a:rPr lang="en-US" sz="1800" dirty="0" err="1">
                <a:latin typeface="Times New Roman" panose="02020603050405020304" pitchFamily="18" charset="0"/>
                <a:ea typeface="Times New Roman" panose="02020603050405020304" pitchFamily="18" charset="0"/>
              </a:rPr>
              <a:t>Hiểu</a:t>
            </a:r>
            <a:r>
              <a:rPr lang="en-US" sz="1800" dirty="0">
                <a:latin typeface="Times New Roman" panose="02020603050405020304" pitchFamily="18" charset="0"/>
                <a:ea typeface="Times New Roman" panose="02020603050405020304" pitchFamily="18" charset="0"/>
              </a:rPr>
              <a:t> </a:t>
            </a:r>
            <a:r>
              <a:rPr lang="en-US" sz="1800">
                <a:latin typeface="Times New Roman" panose="02020603050405020304" pitchFamily="18" charset="0"/>
                <a:ea typeface="Times New Roman" panose="02020603050405020304" pitchFamily="18" charset="0"/>
              </a:rPr>
              <a:t>nguyên</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tắc</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thể</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hiện</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hình</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ảnh</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trên</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mặt</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phẳng</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quy</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ước</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đối</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tượng</a:t>
            </a:r>
            <a:r>
              <a:rPr lang="en-US" sz="1800" dirty="0">
                <a:latin typeface="Times New Roman" panose="02020603050405020304" pitchFamily="18" charset="0"/>
                <a:ea typeface="Times New Roman" panose="02020603050405020304" pitchFamily="18" charset="0"/>
              </a:rPr>
              <a:t> </a:t>
            </a:r>
          </a:p>
          <a:p>
            <a:pPr marL="285750" lvl="0" indent="-285750" algn="just">
              <a:lnSpc>
                <a:spcPct val="115000"/>
              </a:lnSpc>
              <a:spcBef>
                <a:spcPts val="600"/>
              </a:spcBef>
              <a:buFontTx/>
              <a:buChar char="-"/>
            </a:pPr>
            <a:r>
              <a:rPr lang="en-US" sz="1800" dirty="0" err="1">
                <a:effectLst/>
                <a:latin typeface="Times New Roman" panose="02020603050405020304" pitchFamily="18" charset="0"/>
                <a:ea typeface="Times New Roman" panose="02020603050405020304" pitchFamily="18" charset="0"/>
              </a:rPr>
              <a:t>Thực</a:t>
            </a:r>
            <a:r>
              <a:rPr lang="en-US" sz="1800" dirty="0">
                <a:effectLst/>
                <a:latin typeface="Times New Roman" panose="02020603050405020304" pitchFamily="18" charset="0"/>
                <a:ea typeface="Times New Roman" panose="02020603050405020304" pitchFamily="18" charset="0"/>
              </a:rPr>
              <a:t> tế - </a:t>
            </a:r>
            <a:r>
              <a:rPr lang="en-US" sz="1800" dirty="0" err="1">
                <a:effectLst/>
                <a:latin typeface="Times New Roman" panose="02020603050405020304" pitchFamily="18" charset="0"/>
                <a:ea typeface="Times New Roman" panose="02020603050405020304" pitchFamily="18" charset="0"/>
              </a:rPr>
              <a:t>bản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đồ</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sơ</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đồ</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là</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khác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nhau</a:t>
            </a:r>
            <a:r>
              <a:rPr lang="en-US" sz="1800" dirty="0">
                <a:effectLst/>
                <a:latin typeface="Times New Roman" panose="02020603050405020304" pitchFamily="18" charset="0"/>
                <a:ea typeface="Times New Roman" panose="02020603050405020304" pitchFamily="18" charset="0"/>
              </a:rPr>
              <a:t> </a:t>
            </a:r>
          </a:p>
          <a:p>
            <a:pPr marL="285750" lvl="0" indent="-285750" algn="just">
              <a:lnSpc>
                <a:spcPct val="115000"/>
              </a:lnSpc>
              <a:spcBef>
                <a:spcPts val="600"/>
              </a:spcBef>
              <a:buFontTx/>
              <a:buChar char="-"/>
            </a:pPr>
            <a:r>
              <a:rPr lang="en-US" sz="1800" dirty="0" err="1">
                <a:latin typeface="Times New Roman" panose="02020603050405020304" pitchFamily="18" charset="0"/>
                <a:ea typeface="Times New Roman" panose="02020603050405020304" pitchFamily="18" charset="0"/>
              </a:rPr>
              <a:t>Khả</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năng</a:t>
            </a:r>
            <a:r>
              <a:rPr lang="en-US" sz="1800" dirty="0">
                <a:latin typeface="Times New Roman" panose="02020603050405020304" pitchFamily="18" charset="0"/>
                <a:ea typeface="Times New Roman" panose="02020603050405020304" pitchFamily="18" charset="0"/>
              </a:rPr>
              <a:t> bao </a:t>
            </a:r>
            <a:r>
              <a:rPr lang="en-US" sz="1800" dirty="0" err="1">
                <a:latin typeface="Times New Roman" panose="02020603050405020304" pitchFamily="18" charset="0"/>
                <a:ea typeface="Times New Roman" panose="02020603050405020304" pitchFamily="18" charset="0"/>
              </a:rPr>
              <a:t>quát</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tưởng</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tượng</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không</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gian</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ngoài</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tầm</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với</a:t>
            </a:r>
            <a:endParaRPr lang="en-US" sz="1800" dirty="0">
              <a:latin typeface="Times New Roman" panose="02020603050405020304" pitchFamily="18" charset="0"/>
              <a:ea typeface="Times New Roman" panose="02020603050405020304" pitchFamily="18" charset="0"/>
            </a:endParaRPr>
          </a:p>
          <a:p>
            <a:pPr marL="285750" lvl="0" indent="-285750" algn="just">
              <a:lnSpc>
                <a:spcPct val="115000"/>
              </a:lnSpc>
              <a:spcBef>
                <a:spcPts val="600"/>
              </a:spcBef>
              <a:buFontTx/>
              <a:buChar char="-"/>
            </a:pPr>
            <a:r>
              <a:rPr lang="en-US" sz="1800" dirty="0" err="1">
                <a:latin typeface="Times New Roman" panose="02020603050405020304" pitchFamily="18" charset="0"/>
                <a:ea typeface="Times New Roman" panose="02020603050405020304" pitchFamily="18" charset="0"/>
              </a:rPr>
              <a:t>Điều</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kiện</a:t>
            </a:r>
            <a:r>
              <a:rPr lang="en-US" sz="1800" dirty="0">
                <a:latin typeface="Times New Roman" panose="02020603050405020304" pitchFamily="18" charset="0"/>
                <a:ea typeface="Times New Roman" panose="02020603050405020304" pitchFamily="18" charset="0"/>
              </a:rPr>
              <a:t> học </a:t>
            </a:r>
            <a:r>
              <a:rPr lang="en-US" sz="1800" dirty="0" err="1">
                <a:latin typeface="Times New Roman" panose="02020603050405020304" pitchFamily="18" charset="0"/>
                <a:ea typeface="Times New Roman" panose="02020603050405020304" pitchFamily="18" charset="0"/>
              </a:rPr>
              <a:t>liệu</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phù</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hợp</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bị</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hạn</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chế</a:t>
            </a:r>
            <a:r>
              <a:rPr lang="en-US" sz="1800" dirty="0">
                <a:latin typeface="Times New Roman" panose="02020603050405020304" pitchFamily="18"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p:txBody>
      </p:sp>
      <p:sp>
        <p:nvSpPr>
          <p:cNvPr id="2" name="TextBox 1">
            <a:extLst>
              <a:ext uri="{FF2B5EF4-FFF2-40B4-BE49-F238E27FC236}">
                <a16:creationId xmlns:a16="http://schemas.microsoft.com/office/drawing/2014/main" id="{3736E6F3-0F03-66E7-6F30-A06B74F68E82}"/>
              </a:ext>
            </a:extLst>
          </p:cNvPr>
          <p:cNvSpPr txBox="1"/>
          <p:nvPr/>
        </p:nvSpPr>
        <p:spPr>
          <a:xfrm>
            <a:off x="1337042" y="355145"/>
            <a:ext cx="6469915" cy="400110"/>
          </a:xfrm>
          <a:prstGeom prst="rect">
            <a:avLst/>
          </a:prstGeom>
          <a:noFill/>
        </p:spPr>
        <p:txBody>
          <a:bodyPr wrap="square" rtlCol="0">
            <a:spAutoFit/>
          </a:bodyPr>
          <a:lstStyle/>
          <a:p>
            <a:pPr algn="ctr"/>
            <a:r>
              <a:rPr lang="en-US" sz="2000" b="1" dirty="0">
                <a:solidFill>
                  <a:srgbClr val="FF0000"/>
                </a:solidFill>
              </a:rPr>
              <a:t>MÔN LỊCH SỬ &amp; ĐỊA LÝ</a:t>
            </a:r>
          </a:p>
        </p:txBody>
      </p:sp>
    </p:spTree>
    <p:extLst>
      <p:ext uri="{BB962C8B-B14F-4D97-AF65-F5344CB8AC3E}">
        <p14:creationId xmlns:p14="http://schemas.microsoft.com/office/powerpoint/2010/main" val="42123855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807"/>
        <p:cNvGrpSpPr/>
        <p:nvPr/>
      </p:nvGrpSpPr>
      <p:grpSpPr>
        <a:xfrm>
          <a:off x="0" y="0"/>
          <a:ext cx="0" cy="0"/>
          <a:chOff x="0" y="0"/>
          <a:chExt cx="0" cy="0"/>
        </a:xfrm>
      </p:grpSpPr>
      <p:sp>
        <p:nvSpPr>
          <p:cNvPr id="1808" name="Google Shape;1808;p212"/>
          <p:cNvSpPr txBox="1"/>
          <p:nvPr/>
        </p:nvSpPr>
        <p:spPr>
          <a:xfrm>
            <a:off x="1122744" y="1385813"/>
            <a:ext cx="7271905" cy="3056704"/>
          </a:xfrm>
          <a:prstGeom prst="rect">
            <a:avLst/>
          </a:prstGeom>
          <a:solidFill>
            <a:schemeClr val="dk1"/>
          </a:solidFill>
          <a:ln>
            <a:noFill/>
          </a:ln>
        </p:spPr>
        <p:txBody>
          <a:bodyPr spcFirstLastPara="1" wrap="square" lIns="91425" tIns="91425" rIns="91425" bIns="91425" anchor="t" anchorCtr="0">
            <a:spAutoFit/>
          </a:bodyPr>
          <a:lstStyle/>
          <a:p>
            <a:pPr indent="355591" algn="just" defTabSz="1219170">
              <a:lnSpc>
                <a:spcPct val="92000"/>
              </a:lnSpc>
              <a:spcBef>
                <a:spcPts val="1600"/>
              </a:spcBef>
              <a:buClr>
                <a:srgbClr val="000000"/>
              </a:buClr>
            </a:pPr>
            <a:r>
              <a:rPr lang="en-US" sz="2000" b="1" dirty="0">
                <a:effectLst/>
                <a:latin typeface="Times New Roman" panose="02020603050405020304" pitchFamily="18" charset="0"/>
                <a:ea typeface="Times New Roman" panose="02020603050405020304" pitchFamily="18" charset="0"/>
              </a:rPr>
              <a:t>Mục </a:t>
            </a:r>
            <a:r>
              <a:rPr lang="en-US" sz="2000" b="1" dirty="0" err="1">
                <a:effectLst/>
                <a:latin typeface="Times New Roman" panose="02020603050405020304" pitchFamily="18" charset="0"/>
                <a:ea typeface="Times New Roman" panose="02020603050405020304" pitchFamily="18" charset="0"/>
              </a:rPr>
              <a:t>tiêu</a:t>
            </a:r>
            <a:r>
              <a:rPr lang="en-US" sz="2000" b="1" dirty="0">
                <a:effectLst/>
                <a:latin typeface="Times New Roman" panose="02020603050405020304" pitchFamily="18" charset="0"/>
                <a:ea typeface="Times New Roman" panose="02020603050405020304" pitchFamily="18" charset="0"/>
              </a:rPr>
              <a:t> </a:t>
            </a:r>
            <a:r>
              <a:rPr lang="en-US" sz="2000" b="1" dirty="0" err="1">
                <a:effectLst/>
                <a:latin typeface="Times New Roman" panose="02020603050405020304" pitchFamily="18" charset="0"/>
                <a:ea typeface="Times New Roman" panose="02020603050405020304" pitchFamily="18" charset="0"/>
              </a:rPr>
              <a:t>môn</a:t>
            </a:r>
            <a:r>
              <a:rPr lang="en-US" sz="2000" b="1" dirty="0">
                <a:effectLst/>
                <a:latin typeface="Times New Roman" panose="02020603050405020304" pitchFamily="18" charset="0"/>
                <a:ea typeface="Times New Roman" panose="02020603050405020304" pitchFamily="18" charset="0"/>
              </a:rPr>
              <a:t> học: </a:t>
            </a:r>
          </a:p>
          <a:p>
            <a:pPr algn="just">
              <a:lnSpc>
                <a:spcPct val="115000"/>
              </a:lnSpc>
              <a:spcBef>
                <a:spcPts val="600"/>
              </a:spcBef>
              <a:tabLst>
                <a:tab pos="1225550" algn="l"/>
              </a:tabLst>
            </a:pPr>
            <a:r>
              <a:rPr lang="en-US" sz="1800" dirty="0">
                <a:effectLst/>
                <a:latin typeface="Times New Roman" panose="02020603050405020304" pitchFamily="18" charset="0"/>
                <a:ea typeface="Times New Roman" panose="02020603050405020304" pitchFamily="18" charset="0"/>
              </a:rPr>
              <a:t>So </a:t>
            </a:r>
            <a:r>
              <a:rPr lang="en-US" sz="1800" dirty="0" err="1">
                <a:effectLst/>
                <a:latin typeface="Times New Roman" panose="02020603050405020304" pitchFamily="18" charset="0"/>
                <a:ea typeface="Times New Roman" panose="02020603050405020304" pitchFamily="18" charset="0"/>
              </a:rPr>
              <a:t>với</a:t>
            </a:r>
            <a:r>
              <a:rPr lang="en-US" sz="1800" dirty="0">
                <a:effectLst/>
                <a:latin typeface="Times New Roman" panose="02020603050405020304" pitchFamily="18" charset="0"/>
                <a:ea typeface="Times New Roman" panose="02020603050405020304" pitchFamily="18" charset="0"/>
              </a:rPr>
              <a:t> học </a:t>
            </a:r>
            <a:r>
              <a:rPr lang="en-US" sz="1800" dirty="0" err="1">
                <a:effectLst/>
                <a:latin typeface="Times New Roman" panose="02020603050405020304" pitchFamily="18" charset="0"/>
                <a:ea typeface="Times New Roman" panose="02020603050405020304" pitchFamily="18" charset="0"/>
              </a:rPr>
              <a:t>sinh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sáng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mắt</a:t>
            </a:r>
            <a:r>
              <a:rPr lang="en-US" sz="1800" dirty="0">
                <a:effectLst/>
                <a:latin typeface="Times New Roman" panose="02020603050405020304" pitchFamily="18" charset="0"/>
                <a:ea typeface="Times New Roman" panose="02020603050405020304" pitchFamily="18" charset="0"/>
              </a:rPr>
              <a:t>, HS KTN </a:t>
            </a:r>
            <a:r>
              <a:rPr lang="en-US" sz="1800" dirty="0" err="1">
                <a:effectLst/>
                <a:latin typeface="Times New Roman" panose="02020603050405020304" pitchFamily="18" charset="0"/>
                <a:ea typeface="Times New Roman" panose="02020603050405020304" pitchFamily="18" charset="0"/>
              </a:rPr>
              <a:t>sẽ</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đạt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được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hầu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hết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các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mục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tiêu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như</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một</a:t>
            </a:r>
            <a:r>
              <a:rPr lang="en-US" sz="1800" dirty="0">
                <a:effectLst/>
                <a:latin typeface="Times New Roman" panose="02020603050405020304" pitchFamily="18" charset="0"/>
                <a:ea typeface="Times New Roman" panose="02020603050405020304" pitchFamily="18" charset="0"/>
              </a:rPr>
              <a:t> học </a:t>
            </a:r>
            <a:r>
              <a:rPr lang="en-US" sz="1800" dirty="0" err="1">
                <a:effectLst/>
                <a:latin typeface="Times New Roman" panose="02020603050405020304" pitchFamily="18" charset="0"/>
                <a:ea typeface="Times New Roman" panose="02020603050405020304" pitchFamily="18" charset="0"/>
              </a:rPr>
              <a:t>sinh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sáng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mắt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Tuy</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nhiên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để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đạt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được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các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mục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tiêu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trên</a:t>
            </a:r>
            <a:r>
              <a:rPr lang="en-US" sz="1800" dirty="0">
                <a:effectLst/>
                <a:latin typeface="Times New Roman" panose="02020603050405020304" pitchFamily="18" charset="0"/>
                <a:ea typeface="Times New Roman" panose="02020603050405020304" pitchFamily="18" charset="0"/>
              </a:rPr>
              <a:t> học </a:t>
            </a:r>
            <a:r>
              <a:rPr lang="en-US" sz="1800" dirty="0" err="1">
                <a:effectLst/>
                <a:latin typeface="Times New Roman" panose="02020603050405020304" pitchFamily="18" charset="0"/>
                <a:ea typeface="Times New Roman" panose="02020603050405020304" pitchFamily="18" charset="0"/>
              </a:rPr>
              <a:t>sinh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khuyết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tật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cần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phải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điều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chỉnh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một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số</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phương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pháp</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khác</a:t>
            </a:r>
            <a:r>
              <a:rPr lang="en-US" sz="1800" dirty="0">
                <a:effectLst/>
                <a:latin typeface="Times New Roman" panose="02020603050405020304" pitchFamily="18" charset="0"/>
                <a:ea typeface="Times New Roman" panose="02020603050405020304" pitchFamily="18" charset="0"/>
              </a:rPr>
              <a:t> biệt </a:t>
            </a:r>
            <a:r>
              <a:rPr lang="en-US" sz="1800" dirty="0" err="1">
                <a:effectLst/>
                <a:latin typeface="Times New Roman" panose="02020603050405020304" pitchFamily="18" charset="0"/>
                <a:ea typeface="Times New Roman" panose="02020603050405020304" pitchFamily="18" charset="0"/>
              </a:rPr>
              <a:t>và</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thông</a:t>
            </a:r>
            <a:r>
              <a:rPr lang="en-US" sz="1800" dirty="0">
                <a:effectLst/>
                <a:latin typeface="Times New Roman" panose="02020603050405020304" pitchFamily="18" charset="0"/>
                <a:ea typeface="Times New Roman" panose="02020603050405020304" pitchFamily="18" charset="0"/>
              </a:rPr>
              <a:t> qua </a:t>
            </a:r>
            <a:r>
              <a:rPr lang="en-US" sz="1800" dirty="0" err="1">
                <a:effectLst/>
                <a:latin typeface="Times New Roman" panose="02020603050405020304" pitchFamily="18" charset="0"/>
                <a:ea typeface="Times New Roman" panose="02020603050405020304" pitchFamily="18" charset="0"/>
              </a:rPr>
              <a:t>các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đồ</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dùng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dạy</a:t>
            </a:r>
            <a:r>
              <a:rPr lang="en-US" sz="1800" dirty="0">
                <a:effectLst/>
                <a:latin typeface="Times New Roman" panose="02020603050405020304" pitchFamily="18" charset="0"/>
                <a:ea typeface="Times New Roman" panose="02020603050405020304" pitchFamily="18" charset="0"/>
              </a:rPr>
              <a:t> học </a:t>
            </a:r>
            <a:r>
              <a:rPr lang="en-US" sz="1800" dirty="0" err="1">
                <a:effectLst/>
                <a:latin typeface="Times New Roman" panose="02020603050405020304" pitchFamily="18" charset="0"/>
                <a:ea typeface="Times New Roman" panose="02020603050405020304" pitchFamily="18" charset="0"/>
              </a:rPr>
              <a:t>chuyên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dụng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cho</a:t>
            </a:r>
            <a:r>
              <a:rPr lang="en-US" sz="1800" dirty="0">
                <a:effectLst/>
                <a:latin typeface="Times New Roman" panose="02020603050405020304" pitchFamily="18" charset="0"/>
                <a:ea typeface="Times New Roman" panose="02020603050405020304" pitchFamily="18" charset="0"/>
              </a:rPr>
              <a:t> HS KTN. </a:t>
            </a:r>
          </a:p>
          <a:p>
            <a:pPr algn="just">
              <a:lnSpc>
                <a:spcPct val="115000"/>
              </a:lnSpc>
              <a:spcBef>
                <a:spcPts val="600"/>
              </a:spcBef>
              <a:tabLst>
                <a:tab pos="1225550" algn="l"/>
              </a:tabLst>
            </a:pPr>
            <a:r>
              <a:rPr lang="en-US" sz="1800" dirty="0">
                <a:effectLst/>
                <a:latin typeface="Times New Roman" panose="02020603050405020304" pitchFamily="18" charset="0"/>
                <a:ea typeface="Times New Roman" panose="02020603050405020304" pitchFamily="18" charset="0"/>
              </a:rPr>
              <a:t>HS KTN </a:t>
            </a:r>
            <a:r>
              <a:rPr lang="en-US" sz="1800" dirty="0" err="1">
                <a:effectLst/>
                <a:latin typeface="Times New Roman" panose="02020603050405020304" pitchFamily="18" charset="0"/>
                <a:ea typeface="Times New Roman" panose="02020603050405020304" pitchFamily="18" charset="0"/>
              </a:rPr>
              <a:t>có</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thể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nhận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biết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và</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hiểu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đầy</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đủ</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các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văn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bản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chữ</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viết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trực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tiếp</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quan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sát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bằng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xúc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giác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các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hiện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vật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lịch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sử</a:t>
            </a:r>
            <a:r>
              <a:rPr lang="en-US" sz="1800" dirty="0">
                <a:effectLst/>
                <a:latin typeface="Times New Roman" panose="02020603050405020304" pitchFamily="18" charset="0"/>
                <a:ea typeface="Times New Roman" panose="02020603050405020304" pitchFamily="18" charset="0"/>
              </a:rPr>
              <a:t> - </a:t>
            </a:r>
            <a:r>
              <a:rPr lang="en-US" sz="1800" dirty="0" err="1">
                <a:effectLst/>
                <a:latin typeface="Times New Roman" panose="02020603050405020304" pitchFamily="18" charset="0"/>
                <a:ea typeface="Times New Roman" panose="02020603050405020304" pitchFamily="18" charset="0"/>
              </a:rPr>
              <a:t>hoặc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được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người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sáng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mắt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mô</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tả</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lại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các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hiện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vật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Các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tranh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ảnh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biểu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đồ</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cần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được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thể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hiện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bằng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các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chất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liệu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nổi</a:t>
            </a:r>
            <a:r>
              <a:rPr lang="en-US" sz="1800" dirty="0">
                <a:effectLst/>
                <a:latin typeface="Times New Roman" panose="02020603050405020304" pitchFamily="18" charset="0"/>
                <a:ea typeface="Times New Roman" panose="02020603050405020304" pitchFamily="18" charset="0"/>
              </a:rPr>
              <a:t>.</a:t>
            </a:r>
          </a:p>
        </p:txBody>
      </p:sp>
      <p:sp>
        <p:nvSpPr>
          <p:cNvPr id="2" name="TextBox 1">
            <a:extLst>
              <a:ext uri="{FF2B5EF4-FFF2-40B4-BE49-F238E27FC236}">
                <a16:creationId xmlns:a16="http://schemas.microsoft.com/office/drawing/2014/main" id="{3736E6F3-0F03-66E7-6F30-A06B74F68E82}"/>
              </a:ext>
            </a:extLst>
          </p:cNvPr>
          <p:cNvSpPr txBox="1"/>
          <p:nvPr/>
        </p:nvSpPr>
        <p:spPr>
          <a:xfrm>
            <a:off x="1337042" y="355145"/>
            <a:ext cx="6469915" cy="400110"/>
          </a:xfrm>
          <a:prstGeom prst="rect">
            <a:avLst/>
          </a:prstGeom>
          <a:noFill/>
        </p:spPr>
        <p:txBody>
          <a:bodyPr wrap="square" rtlCol="0">
            <a:spAutoFit/>
          </a:bodyPr>
          <a:lstStyle/>
          <a:p>
            <a:pPr algn="ctr"/>
            <a:r>
              <a:rPr lang="en-US" sz="2000" b="1" dirty="0">
                <a:solidFill>
                  <a:srgbClr val="FF0000"/>
                </a:solidFill>
              </a:rPr>
              <a:t>MÔN LỊCH SỬ &amp; ĐỊA LÝ</a:t>
            </a:r>
          </a:p>
        </p:txBody>
      </p:sp>
    </p:spTree>
    <p:extLst>
      <p:ext uri="{BB962C8B-B14F-4D97-AF65-F5344CB8AC3E}">
        <p14:creationId xmlns:p14="http://schemas.microsoft.com/office/powerpoint/2010/main" val="297028818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807"/>
        <p:cNvGrpSpPr/>
        <p:nvPr/>
      </p:nvGrpSpPr>
      <p:grpSpPr>
        <a:xfrm>
          <a:off x="0" y="0"/>
          <a:ext cx="0" cy="0"/>
          <a:chOff x="0" y="0"/>
          <a:chExt cx="0" cy="0"/>
        </a:xfrm>
      </p:grpSpPr>
      <p:sp>
        <p:nvSpPr>
          <p:cNvPr id="1808" name="Google Shape;1808;p212"/>
          <p:cNvSpPr txBox="1"/>
          <p:nvPr/>
        </p:nvSpPr>
        <p:spPr>
          <a:xfrm>
            <a:off x="547196" y="1314561"/>
            <a:ext cx="8596804" cy="2421145"/>
          </a:xfrm>
          <a:prstGeom prst="rect">
            <a:avLst/>
          </a:prstGeom>
          <a:solidFill>
            <a:schemeClr val="dk1"/>
          </a:solidFill>
          <a:ln>
            <a:noFill/>
          </a:ln>
        </p:spPr>
        <p:txBody>
          <a:bodyPr spcFirstLastPara="1" wrap="square" lIns="91425" tIns="91425" rIns="91425" bIns="91425" anchor="t" anchorCtr="0">
            <a:spAutoFit/>
          </a:bodyPr>
          <a:lstStyle/>
          <a:p>
            <a:pPr indent="355591" algn="just" defTabSz="1219170">
              <a:lnSpc>
                <a:spcPct val="92000"/>
              </a:lnSpc>
              <a:spcBef>
                <a:spcPts val="1600"/>
              </a:spcBef>
              <a:buClr>
                <a:srgbClr val="000000"/>
              </a:buClr>
            </a:pPr>
            <a:r>
              <a:rPr lang="en-US" sz="2000" b="1" dirty="0" err="1">
                <a:latin typeface="Times New Roman" panose="02020603050405020304" pitchFamily="18" charset="0"/>
                <a:ea typeface="Times New Roman" panose="02020603050405020304" pitchFamily="18" charset="0"/>
              </a:rPr>
              <a:t>Yêu</a:t>
            </a:r>
            <a:r>
              <a:rPr lang="en-US" sz="2000" b="1" dirty="0">
                <a:latin typeface="Times New Roman" panose="02020603050405020304" pitchFamily="18" charset="0"/>
                <a:ea typeface="Times New Roman" panose="02020603050405020304" pitchFamily="18" charset="0"/>
              </a:rPr>
              <a:t> </a:t>
            </a:r>
            <a:r>
              <a:rPr lang="en-US" sz="2000" b="1" dirty="0" err="1">
                <a:latin typeface="Times New Roman" panose="02020603050405020304" pitchFamily="18" charset="0"/>
                <a:ea typeface="Times New Roman" panose="02020603050405020304" pitchFamily="18" charset="0"/>
              </a:rPr>
              <a:t>cầu</a:t>
            </a:r>
            <a:r>
              <a:rPr lang="en-US" sz="2000" b="1" dirty="0">
                <a:latin typeface="Times New Roman" panose="02020603050405020304" pitchFamily="18" charset="0"/>
                <a:ea typeface="Times New Roman" panose="02020603050405020304" pitchFamily="18" charset="0"/>
              </a:rPr>
              <a:t> </a:t>
            </a:r>
            <a:r>
              <a:rPr lang="en-US" sz="2000" b="1" dirty="0" err="1">
                <a:latin typeface="Times New Roman" panose="02020603050405020304" pitchFamily="18" charset="0"/>
                <a:ea typeface="Times New Roman" panose="02020603050405020304" pitchFamily="18" charset="0"/>
              </a:rPr>
              <a:t>cần</a:t>
            </a:r>
            <a:r>
              <a:rPr lang="en-US" sz="2000" b="1" dirty="0">
                <a:latin typeface="Times New Roman" panose="02020603050405020304" pitchFamily="18" charset="0"/>
                <a:ea typeface="Times New Roman" panose="02020603050405020304" pitchFamily="18" charset="0"/>
              </a:rPr>
              <a:t> </a:t>
            </a:r>
            <a:r>
              <a:rPr lang="en-US" sz="2000" b="1" dirty="0" err="1">
                <a:latin typeface="Times New Roman" panose="02020603050405020304" pitchFamily="18" charset="0"/>
                <a:ea typeface="Times New Roman" panose="02020603050405020304" pitchFamily="18" charset="0"/>
              </a:rPr>
              <a:t>đạt</a:t>
            </a:r>
            <a:r>
              <a:rPr lang="en-US" sz="2000" b="1" dirty="0">
                <a:effectLst/>
                <a:latin typeface="Times New Roman" panose="02020603050405020304" pitchFamily="18" charset="0"/>
                <a:ea typeface="Times New Roman" panose="02020603050405020304" pitchFamily="18" charset="0"/>
              </a:rPr>
              <a:t>: </a:t>
            </a:r>
          </a:p>
          <a:p>
            <a:pPr marL="342900" indent="-342900" algn="just" defTabSz="1219170">
              <a:lnSpc>
                <a:spcPct val="92000"/>
              </a:lnSpc>
              <a:spcBef>
                <a:spcPts val="1600"/>
              </a:spcBef>
              <a:buClr>
                <a:srgbClr val="000000"/>
              </a:buClr>
              <a:buFontTx/>
              <a:buChar char="-"/>
            </a:pPr>
            <a:r>
              <a:rPr lang="en-US" sz="2000" dirty="0">
                <a:latin typeface="Times New Roman" panose="02020603050405020304" pitchFamily="18" charset="0"/>
                <a:ea typeface="Times New Roman" panose="02020603050405020304" pitchFamily="18" charset="0"/>
              </a:rPr>
              <a:t>HS KTN </a:t>
            </a:r>
            <a:r>
              <a:rPr lang="en-US" sz="2000" dirty="0" err="1">
                <a:latin typeface="Times New Roman" panose="02020603050405020304" pitchFamily="18" charset="0"/>
                <a:ea typeface="Times New Roman" panose="02020603050405020304" pitchFamily="18" charset="0"/>
              </a:rPr>
              <a:t>có</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thể</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đáp</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ứng</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cơ</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bản</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các</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yêu</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cầu</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cần</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đạt</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với</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môn</a:t>
            </a:r>
            <a:r>
              <a:rPr lang="en-US" sz="2000" dirty="0">
                <a:latin typeface="Times New Roman" panose="02020603050405020304" pitchFamily="18" charset="0"/>
                <a:ea typeface="Times New Roman" panose="02020603050405020304" pitchFamily="18" charset="0"/>
              </a:rPr>
              <a:t> học </a:t>
            </a:r>
            <a:r>
              <a:rPr lang="en-US" sz="2000" dirty="0" err="1">
                <a:latin typeface="Times New Roman" panose="02020603050405020304" pitchFamily="18" charset="0"/>
                <a:ea typeface="Times New Roman" panose="02020603050405020304" pitchFamily="18" charset="0"/>
              </a:rPr>
              <a:t>khi</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có</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các</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hỗ</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trợ</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điều</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chỉnh</a:t>
            </a:r>
            <a:r>
              <a:rPr lang="en-US" sz="2000" dirty="0">
                <a:latin typeface="Times New Roman" panose="02020603050405020304" pitchFamily="18" charset="0"/>
                <a:ea typeface="Times New Roman" panose="02020603050405020304" pitchFamily="18" charset="0"/>
              </a:rPr>
              <a:t> về học </a:t>
            </a:r>
            <a:r>
              <a:rPr lang="en-US" sz="2000" dirty="0" err="1">
                <a:latin typeface="Times New Roman" panose="02020603050405020304" pitchFamily="18" charset="0"/>
                <a:ea typeface="Times New Roman" panose="02020603050405020304" pitchFamily="18" charset="0"/>
              </a:rPr>
              <a:t>liệu</a:t>
            </a:r>
            <a:r>
              <a:rPr lang="en-US" sz="2000" dirty="0">
                <a:latin typeface="Times New Roman" panose="02020603050405020304" pitchFamily="18" charset="0"/>
                <a:ea typeface="Times New Roman" panose="02020603050405020304" pitchFamily="18" charset="0"/>
              </a:rPr>
              <a:t>; </a:t>
            </a:r>
          </a:p>
          <a:p>
            <a:pPr marL="342900" indent="-342900" algn="just" defTabSz="1219170">
              <a:lnSpc>
                <a:spcPct val="92000"/>
              </a:lnSpc>
              <a:spcBef>
                <a:spcPts val="1600"/>
              </a:spcBef>
              <a:buClr>
                <a:srgbClr val="000000"/>
              </a:buClr>
              <a:buFontTx/>
              <a:buChar char="-"/>
            </a:pPr>
            <a:r>
              <a:rPr lang="en-US" sz="2000" dirty="0" err="1">
                <a:latin typeface="Times New Roman" panose="02020603050405020304" pitchFamily="18" charset="0"/>
                <a:ea typeface="Times New Roman" panose="02020603050405020304" pitchFamily="18" charset="0"/>
              </a:rPr>
              <a:t>Lược</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bỏ</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những</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yêu</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cầu</a:t>
            </a:r>
            <a:r>
              <a:rPr lang="en-US" sz="2000" dirty="0">
                <a:latin typeface="Times New Roman" panose="02020603050405020304" pitchFamily="18" charset="0"/>
                <a:ea typeface="Times New Roman" panose="02020603050405020304" pitchFamily="18" charset="0"/>
              </a:rPr>
              <a:t> về </a:t>
            </a:r>
            <a:r>
              <a:rPr lang="en-US" sz="2000" dirty="0" err="1">
                <a:latin typeface="Times New Roman" panose="02020603050405020304" pitchFamily="18" charset="0"/>
                <a:ea typeface="Times New Roman" panose="02020603050405020304" pitchFamily="18" charset="0"/>
              </a:rPr>
              <a:t>đo</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đạc</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thực</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trong</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không</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gian</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rộng</a:t>
            </a:r>
            <a:r>
              <a:rPr lang="en-US" sz="2000" dirty="0">
                <a:latin typeface="Times New Roman" panose="02020603050405020304" pitchFamily="18" charset="0"/>
                <a:ea typeface="Times New Roman" panose="02020603050405020304" pitchFamily="18" charset="0"/>
              </a:rPr>
              <a:t>. </a:t>
            </a:r>
            <a:r>
              <a:rPr lang="en-US" sz="2000" b="1" dirty="0">
                <a:effectLst/>
                <a:latin typeface="Times New Roman" panose="02020603050405020304" pitchFamily="18" charset="0"/>
                <a:ea typeface="Times New Roman" panose="02020603050405020304" pitchFamily="18" charset="0"/>
              </a:rPr>
              <a:t> </a:t>
            </a:r>
          </a:p>
          <a:p>
            <a:pPr indent="355591" algn="just" defTabSz="1219170">
              <a:lnSpc>
                <a:spcPct val="92000"/>
              </a:lnSpc>
              <a:spcBef>
                <a:spcPts val="1600"/>
              </a:spcBef>
              <a:buClr>
                <a:srgbClr val="000000"/>
              </a:buClr>
            </a:pPr>
            <a:endParaRPr lang="en-US" sz="2000" b="1" dirty="0">
              <a:effectLst/>
              <a:latin typeface="Times New Roman" panose="02020603050405020304" pitchFamily="18" charset="0"/>
              <a:ea typeface="Times New Roman" panose="02020603050405020304" pitchFamily="18" charset="0"/>
            </a:endParaRPr>
          </a:p>
        </p:txBody>
      </p:sp>
      <p:sp>
        <p:nvSpPr>
          <p:cNvPr id="2" name="TextBox 1">
            <a:extLst>
              <a:ext uri="{FF2B5EF4-FFF2-40B4-BE49-F238E27FC236}">
                <a16:creationId xmlns:a16="http://schemas.microsoft.com/office/drawing/2014/main" id="{3736E6F3-0F03-66E7-6F30-A06B74F68E82}"/>
              </a:ext>
            </a:extLst>
          </p:cNvPr>
          <p:cNvSpPr txBox="1"/>
          <p:nvPr/>
        </p:nvSpPr>
        <p:spPr>
          <a:xfrm>
            <a:off x="1337042" y="355145"/>
            <a:ext cx="6469915" cy="400110"/>
          </a:xfrm>
          <a:prstGeom prst="rect">
            <a:avLst/>
          </a:prstGeom>
          <a:noFill/>
        </p:spPr>
        <p:txBody>
          <a:bodyPr wrap="square" rtlCol="0">
            <a:spAutoFit/>
          </a:bodyPr>
          <a:lstStyle/>
          <a:p>
            <a:pPr algn="ctr"/>
            <a:r>
              <a:rPr lang="en-US" sz="2000" b="1" dirty="0">
                <a:solidFill>
                  <a:srgbClr val="FF0000"/>
                </a:solidFill>
              </a:rPr>
              <a:t>MÔN LỊCH SỬ VÀ ĐỊA LÝ</a:t>
            </a:r>
          </a:p>
        </p:txBody>
      </p:sp>
    </p:spTree>
    <p:extLst>
      <p:ext uri="{BB962C8B-B14F-4D97-AF65-F5344CB8AC3E}">
        <p14:creationId xmlns:p14="http://schemas.microsoft.com/office/powerpoint/2010/main" val="388168732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807"/>
        <p:cNvGrpSpPr/>
        <p:nvPr/>
      </p:nvGrpSpPr>
      <p:grpSpPr>
        <a:xfrm>
          <a:off x="0" y="0"/>
          <a:ext cx="0" cy="0"/>
          <a:chOff x="0" y="0"/>
          <a:chExt cx="0" cy="0"/>
        </a:xfrm>
      </p:grpSpPr>
      <p:sp>
        <p:nvSpPr>
          <p:cNvPr id="1808" name="Google Shape;1808;p212"/>
          <p:cNvSpPr txBox="1"/>
          <p:nvPr/>
        </p:nvSpPr>
        <p:spPr>
          <a:xfrm>
            <a:off x="1924734" y="1385813"/>
            <a:ext cx="6469915" cy="672974"/>
          </a:xfrm>
          <a:prstGeom prst="rect">
            <a:avLst/>
          </a:prstGeom>
          <a:solidFill>
            <a:schemeClr val="dk1"/>
          </a:solidFill>
          <a:ln>
            <a:noFill/>
          </a:ln>
        </p:spPr>
        <p:txBody>
          <a:bodyPr spcFirstLastPara="1" wrap="square" lIns="91425" tIns="91425" rIns="91425" bIns="91425" anchor="t" anchorCtr="0">
            <a:spAutoFit/>
          </a:bodyPr>
          <a:lstStyle/>
          <a:p>
            <a:pPr indent="355591" algn="just" defTabSz="1219170">
              <a:lnSpc>
                <a:spcPct val="92000"/>
              </a:lnSpc>
              <a:spcBef>
                <a:spcPts val="1600"/>
              </a:spcBef>
              <a:buClr>
                <a:srgbClr val="000000"/>
              </a:buClr>
            </a:pPr>
            <a:r>
              <a:rPr lang="en-US" sz="2000" b="1" dirty="0" err="1">
                <a:effectLst/>
                <a:latin typeface="Times New Roman" panose="02020603050405020304" pitchFamily="18" charset="0"/>
                <a:ea typeface="Times New Roman" panose="02020603050405020304" pitchFamily="18" charset="0"/>
              </a:rPr>
              <a:t>Gợi</a:t>
            </a:r>
            <a:r>
              <a:rPr lang="en-US" sz="2000" b="1" dirty="0">
                <a:effectLst/>
                <a:latin typeface="Times New Roman" panose="02020603050405020304" pitchFamily="18" charset="0"/>
                <a:ea typeface="Times New Roman" panose="02020603050405020304" pitchFamily="18" charset="0"/>
              </a:rPr>
              <a:t> </a:t>
            </a:r>
            <a:r>
              <a:rPr lang="en-US" sz="2000" b="1" dirty="0">
                <a:latin typeface="Times New Roman" panose="02020603050405020304" pitchFamily="18" charset="0"/>
                <a:ea typeface="Times New Roman" panose="02020603050405020304" pitchFamily="18" charset="0"/>
              </a:rPr>
              <a:t>ý </a:t>
            </a:r>
            <a:r>
              <a:rPr lang="en-US" sz="2000" b="1" dirty="0" err="1">
                <a:latin typeface="Times New Roman" panose="02020603050405020304" pitchFamily="18" charset="0"/>
                <a:ea typeface="Times New Roman" panose="02020603050405020304" pitchFamily="18" charset="0"/>
              </a:rPr>
              <a:t>n</a:t>
            </a:r>
            <a:r>
              <a:rPr lang="en-US" sz="2000" b="1" dirty="0" err="1">
                <a:effectLst/>
                <a:latin typeface="Times New Roman" panose="02020603050405020304" pitchFamily="18" charset="0"/>
                <a:ea typeface="Times New Roman" panose="02020603050405020304" pitchFamily="18" charset="0"/>
              </a:rPr>
              <a:t>ội</a:t>
            </a:r>
            <a:r>
              <a:rPr lang="en-US" sz="2000" b="1" dirty="0">
                <a:effectLst/>
                <a:latin typeface="Times New Roman" panose="02020603050405020304" pitchFamily="18" charset="0"/>
                <a:ea typeface="Times New Roman" panose="02020603050405020304" pitchFamily="18" charset="0"/>
              </a:rPr>
              <a:t> dung </a:t>
            </a:r>
            <a:r>
              <a:rPr lang="en-US" sz="2000" b="1" dirty="0" err="1">
                <a:effectLst/>
                <a:latin typeface="Times New Roman" panose="02020603050405020304" pitchFamily="18" charset="0"/>
                <a:ea typeface="Times New Roman" panose="02020603050405020304" pitchFamily="18" charset="0"/>
              </a:rPr>
              <a:t>điều</a:t>
            </a:r>
            <a:r>
              <a:rPr lang="en-US" sz="2000" b="1" dirty="0">
                <a:effectLst/>
                <a:latin typeface="Times New Roman" panose="02020603050405020304" pitchFamily="18" charset="0"/>
                <a:ea typeface="Times New Roman" panose="02020603050405020304" pitchFamily="18" charset="0"/>
              </a:rPr>
              <a:t> </a:t>
            </a:r>
            <a:r>
              <a:rPr lang="en-US" sz="2000" b="1" dirty="0" err="1">
                <a:effectLst/>
                <a:latin typeface="Times New Roman" panose="02020603050405020304" pitchFamily="18" charset="0"/>
                <a:ea typeface="Times New Roman" panose="02020603050405020304" pitchFamily="18" charset="0"/>
              </a:rPr>
              <a:t>chỉnh</a:t>
            </a:r>
            <a:r>
              <a:rPr lang="en-US" sz="2000" b="1" dirty="0">
                <a:latin typeface="Times New Roman" panose="02020603050405020304" pitchFamily="18" charset="0"/>
                <a:ea typeface="Times New Roman" panose="02020603050405020304" pitchFamily="18" charset="0"/>
              </a:rPr>
              <a:t>: </a:t>
            </a:r>
            <a:r>
              <a:rPr lang="en-US" sz="2000" b="1" dirty="0" err="1">
                <a:latin typeface="Times New Roman" panose="02020603050405020304" pitchFamily="18" charset="0"/>
                <a:ea typeface="Times New Roman" panose="02020603050405020304" pitchFamily="18" charset="0"/>
              </a:rPr>
              <a:t>phân</a:t>
            </a:r>
            <a:r>
              <a:rPr lang="en-US" sz="2000" b="1" dirty="0">
                <a:latin typeface="Times New Roman" panose="02020603050405020304" pitchFamily="18" charset="0"/>
                <a:ea typeface="Times New Roman" panose="02020603050405020304" pitchFamily="18" charset="0"/>
              </a:rPr>
              <a:t> </a:t>
            </a:r>
            <a:r>
              <a:rPr lang="en-US" sz="2000" b="1" dirty="0" err="1">
                <a:latin typeface="Times New Roman" panose="02020603050405020304" pitchFamily="18" charset="0"/>
                <a:ea typeface="Times New Roman" panose="02020603050405020304" pitchFamily="18" charset="0"/>
              </a:rPr>
              <a:t>theo</a:t>
            </a:r>
            <a:r>
              <a:rPr lang="en-US" sz="2000" b="1" dirty="0">
                <a:latin typeface="Times New Roman" panose="02020603050405020304" pitchFamily="18" charset="0"/>
                <a:ea typeface="Times New Roman" panose="02020603050405020304" pitchFamily="18" charset="0"/>
              </a:rPr>
              <a:t> </a:t>
            </a:r>
            <a:r>
              <a:rPr lang="en-US" sz="2000" b="1" dirty="0" err="1">
                <a:latin typeface="Times New Roman" panose="02020603050405020304" pitchFamily="18" charset="0"/>
                <a:ea typeface="Times New Roman" panose="02020603050405020304" pitchFamily="18" charset="0"/>
              </a:rPr>
              <a:t>lớp</a:t>
            </a:r>
            <a:r>
              <a:rPr lang="en-US" sz="2000" b="1" dirty="0">
                <a:latin typeface="Times New Roman" panose="02020603050405020304" pitchFamily="18" charset="0"/>
                <a:ea typeface="Times New Roman" panose="02020603050405020304" pitchFamily="18" charset="0"/>
              </a:rPr>
              <a:t> học</a:t>
            </a:r>
            <a:r>
              <a:rPr lang="en-US" sz="2000" b="1" dirty="0">
                <a:effectLst/>
                <a:latin typeface="Times New Roman" panose="02020603050405020304" pitchFamily="18" charset="0"/>
                <a:ea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endParaRPr>
          </a:p>
        </p:txBody>
      </p:sp>
      <p:sp>
        <p:nvSpPr>
          <p:cNvPr id="2" name="TextBox 1">
            <a:extLst>
              <a:ext uri="{FF2B5EF4-FFF2-40B4-BE49-F238E27FC236}">
                <a16:creationId xmlns:a16="http://schemas.microsoft.com/office/drawing/2014/main" id="{3736E6F3-0F03-66E7-6F30-A06B74F68E82}"/>
              </a:ext>
            </a:extLst>
          </p:cNvPr>
          <p:cNvSpPr txBox="1"/>
          <p:nvPr/>
        </p:nvSpPr>
        <p:spPr>
          <a:xfrm>
            <a:off x="1337042" y="355145"/>
            <a:ext cx="6469915" cy="400110"/>
          </a:xfrm>
          <a:prstGeom prst="rect">
            <a:avLst/>
          </a:prstGeom>
          <a:noFill/>
        </p:spPr>
        <p:txBody>
          <a:bodyPr wrap="square" rtlCol="0">
            <a:spAutoFit/>
          </a:bodyPr>
          <a:lstStyle/>
          <a:p>
            <a:pPr algn="ctr"/>
            <a:r>
              <a:rPr lang="en-US" sz="2000" b="1" dirty="0">
                <a:solidFill>
                  <a:srgbClr val="FF0000"/>
                </a:solidFill>
              </a:rPr>
              <a:t>MÔN LỊCH SỬ VÀ ĐỊA LÝ</a:t>
            </a:r>
          </a:p>
        </p:txBody>
      </p:sp>
    </p:spTree>
    <p:extLst>
      <p:ext uri="{BB962C8B-B14F-4D97-AF65-F5344CB8AC3E}">
        <p14:creationId xmlns:p14="http://schemas.microsoft.com/office/powerpoint/2010/main" val="350293807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807"/>
        <p:cNvGrpSpPr/>
        <p:nvPr/>
      </p:nvGrpSpPr>
      <p:grpSpPr>
        <a:xfrm>
          <a:off x="0" y="0"/>
          <a:ext cx="0" cy="0"/>
          <a:chOff x="0" y="0"/>
          <a:chExt cx="0" cy="0"/>
        </a:xfrm>
      </p:grpSpPr>
      <p:sp>
        <p:nvSpPr>
          <p:cNvPr id="1808" name="Google Shape;1808;p212"/>
          <p:cNvSpPr txBox="1"/>
          <p:nvPr/>
        </p:nvSpPr>
        <p:spPr>
          <a:xfrm>
            <a:off x="547196" y="1314561"/>
            <a:ext cx="8596804" cy="2396523"/>
          </a:xfrm>
          <a:prstGeom prst="rect">
            <a:avLst/>
          </a:prstGeom>
          <a:solidFill>
            <a:schemeClr val="dk1"/>
          </a:solidFill>
          <a:ln>
            <a:noFill/>
          </a:ln>
        </p:spPr>
        <p:txBody>
          <a:bodyPr spcFirstLastPara="1" wrap="square" lIns="91425" tIns="91425" rIns="91425" bIns="91425" anchor="t" anchorCtr="0">
            <a:spAutoFit/>
          </a:bodyPr>
          <a:lstStyle/>
          <a:p>
            <a:pPr indent="355591" algn="just" defTabSz="1219170">
              <a:lnSpc>
                <a:spcPct val="92000"/>
              </a:lnSpc>
              <a:spcBef>
                <a:spcPts val="1600"/>
              </a:spcBef>
              <a:buClr>
                <a:srgbClr val="000000"/>
              </a:buClr>
            </a:pPr>
            <a:r>
              <a:rPr lang="en-US" sz="2000" b="1" dirty="0">
                <a:effectLst/>
                <a:latin typeface="Times New Roman" panose="02020603050405020304" pitchFamily="18" charset="0"/>
                <a:ea typeface="Times New Roman" panose="02020603050405020304" pitchFamily="18" charset="0"/>
              </a:rPr>
              <a:t>Phương </a:t>
            </a:r>
            <a:r>
              <a:rPr lang="en-US" sz="2000" b="1" dirty="0" err="1">
                <a:effectLst/>
                <a:latin typeface="Times New Roman" panose="02020603050405020304" pitchFamily="18" charset="0"/>
                <a:ea typeface="Times New Roman" panose="02020603050405020304" pitchFamily="18" charset="0"/>
              </a:rPr>
              <a:t>pháp</a:t>
            </a:r>
            <a:r>
              <a:rPr lang="en-US" sz="2000" b="1" dirty="0">
                <a:effectLst/>
                <a:latin typeface="Times New Roman" panose="02020603050405020304" pitchFamily="18" charset="0"/>
                <a:ea typeface="Times New Roman" panose="02020603050405020304" pitchFamily="18" charset="0"/>
              </a:rPr>
              <a:t>, </a:t>
            </a:r>
            <a:r>
              <a:rPr lang="en-US" sz="2000" b="1" dirty="0" err="1">
                <a:effectLst/>
                <a:latin typeface="Times New Roman" panose="02020603050405020304" pitchFamily="18" charset="0"/>
                <a:ea typeface="Times New Roman" panose="02020603050405020304" pitchFamily="18" charset="0"/>
              </a:rPr>
              <a:t>biện</a:t>
            </a:r>
            <a:r>
              <a:rPr lang="en-US" sz="2000" b="1" dirty="0">
                <a:effectLst/>
                <a:latin typeface="Times New Roman" panose="02020603050405020304" pitchFamily="18" charset="0"/>
                <a:ea typeface="Times New Roman" panose="02020603050405020304" pitchFamily="18" charset="0"/>
              </a:rPr>
              <a:t> </a:t>
            </a:r>
            <a:r>
              <a:rPr lang="en-US" sz="2000" b="1" dirty="0" err="1">
                <a:effectLst/>
                <a:latin typeface="Times New Roman" panose="02020603050405020304" pitchFamily="18" charset="0"/>
                <a:ea typeface="Times New Roman" panose="02020603050405020304" pitchFamily="18" charset="0"/>
              </a:rPr>
              <a:t>pháp</a:t>
            </a:r>
            <a:r>
              <a:rPr lang="en-US" sz="2000" b="1" dirty="0">
                <a:effectLst/>
                <a:latin typeface="Times New Roman" panose="02020603050405020304" pitchFamily="18" charset="0"/>
                <a:ea typeface="Times New Roman" panose="02020603050405020304" pitchFamily="18" charset="0"/>
              </a:rPr>
              <a:t> </a:t>
            </a:r>
            <a:r>
              <a:rPr lang="en-US" sz="2000" b="1" dirty="0" err="1">
                <a:effectLst/>
                <a:latin typeface="Times New Roman" panose="02020603050405020304" pitchFamily="18" charset="0"/>
                <a:ea typeface="Times New Roman" panose="02020603050405020304" pitchFamily="18" charset="0"/>
              </a:rPr>
              <a:t>và</a:t>
            </a:r>
            <a:r>
              <a:rPr lang="en-US" sz="2000" b="1" dirty="0">
                <a:effectLst/>
                <a:latin typeface="Times New Roman" panose="02020603050405020304" pitchFamily="18" charset="0"/>
                <a:ea typeface="Times New Roman" panose="02020603050405020304" pitchFamily="18" charset="0"/>
              </a:rPr>
              <a:t> </a:t>
            </a:r>
            <a:r>
              <a:rPr lang="en-US" sz="2000" b="1" dirty="0" err="1">
                <a:effectLst/>
                <a:latin typeface="Times New Roman" panose="02020603050405020304" pitchFamily="18" charset="0"/>
                <a:ea typeface="Times New Roman" panose="02020603050405020304" pitchFamily="18" charset="0"/>
              </a:rPr>
              <a:t>kỹ</a:t>
            </a:r>
            <a:r>
              <a:rPr lang="en-US" sz="2000" b="1" dirty="0">
                <a:effectLst/>
                <a:latin typeface="Times New Roman" panose="02020603050405020304" pitchFamily="18" charset="0"/>
                <a:ea typeface="Times New Roman" panose="02020603050405020304" pitchFamily="18" charset="0"/>
              </a:rPr>
              <a:t> </a:t>
            </a:r>
            <a:r>
              <a:rPr lang="en-US" sz="2000" b="1" dirty="0" err="1">
                <a:effectLst/>
                <a:latin typeface="Times New Roman" panose="02020603050405020304" pitchFamily="18" charset="0"/>
                <a:ea typeface="Times New Roman" panose="02020603050405020304" pitchFamily="18" charset="0"/>
              </a:rPr>
              <a:t>thuật</a:t>
            </a:r>
            <a:r>
              <a:rPr lang="en-US" sz="2000" b="1" dirty="0">
                <a:effectLst/>
                <a:latin typeface="Times New Roman" panose="02020603050405020304" pitchFamily="18" charset="0"/>
                <a:ea typeface="Times New Roman" panose="02020603050405020304" pitchFamily="18" charset="0"/>
              </a:rPr>
              <a:t> </a:t>
            </a:r>
            <a:r>
              <a:rPr lang="en-US" sz="2000" b="1" dirty="0" err="1">
                <a:effectLst/>
                <a:latin typeface="Times New Roman" panose="02020603050405020304" pitchFamily="18" charset="0"/>
                <a:ea typeface="Times New Roman" panose="02020603050405020304" pitchFamily="18" charset="0"/>
              </a:rPr>
              <a:t>đặc</a:t>
            </a:r>
            <a:r>
              <a:rPr lang="en-US" sz="2000" b="1" dirty="0">
                <a:effectLst/>
                <a:latin typeface="Times New Roman" panose="02020603050405020304" pitchFamily="18" charset="0"/>
                <a:ea typeface="Times New Roman" panose="02020603050405020304" pitchFamily="18" charset="0"/>
              </a:rPr>
              <a:t> </a:t>
            </a:r>
            <a:r>
              <a:rPr lang="en-US" sz="2000" b="1" dirty="0" err="1">
                <a:effectLst/>
                <a:latin typeface="Times New Roman" panose="02020603050405020304" pitchFamily="18" charset="0"/>
                <a:ea typeface="Times New Roman" panose="02020603050405020304" pitchFamily="18" charset="0"/>
              </a:rPr>
              <a:t>thù</a:t>
            </a:r>
            <a:r>
              <a:rPr lang="en-US" sz="2000" b="1" dirty="0">
                <a:effectLst/>
                <a:latin typeface="Times New Roman" panose="02020603050405020304" pitchFamily="18" charset="0"/>
                <a:ea typeface="Times New Roman" panose="02020603050405020304" pitchFamily="18" charset="0"/>
              </a:rPr>
              <a:t> </a:t>
            </a:r>
          </a:p>
          <a:p>
            <a:pPr indent="457200" algn="just">
              <a:lnSpc>
                <a:spcPct val="115000"/>
              </a:lnSpc>
              <a:spcBef>
                <a:spcPts val="600"/>
              </a:spcBef>
            </a:pP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Đọc</a:t>
            </a:r>
            <a:r>
              <a:rPr lang="en-US" sz="2000" dirty="0">
                <a:effectLst/>
                <a:latin typeface="Times New Roman" panose="02020603050405020304" pitchFamily="18" charset="0"/>
                <a:ea typeface="Times New Roman" panose="02020603050405020304" pitchFamily="18" charset="0"/>
              </a:rPr>
              <a:t> – </a:t>
            </a:r>
            <a:r>
              <a:rPr lang="en-US" sz="2000" dirty="0" err="1">
                <a:effectLst/>
                <a:latin typeface="Times New Roman" panose="02020603050405020304" pitchFamily="18" charset="0"/>
                <a:ea typeface="Times New Roman" panose="02020603050405020304" pitchFamily="18" charset="0"/>
              </a:rPr>
              <a:t>bảng</a:t>
            </a:r>
            <a:r>
              <a:rPr lang="en-US" sz="2000" dirty="0">
                <a:effectLst/>
                <a:latin typeface="Times New Roman" panose="02020603050405020304" pitchFamily="18" charset="0"/>
                <a:ea typeface="Times New Roman" panose="02020603050405020304" pitchFamily="18" charset="0"/>
              </a:rPr>
              <a:t> – </a:t>
            </a:r>
            <a:r>
              <a:rPr lang="en-US" sz="2000" dirty="0" err="1">
                <a:effectLst/>
                <a:latin typeface="Times New Roman" panose="02020603050405020304" pitchFamily="18" charset="0"/>
                <a:ea typeface="Times New Roman" panose="02020603050405020304" pitchFamily="18" charset="0"/>
              </a:rPr>
              <a:t>nhấn</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mạnh</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nhiều</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lần</a:t>
            </a:r>
            <a:endParaRPr lang="en-US" sz="2000" dirty="0">
              <a:effectLst/>
              <a:latin typeface="Times New Roman" panose="02020603050405020304" pitchFamily="18" charset="0"/>
              <a:ea typeface="Times New Roman" panose="02020603050405020304" pitchFamily="18" charset="0"/>
            </a:endParaRPr>
          </a:p>
          <a:p>
            <a:pPr indent="457200" algn="just">
              <a:lnSpc>
                <a:spcPct val="115000"/>
              </a:lnSpc>
              <a:spcBef>
                <a:spcPts val="600"/>
              </a:spcBef>
            </a:pP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Chậm</a:t>
            </a:r>
            <a:r>
              <a:rPr lang="en-US" sz="2000" dirty="0">
                <a:effectLst/>
                <a:latin typeface="Times New Roman" panose="02020603050405020304" pitchFamily="18" charset="0"/>
                <a:ea typeface="Times New Roman" panose="02020603050405020304" pitchFamily="18" charset="0"/>
              </a:rPr>
              <a:t> – chi </a:t>
            </a:r>
            <a:r>
              <a:rPr lang="en-US" sz="2000" dirty="0" err="1">
                <a:effectLst/>
                <a:latin typeface="Times New Roman" panose="02020603050405020304" pitchFamily="18" charset="0"/>
                <a:ea typeface="Times New Roman" panose="02020603050405020304" pitchFamily="18" charset="0"/>
              </a:rPr>
              <a:t>tiết</a:t>
            </a:r>
            <a:r>
              <a:rPr lang="en-US" sz="2000" dirty="0">
                <a:effectLst/>
                <a:latin typeface="Times New Roman" panose="02020603050405020304" pitchFamily="18" charset="0"/>
                <a:ea typeface="Times New Roman" panose="02020603050405020304" pitchFamily="18" charset="0"/>
              </a:rPr>
              <a:t> </a:t>
            </a:r>
          </a:p>
          <a:p>
            <a:pPr indent="457200" algn="just">
              <a:lnSpc>
                <a:spcPct val="115000"/>
              </a:lnSpc>
              <a:spcBef>
                <a:spcPts val="600"/>
              </a:spcBef>
            </a:pPr>
            <a:r>
              <a:rPr lang="en-US" sz="2000" dirty="0">
                <a:effectLst/>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Mô</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tả</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hình</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nếu</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có</a:t>
            </a:r>
            <a:r>
              <a:rPr lang="en-US" sz="2000" dirty="0">
                <a:latin typeface="Times New Roman" panose="02020603050405020304" pitchFamily="18" charset="0"/>
                <a:ea typeface="Times New Roman" panose="02020603050405020304" pitchFamily="18" charset="0"/>
              </a:rPr>
              <a:t>)</a:t>
            </a:r>
            <a:endParaRPr lang="en-US" sz="2000" dirty="0">
              <a:effectLst/>
              <a:latin typeface="Times New Roman" panose="02020603050405020304" pitchFamily="18" charset="0"/>
              <a:ea typeface="Times New Roman" panose="02020603050405020304" pitchFamily="18" charset="0"/>
            </a:endParaRPr>
          </a:p>
          <a:p>
            <a:pPr indent="457200" algn="just">
              <a:lnSpc>
                <a:spcPct val="115000"/>
              </a:lnSpc>
              <a:spcBef>
                <a:spcPts val="600"/>
              </a:spcBef>
            </a:pP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Gợ</a:t>
            </a:r>
            <a:r>
              <a:rPr lang="en-US" sz="2000" dirty="0" err="1">
                <a:latin typeface="Times New Roman" panose="02020603050405020304" pitchFamily="18" charset="0"/>
                <a:ea typeface="Times New Roman" panose="02020603050405020304" pitchFamily="18" charset="0"/>
              </a:rPr>
              <a:t>i</a:t>
            </a:r>
            <a:r>
              <a:rPr lang="en-US" sz="2000" dirty="0">
                <a:latin typeface="Times New Roman" panose="02020603050405020304" pitchFamily="18" charset="0"/>
                <a:ea typeface="Times New Roman" panose="02020603050405020304" pitchFamily="18" charset="0"/>
              </a:rPr>
              <a:t> ý </a:t>
            </a:r>
            <a:r>
              <a:rPr lang="en-US" sz="2000" dirty="0" err="1">
                <a:latin typeface="Times New Roman" panose="02020603050405020304" pitchFamily="18" charset="0"/>
                <a:ea typeface="Times New Roman" panose="02020603050405020304" pitchFamily="18" charset="0"/>
              </a:rPr>
              <a:t>tính</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nhanh</a:t>
            </a:r>
            <a:endParaRPr lang="en-US" sz="2000" dirty="0">
              <a:effectLst/>
              <a:latin typeface="Times New Roman" panose="02020603050405020304" pitchFamily="18" charset="0"/>
              <a:ea typeface="Times New Roman" panose="02020603050405020304" pitchFamily="18" charset="0"/>
            </a:endParaRPr>
          </a:p>
        </p:txBody>
      </p:sp>
      <p:sp>
        <p:nvSpPr>
          <p:cNvPr id="2" name="TextBox 1">
            <a:extLst>
              <a:ext uri="{FF2B5EF4-FFF2-40B4-BE49-F238E27FC236}">
                <a16:creationId xmlns:a16="http://schemas.microsoft.com/office/drawing/2014/main" id="{3736E6F3-0F03-66E7-6F30-A06B74F68E82}"/>
              </a:ext>
            </a:extLst>
          </p:cNvPr>
          <p:cNvSpPr txBox="1"/>
          <p:nvPr/>
        </p:nvSpPr>
        <p:spPr>
          <a:xfrm>
            <a:off x="1337042" y="355145"/>
            <a:ext cx="6469915" cy="400110"/>
          </a:xfrm>
          <a:prstGeom prst="rect">
            <a:avLst/>
          </a:prstGeom>
          <a:noFill/>
        </p:spPr>
        <p:txBody>
          <a:bodyPr wrap="square" rtlCol="0">
            <a:spAutoFit/>
          </a:bodyPr>
          <a:lstStyle/>
          <a:p>
            <a:pPr algn="ctr"/>
            <a:r>
              <a:rPr lang="en-US" sz="2000" b="1" dirty="0">
                <a:solidFill>
                  <a:srgbClr val="FF0000"/>
                </a:solidFill>
              </a:rPr>
              <a:t>MÔN LỊCH SỬ &amp; ĐỊA LÝ</a:t>
            </a:r>
          </a:p>
        </p:txBody>
      </p:sp>
    </p:spTree>
    <p:extLst>
      <p:ext uri="{BB962C8B-B14F-4D97-AF65-F5344CB8AC3E}">
        <p14:creationId xmlns:p14="http://schemas.microsoft.com/office/powerpoint/2010/main" val="243069089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807"/>
        <p:cNvGrpSpPr/>
        <p:nvPr/>
      </p:nvGrpSpPr>
      <p:grpSpPr>
        <a:xfrm>
          <a:off x="0" y="0"/>
          <a:ext cx="0" cy="0"/>
          <a:chOff x="0" y="0"/>
          <a:chExt cx="0" cy="0"/>
        </a:xfrm>
      </p:grpSpPr>
      <p:sp>
        <p:nvSpPr>
          <p:cNvPr id="1808" name="Google Shape;1808;p212"/>
          <p:cNvSpPr txBox="1"/>
          <p:nvPr/>
        </p:nvSpPr>
        <p:spPr>
          <a:xfrm>
            <a:off x="547196" y="1314561"/>
            <a:ext cx="8596804" cy="4091346"/>
          </a:xfrm>
          <a:prstGeom prst="rect">
            <a:avLst/>
          </a:prstGeom>
          <a:solidFill>
            <a:schemeClr val="dk1"/>
          </a:solidFill>
          <a:ln>
            <a:noFill/>
          </a:ln>
        </p:spPr>
        <p:txBody>
          <a:bodyPr spcFirstLastPara="1" wrap="square" lIns="91425" tIns="91425" rIns="91425" bIns="91425" anchor="t" anchorCtr="0">
            <a:spAutoFit/>
          </a:bodyPr>
          <a:lstStyle/>
          <a:p>
            <a:pPr indent="355591" algn="just" defTabSz="1219170">
              <a:lnSpc>
                <a:spcPct val="92000"/>
              </a:lnSpc>
              <a:spcBef>
                <a:spcPts val="1600"/>
              </a:spcBef>
              <a:buClr>
                <a:srgbClr val="000000"/>
              </a:buClr>
            </a:pPr>
            <a:r>
              <a:rPr lang="en-US" sz="2000" b="1" i="1" dirty="0" err="1">
                <a:effectLst/>
                <a:latin typeface="Times New Roman" panose="02020603050405020304" pitchFamily="18" charset="0"/>
                <a:ea typeface="Times New Roman" panose="02020603050405020304" pitchFamily="18" charset="0"/>
              </a:rPr>
              <a:t>Tổ</a:t>
            </a:r>
            <a:r>
              <a:rPr lang="en-US" sz="2000" b="1" i="1" dirty="0">
                <a:effectLst/>
                <a:latin typeface="Times New Roman" panose="02020603050405020304" pitchFamily="18" charset="0"/>
                <a:ea typeface="Times New Roman" panose="02020603050405020304" pitchFamily="18" charset="0"/>
              </a:rPr>
              <a:t> </a:t>
            </a:r>
            <a:r>
              <a:rPr lang="en-US" sz="2000" b="1" i="1" dirty="0" err="1">
                <a:effectLst/>
                <a:latin typeface="Times New Roman" panose="02020603050405020304" pitchFamily="18" charset="0"/>
                <a:ea typeface="Times New Roman" panose="02020603050405020304" pitchFamily="18" charset="0"/>
              </a:rPr>
              <a:t>chức</a:t>
            </a:r>
            <a:r>
              <a:rPr lang="en-US" sz="2000" b="1" i="1" dirty="0">
                <a:effectLst/>
                <a:latin typeface="Times New Roman" panose="02020603050405020304" pitchFamily="18" charset="0"/>
                <a:ea typeface="Times New Roman" panose="02020603050405020304" pitchFamily="18" charset="0"/>
              </a:rPr>
              <a:t> </a:t>
            </a:r>
            <a:r>
              <a:rPr lang="en-US" sz="2000" b="1" i="1" dirty="0" err="1">
                <a:effectLst/>
                <a:latin typeface="Times New Roman" panose="02020603050405020304" pitchFamily="18" charset="0"/>
                <a:ea typeface="Times New Roman" panose="02020603050405020304" pitchFamily="18" charset="0"/>
              </a:rPr>
              <a:t>dạy</a:t>
            </a:r>
            <a:r>
              <a:rPr lang="en-US" sz="2000" b="1" i="1" dirty="0">
                <a:effectLst/>
                <a:latin typeface="Times New Roman" panose="02020603050405020304" pitchFamily="18" charset="0"/>
                <a:ea typeface="Times New Roman" panose="02020603050405020304" pitchFamily="18" charset="0"/>
              </a:rPr>
              <a:t> học </a:t>
            </a:r>
            <a:r>
              <a:rPr lang="en-US" sz="2000" b="1" i="1" dirty="0" err="1">
                <a:effectLst/>
                <a:latin typeface="Times New Roman" panose="02020603050405020304" pitchFamily="18" charset="0"/>
                <a:ea typeface="Times New Roman" panose="02020603050405020304" pitchFamily="18" charset="0"/>
              </a:rPr>
              <a:t>hòa</a:t>
            </a:r>
            <a:r>
              <a:rPr lang="en-US" sz="2000" b="1" i="1" dirty="0">
                <a:effectLst/>
                <a:latin typeface="Times New Roman" panose="02020603050405020304" pitchFamily="18" charset="0"/>
                <a:ea typeface="Times New Roman" panose="02020603050405020304" pitchFamily="18" charset="0"/>
              </a:rPr>
              <a:t> </a:t>
            </a:r>
            <a:r>
              <a:rPr lang="en-US" sz="2000" b="1" i="1" dirty="0" err="1">
                <a:effectLst/>
                <a:latin typeface="Times New Roman" panose="02020603050405020304" pitchFamily="18" charset="0"/>
                <a:ea typeface="Times New Roman" panose="02020603050405020304" pitchFamily="18" charset="0"/>
              </a:rPr>
              <a:t>nhập</a:t>
            </a:r>
            <a:r>
              <a:rPr lang="en-US" sz="2000" b="1" i="1" dirty="0">
                <a:effectLst/>
                <a:latin typeface="Times New Roman" panose="02020603050405020304" pitchFamily="18" charset="0"/>
                <a:ea typeface="Times New Roman" panose="02020603050405020304" pitchFamily="18" charset="0"/>
              </a:rPr>
              <a:t> </a:t>
            </a:r>
            <a:r>
              <a:rPr lang="en-US" sz="2000" b="1" i="1" dirty="0" err="1">
                <a:effectLst/>
                <a:latin typeface="Times New Roman" panose="02020603050405020304" pitchFamily="18" charset="0"/>
                <a:ea typeface="Times New Roman" panose="02020603050405020304" pitchFamily="18" charset="0"/>
              </a:rPr>
              <a:t>môn</a:t>
            </a:r>
            <a:r>
              <a:rPr lang="en-US" sz="2000" b="1" i="1" dirty="0">
                <a:effectLst/>
                <a:latin typeface="Times New Roman" panose="02020603050405020304" pitchFamily="18" charset="0"/>
                <a:ea typeface="Times New Roman" panose="02020603050405020304" pitchFamily="18" charset="0"/>
              </a:rPr>
              <a:t> </a:t>
            </a:r>
            <a:r>
              <a:rPr lang="en-US" sz="2000" b="1" i="1" dirty="0" err="1">
                <a:effectLst/>
                <a:latin typeface="Times New Roman" panose="02020603050405020304" pitchFamily="18" charset="0"/>
                <a:ea typeface="Times New Roman" panose="02020603050405020304" pitchFamily="18" charset="0"/>
              </a:rPr>
              <a:t>lịch</a:t>
            </a:r>
            <a:r>
              <a:rPr lang="en-US" sz="2000" b="1" i="1" dirty="0">
                <a:effectLst/>
                <a:latin typeface="Times New Roman" panose="02020603050405020304" pitchFamily="18" charset="0"/>
                <a:ea typeface="Times New Roman" panose="02020603050405020304" pitchFamily="18" charset="0"/>
              </a:rPr>
              <a:t> </a:t>
            </a:r>
            <a:r>
              <a:rPr lang="en-US" sz="2000" b="1" i="1" dirty="0" err="1">
                <a:effectLst/>
                <a:latin typeface="Times New Roman" panose="02020603050405020304" pitchFamily="18" charset="0"/>
                <a:ea typeface="Times New Roman" panose="02020603050405020304" pitchFamily="18" charset="0"/>
              </a:rPr>
              <a:t>sử</a:t>
            </a:r>
            <a:r>
              <a:rPr lang="en-US" sz="2000" b="1" i="1" dirty="0">
                <a:effectLst/>
                <a:latin typeface="Times New Roman" panose="02020603050405020304" pitchFamily="18" charset="0"/>
                <a:ea typeface="Times New Roman" panose="02020603050405020304" pitchFamily="18" charset="0"/>
              </a:rPr>
              <a:t> </a:t>
            </a:r>
            <a:r>
              <a:rPr lang="en-US" sz="2000" b="1" i="1" dirty="0" err="1">
                <a:effectLst/>
                <a:latin typeface="Times New Roman" panose="02020603050405020304" pitchFamily="18" charset="0"/>
                <a:ea typeface="Times New Roman" panose="02020603050405020304" pitchFamily="18" charset="0"/>
              </a:rPr>
              <a:t>và</a:t>
            </a:r>
            <a:r>
              <a:rPr lang="en-US" sz="2000" b="1" i="1" dirty="0">
                <a:effectLst/>
                <a:latin typeface="Times New Roman" panose="02020603050405020304" pitchFamily="18" charset="0"/>
                <a:ea typeface="Times New Roman" panose="02020603050405020304" pitchFamily="18" charset="0"/>
              </a:rPr>
              <a:t> </a:t>
            </a:r>
            <a:r>
              <a:rPr lang="en-US" sz="2000" b="1" i="1" dirty="0" err="1">
                <a:effectLst/>
                <a:latin typeface="Times New Roman" panose="02020603050405020304" pitchFamily="18" charset="0"/>
                <a:ea typeface="Times New Roman" panose="02020603050405020304" pitchFamily="18" charset="0"/>
              </a:rPr>
              <a:t>địa</a:t>
            </a:r>
            <a:r>
              <a:rPr lang="en-US" sz="2000" b="1" i="1" dirty="0">
                <a:effectLst/>
                <a:latin typeface="Times New Roman" panose="02020603050405020304" pitchFamily="18" charset="0"/>
                <a:ea typeface="Times New Roman" panose="02020603050405020304" pitchFamily="18" charset="0"/>
              </a:rPr>
              <a:t> </a:t>
            </a:r>
            <a:r>
              <a:rPr lang="en-US" sz="2000" b="1" i="1" dirty="0" err="1">
                <a:effectLst/>
                <a:latin typeface="Times New Roman" panose="02020603050405020304" pitchFamily="18" charset="0"/>
                <a:ea typeface="Times New Roman" panose="02020603050405020304" pitchFamily="18" charset="0"/>
              </a:rPr>
              <a:t>lý</a:t>
            </a:r>
            <a:r>
              <a:rPr lang="en-US" sz="2000" b="1" i="1" dirty="0">
                <a:effectLst/>
                <a:latin typeface="Times New Roman" panose="02020603050405020304" pitchFamily="18" charset="0"/>
                <a:ea typeface="Times New Roman" panose="02020603050405020304" pitchFamily="18" charset="0"/>
              </a:rPr>
              <a:t>: </a:t>
            </a:r>
          </a:p>
          <a:p>
            <a:pPr marL="342900" indent="-342900" algn="just" defTabSz="1219170">
              <a:lnSpc>
                <a:spcPct val="92000"/>
              </a:lnSpc>
              <a:spcBef>
                <a:spcPts val="1600"/>
              </a:spcBef>
              <a:buClr>
                <a:srgbClr val="000000"/>
              </a:buClr>
              <a:buFontTx/>
              <a:buChar char="-"/>
            </a:pPr>
            <a:r>
              <a:rPr lang="en-US" sz="2000" dirty="0" err="1">
                <a:latin typeface="Times New Roman" panose="02020603050405020304" pitchFamily="18" charset="0"/>
                <a:ea typeface="Times New Roman" panose="02020603050405020304" pitchFamily="18" charset="0"/>
              </a:rPr>
              <a:t>Trong</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giờ</a:t>
            </a:r>
            <a:r>
              <a:rPr lang="en-US" sz="2000" dirty="0">
                <a:latin typeface="Times New Roman" panose="02020603050405020304" pitchFamily="18" charset="0"/>
                <a:ea typeface="Times New Roman" panose="02020603050405020304" pitchFamily="18" charset="0"/>
              </a:rPr>
              <a:t> học </a:t>
            </a:r>
          </a:p>
          <a:p>
            <a:pPr marL="342900" indent="-342900" algn="just" defTabSz="1219170">
              <a:lnSpc>
                <a:spcPct val="92000"/>
              </a:lnSpc>
              <a:spcBef>
                <a:spcPts val="1600"/>
              </a:spcBef>
              <a:buClr>
                <a:srgbClr val="000000"/>
              </a:buClr>
              <a:buFontTx/>
              <a:buChar char="-"/>
            </a:pPr>
            <a:r>
              <a:rPr lang="en-US" sz="2000" dirty="0" err="1">
                <a:effectLst/>
                <a:latin typeface="Times New Roman" panose="02020603050405020304" pitchFamily="18" charset="0"/>
                <a:ea typeface="Times New Roman" panose="02020603050405020304" pitchFamily="18" charset="0"/>
              </a:rPr>
              <a:t>Ngoài</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giờ</a:t>
            </a:r>
            <a:r>
              <a:rPr lang="en-US" sz="2000" dirty="0">
                <a:effectLst/>
                <a:latin typeface="Times New Roman" panose="02020603050405020304" pitchFamily="18" charset="0"/>
                <a:ea typeface="Times New Roman" panose="02020603050405020304" pitchFamily="18" charset="0"/>
              </a:rPr>
              <a:t> học </a:t>
            </a:r>
          </a:p>
          <a:p>
            <a:pPr algn="just" defTabSz="1219170">
              <a:lnSpc>
                <a:spcPct val="92000"/>
              </a:lnSpc>
              <a:spcBef>
                <a:spcPts val="1600"/>
              </a:spcBef>
              <a:buClr>
                <a:srgbClr val="000000"/>
              </a:buClr>
            </a:pPr>
            <a:r>
              <a:rPr lang="en-US" sz="2000" dirty="0">
                <a:effectLst/>
                <a:latin typeface="Times New Roman" panose="02020603050405020304" pitchFamily="18" charset="0"/>
                <a:ea typeface="Times New Roman" panose="02020603050405020304" pitchFamily="18" charset="0"/>
              </a:rPr>
              <a:t>     </a:t>
            </a:r>
            <a:r>
              <a:rPr lang="en-US" sz="2000" b="1" i="1" dirty="0" err="1">
                <a:effectLst/>
                <a:latin typeface="Times New Roman" panose="02020603050405020304" pitchFamily="18" charset="0"/>
                <a:ea typeface="Times New Roman" panose="02020603050405020304" pitchFamily="18" charset="0"/>
              </a:rPr>
              <a:t>Hình</a:t>
            </a:r>
            <a:r>
              <a:rPr lang="en-US" sz="2000" b="1" i="1" dirty="0">
                <a:effectLst/>
                <a:latin typeface="Times New Roman" panose="02020603050405020304" pitchFamily="18" charset="0"/>
                <a:ea typeface="Times New Roman" panose="02020603050405020304" pitchFamily="18" charset="0"/>
              </a:rPr>
              <a:t> </a:t>
            </a:r>
            <a:r>
              <a:rPr lang="en-US" sz="2000" b="1" i="1" dirty="0" err="1">
                <a:effectLst/>
                <a:latin typeface="Times New Roman" panose="02020603050405020304" pitchFamily="18" charset="0"/>
                <a:ea typeface="Times New Roman" panose="02020603050405020304" pitchFamily="18" charset="0"/>
              </a:rPr>
              <a:t>thức</a:t>
            </a:r>
            <a:r>
              <a:rPr lang="en-US" sz="2000" b="1" i="1" dirty="0">
                <a:effectLst/>
                <a:latin typeface="Times New Roman" panose="02020603050405020304" pitchFamily="18" charset="0"/>
                <a:ea typeface="Times New Roman" panose="02020603050405020304" pitchFamily="18" charset="0"/>
              </a:rPr>
              <a:t> </a:t>
            </a:r>
            <a:r>
              <a:rPr lang="en-US" sz="2000" b="1" i="1" dirty="0" err="1">
                <a:effectLst/>
                <a:latin typeface="Times New Roman" panose="02020603050405020304" pitchFamily="18" charset="0"/>
                <a:ea typeface="Times New Roman" panose="02020603050405020304" pitchFamily="18" charset="0"/>
              </a:rPr>
              <a:t>đánh</a:t>
            </a:r>
            <a:r>
              <a:rPr lang="en-US" sz="2000" b="1" i="1" dirty="0">
                <a:effectLst/>
                <a:latin typeface="Times New Roman" panose="02020603050405020304" pitchFamily="18" charset="0"/>
                <a:ea typeface="Times New Roman" panose="02020603050405020304" pitchFamily="18" charset="0"/>
              </a:rPr>
              <a:t> </a:t>
            </a:r>
            <a:r>
              <a:rPr lang="en-US" sz="2000" b="1" i="1" dirty="0" err="1">
                <a:effectLst/>
                <a:latin typeface="Times New Roman" panose="02020603050405020304" pitchFamily="18" charset="0"/>
                <a:ea typeface="Times New Roman" panose="02020603050405020304" pitchFamily="18" charset="0"/>
              </a:rPr>
              <a:t>giá</a:t>
            </a:r>
            <a:r>
              <a:rPr lang="en-US" sz="2000" b="1" i="1" dirty="0">
                <a:effectLst/>
                <a:latin typeface="Times New Roman" panose="02020603050405020304" pitchFamily="18" charset="0"/>
                <a:ea typeface="Times New Roman" panose="02020603050405020304" pitchFamily="18" charset="0"/>
              </a:rPr>
              <a:t> </a:t>
            </a:r>
            <a:r>
              <a:rPr lang="en-US" sz="2000" b="1" i="1" dirty="0" err="1">
                <a:effectLst/>
                <a:latin typeface="Times New Roman" panose="02020603050405020304" pitchFamily="18" charset="0"/>
                <a:ea typeface="Times New Roman" panose="02020603050405020304" pitchFamily="18" charset="0"/>
              </a:rPr>
              <a:t>môn</a:t>
            </a:r>
            <a:r>
              <a:rPr lang="en-US" sz="2000" b="1" i="1" dirty="0">
                <a:effectLst/>
                <a:latin typeface="Times New Roman" panose="02020603050405020304" pitchFamily="18" charset="0"/>
                <a:ea typeface="Times New Roman" panose="02020603050405020304" pitchFamily="18" charset="0"/>
              </a:rPr>
              <a:t> </a:t>
            </a:r>
            <a:r>
              <a:rPr lang="en-US" sz="2000" b="1" i="1" dirty="0" err="1">
                <a:effectLst/>
                <a:latin typeface="Times New Roman" panose="02020603050405020304" pitchFamily="18" charset="0"/>
                <a:ea typeface="Times New Roman" panose="02020603050405020304" pitchFamily="18" charset="0"/>
              </a:rPr>
              <a:t>Lịch</a:t>
            </a:r>
            <a:r>
              <a:rPr lang="en-US" sz="2000" b="1" i="1" dirty="0">
                <a:effectLst/>
                <a:latin typeface="Times New Roman" panose="02020603050405020304" pitchFamily="18" charset="0"/>
                <a:ea typeface="Times New Roman" panose="02020603050405020304" pitchFamily="18" charset="0"/>
              </a:rPr>
              <a:t> </a:t>
            </a:r>
            <a:r>
              <a:rPr lang="en-US" sz="2000" b="1" i="1" dirty="0" err="1">
                <a:effectLst/>
                <a:latin typeface="Times New Roman" panose="02020603050405020304" pitchFamily="18" charset="0"/>
                <a:ea typeface="Times New Roman" panose="02020603050405020304" pitchFamily="18" charset="0"/>
              </a:rPr>
              <a:t>sử</a:t>
            </a:r>
            <a:r>
              <a:rPr lang="en-US" sz="2000" b="1" i="1" dirty="0">
                <a:effectLst/>
                <a:latin typeface="Times New Roman" panose="02020603050405020304" pitchFamily="18" charset="0"/>
                <a:ea typeface="Times New Roman" panose="02020603050405020304" pitchFamily="18" charset="0"/>
              </a:rPr>
              <a:t> </a:t>
            </a:r>
            <a:r>
              <a:rPr lang="en-US" sz="2000" b="1" i="1" dirty="0" err="1">
                <a:effectLst/>
                <a:latin typeface="Times New Roman" panose="02020603050405020304" pitchFamily="18" charset="0"/>
                <a:ea typeface="Times New Roman" panose="02020603050405020304" pitchFamily="18" charset="0"/>
              </a:rPr>
              <a:t>và</a:t>
            </a:r>
            <a:r>
              <a:rPr lang="en-US" sz="2000" b="1" i="1" dirty="0">
                <a:effectLst/>
                <a:latin typeface="Times New Roman" panose="02020603050405020304" pitchFamily="18" charset="0"/>
                <a:ea typeface="Times New Roman" panose="02020603050405020304" pitchFamily="18" charset="0"/>
              </a:rPr>
              <a:t> </a:t>
            </a:r>
            <a:r>
              <a:rPr lang="en-US" sz="2000" b="1" i="1" dirty="0" err="1">
                <a:effectLst/>
                <a:latin typeface="Times New Roman" panose="02020603050405020304" pitchFamily="18" charset="0"/>
                <a:ea typeface="Times New Roman" panose="02020603050405020304" pitchFamily="18" charset="0"/>
              </a:rPr>
              <a:t>địa</a:t>
            </a:r>
            <a:r>
              <a:rPr lang="en-US" sz="2000" b="1" i="1" dirty="0">
                <a:effectLst/>
                <a:latin typeface="Times New Roman" panose="02020603050405020304" pitchFamily="18" charset="0"/>
                <a:ea typeface="Times New Roman" panose="02020603050405020304" pitchFamily="18" charset="0"/>
              </a:rPr>
              <a:t> </a:t>
            </a:r>
            <a:r>
              <a:rPr lang="en-US" sz="2000" b="1" i="1" dirty="0" err="1">
                <a:effectLst/>
                <a:latin typeface="Times New Roman" panose="02020603050405020304" pitchFamily="18" charset="0"/>
                <a:ea typeface="Times New Roman" panose="02020603050405020304" pitchFamily="18" charset="0"/>
              </a:rPr>
              <a:t>lý</a:t>
            </a:r>
            <a:r>
              <a:rPr lang="en-US" sz="2000" b="1" i="1" dirty="0">
                <a:effectLst/>
                <a:latin typeface="Times New Roman" panose="02020603050405020304" pitchFamily="18" charset="0"/>
                <a:ea typeface="Times New Roman" panose="02020603050405020304" pitchFamily="18" charset="0"/>
              </a:rPr>
              <a:t>: </a:t>
            </a:r>
          </a:p>
          <a:p>
            <a:pPr marL="342900" indent="-342900" algn="just" defTabSz="1219170">
              <a:lnSpc>
                <a:spcPct val="92000"/>
              </a:lnSpc>
              <a:spcBef>
                <a:spcPts val="1600"/>
              </a:spcBef>
              <a:buClr>
                <a:srgbClr val="000000"/>
              </a:buClr>
              <a:buFontTx/>
              <a:buChar char="-"/>
            </a:pPr>
            <a:r>
              <a:rPr lang="en-US" sz="2000" dirty="0" err="1">
                <a:latin typeface="Times New Roman" panose="02020603050405020304" pitchFamily="18" charset="0"/>
                <a:ea typeface="Times New Roman" panose="02020603050405020304" pitchFamily="18" charset="0"/>
              </a:rPr>
              <a:t>Trong</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trường</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hợp</a:t>
            </a:r>
            <a:r>
              <a:rPr lang="en-US" sz="2000" dirty="0">
                <a:latin typeface="Times New Roman" panose="02020603050405020304" pitchFamily="18" charset="0"/>
                <a:ea typeface="Times New Roman" panose="02020603050405020304" pitchFamily="18" charset="0"/>
              </a:rPr>
              <a:t> HS </a:t>
            </a:r>
            <a:r>
              <a:rPr lang="en-US" sz="2000" dirty="0" err="1">
                <a:latin typeface="Times New Roman" panose="02020603050405020304" pitchFamily="18" charset="0"/>
                <a:ea typeface="Times New Roman" panose="02020603050405020304" pitchFamily="18" charset="0"/>
              </a:rPr>
              <a:t>không</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sử</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dụng</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máy</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tính</a:t>
            </a:r>
            <a:r>
              <a:rPr lang="en-US" sz="2000" dirty="0">
                <a:latin typeface="Times New Roman" panose="02020603050405020304" pitchFamily="18" charset="0"/>
                <a:ea typeface="Times New Roman" panose="02020603050405020304" pitchFamily="18" charset="0"/>
              </a:rPr>
              <a:t> </a:t>
            </a:r>
          </a:p>
          <a:p>
            <a:pPr marL="342900" indent="-342900" algn="just" defTabSz="1219170">
              <a:lnSpc>
                <a:spcPct val="92000"/>
              </a:lnSpc>
              <a:spcBef>
                <a:spcPts val="1600"/>
              </a:spcBef>
              <a:buClr>
                <a:srgbClr val="000000"/>
              </a:buClr>
              <a:buFontTx/>
              <a:buChar char="-"/>
            </a:pPr>
            <a:r>
              <a:rPr lang="en-US" sz="2000" dirty="0" err="1">
                <a:latin typeface="Times New Roman" panose="02020603050405020304" pitchFamily="18" charset="0"/>
                <a:ea typeface="Times New Roman" panose="02020603050405020304" pitchFamily="18" charset="0"/>
              </a:rPr>
              <a:t>Trong</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trường</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hợp</a:t>
            </a:r>
            <a:r>
              <a:rPr lang="en-US" sz="2000" dirty="0">
                <a:latin typeface="Times New Roman" panose="02020603050405020304" pitchFamily="18" charset="0"/>
                <a:ea typeface="Times New Roman" panose="02020603050405020304" pitchFamily="18" charset="0"/>
              </a:rPr>
              <a:t> HS </a:t>
            </a:r>
            <a:r>
              <a:rPr lang="en-US" sz="2000" dirty="0" err="1">
                <a:latin typeface="Times New Roman" panose="02020603050405020304" pitchFamily="18" charset="0"/>
                <a:ea typeface="Times New Roman" panose="02020603050405020304" pitchFamily="18" charset="0"/>
              </a:rPr>
              <a:t>sử</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dụng</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máy</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tính</a:t>
            </a:r>
            <a:endParaRPr lang="en-US" sz="2000" dirty="0">
              <a:latin typeface="Times New Roman" panose="02020603050405020304" pitchFamily="18" charset="0"/>
              <a:ea typeface="Times New Roman" panose="02020603050405020304" pitchFamily="18" charset="0"/>
            </a:endParaRPr>
          </a:p>
          <a:p>
            <a:pPr marL="342900" indent="-342900" algn="just" defTabSz="1219170">
              <a:lnSpc>
                <a:spcPct val="92000"/>
              </a:lnSpc>
              <a:spcBef>
                <a:spcPts val="1600"/>
              </a:spcBef>
              <a:buClr>
                <a:srgbClr val="000000"/>
              </a:buClr>
              <a:buFontTx/>
              <a:buChar char="-"/>
            </a:pPr>
            <a:r>
              <a:rPr lang="en-US" sz="2000" dirty="0" err="1">
                <a:latin typeface="Times New Roman" panose="02020603050405020304" pitchFamily="18" charset="0"/>
                <a:ea typeface="Times New Roman" panose="02020603050405020304" pitchFamily="18" charset="0"/>
              </a:rPr>
              <a:t>Lưu</a:t>
            </a:r>
            <a:r>
              <a:rPr lang="en-US" sz="2000" dirty="0">
                <a:latin typeface="Times New Roman" panose="02020603050405020304" pitchFamily="18" charset="0"/>
                <a:ea typeface="Times New Roman" panose="02020603050405020304" pitchFamily="18" charset="0"/>
              </a:rPr>
              <a:t> ý về </a:t>
            </a:r>
            <a:r>
              <a:rPr lang="en-US" sz="2000" dirty="0" err="1">
                <a:latin typeface="Times New Roman" panose="02020603050405020304" pitchFamily="18" charset="0"/>
                <a:ea typeface="Times New Roman" panose="02020603050405020304" pitchFamily="18" charset="0"/>
              </a:rPr>
              <a:t>thời</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gian</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đánh</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giá</a:t>
            </a:r>
            <a:r>
              <a:rPr lang="en-US" sz="2000" dirty="0">
                <a:latin typeface="Times New Roman" panose="02020603050405020304" pitchFamily="18" charset="0"/>
                <a:ea typeface="Times New Roman" panose="02020603050405020304" pitchFamily="18" charset="0"/>
              </a:rPr>
              <a:t> </a:t>
            </a:r>
          </a:p>
          <a:p>
            <a:pPr algn="just" defTabSz="1219170">
              <a:lnSpc>
                <a:spcPct val="92000"/>
              </a:lnSpc>
              <a:spcBef>
                <a:spcPts val="1600"/>
              </a:spcBef>
              <a:buClr>
                <a:srgbClr val="000000"/>
              </a:buClr>
            </a:pPr>
            <a:endParaRPr lang="en-US" sz="2000" dirty="0">
              <a:effectLst/>
              <a:latin typeface="Times New Roman" panose="02020603050405020304" pitchFamily="18" charset="0"/>
              <a:ea typeface="Times New Roman" panose="02020603050405020304" pitchFamily="18" charset="0"/>
            </a:endParaRPr>
          </a:p>
        </p:txBody>
      </p:sp>
      <p:sp>
        <p:nvSpPr>
          <p:cNvPr id="2" name="TextBox 1">
            <a:extLst>
              <a:ext uri="{FF2B5EF4-FFF2-40B4-BE49-F238E27FC236}">
                <a16:creationId xmlns:a16="http://schemas.microsoft.com/office/drawing/2014/main" id="{3736E6F3-0F03-66E7-6F30-A06B74F68E82}"/>
              </a:ext>
            </a:extLst>
          </p:cNvPr>
          <p:cNvSpPr txBox="1"/>
          <p:nvPr/>
        </p:nvSpPr>
        <p:spPr>
          <a:xfrm>
            <a:off x="1337042" y="355145"/>
            <a:ext cx="6469915" cy="400110"/>
          </a:xfrm>
          <a:prstGeom prst="rect">
            <a:avLst/>
          </a:prstGeom>
          <a:noFill/>
        </p:spPr>
        <p:txBody>
          <a:bodyPr wrap="square" rtlCol="0">
            <a:spAutoFit/>
          </a:bodyPr>
          <a:lstStyle/>
          <a:p>
            <a:pPr algn="ctr"/>
            <a:r>
              <a:rPr lang="en-US" sz="2000" b="1" dirty="0">
                <a:solidFill>
                  <a:srgbClr val="FF0000"/>
                </a:solidFill>
              </a:rPr>
              <a:t>MÔN LỊCH SỬ VÀ ĐỊA LÝ</a:t>
            </a:r>
          </a:p>
        </p:txBody>
      </p:sp>
    </p:spTree>
    <p:extLst>
      <p:ext uri="{BB962C8B-B14F-4D97-AF65-F5344CB8AC3E}">
        <p14:creationId xmlns:p14="http://schemas.microsoft.com/office/powerpoint/2010/main" val="113522256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807"/>
        <p:cNvGrpSpPr/>
        <p:nvPr/>
      </p:nvGrpSpPr>
      <p:grpSpPr>
        <a:xfrm>
          <a:off x="0" y="0"/>
          <a:ext cx="0" cy="0"/>
          <a:chOff x="0" y="0"/>
          <a:chExt cx="0" cy="0"/>
        </a:xfrm>
      </p:grpSpPr>
      <p:sp>
        <p:nvSpPr>
          <p:cNvPr id="1808" name="Google Shape;1808;p212"/>
          <p:cNvSpPr txBox="1"/>
          <p:nvPr/>
        </p:nvSpPr>
        <p:spPr>
          <a:xfrm>
            <a:off x="547196" y="1314561"/>
            <a:ext cx="8596804" cy="995627"/>
          </a:xfrm>
          <a:prstGeom prst="rect">
            <a:avLst/>
          </a:prstGeom>
          <a:solidFill>
            <a:schemeClr val="dk1"/>
          </a:solidFill>
          <a:ln>
            <a:noFill/>
          </a:ln>
        </p:spPr>
        <p:txBody>
          <a:bodyPr spcFirstLastPara="1" wrap="square" lIns="91425" tIns="91425" rIns="91425" bIns="91425" anchor="t" anchorCtr="0">
            <a:spAutoFit/>
          </a:bodyPr>
          <a:lstStyle/>
          <a:p>
            <a:pPr algn="just">
              <a:lnSpc>
                <a:spcPct val="115000"/>
              </a:lnSpc>
              <a:spcBef>
                <a:spcPts val="600"/>
              </a:spcBef>
            </a:pPr>
            <a:r>
              <a:rPr lang="en-US" sz="1800" b="1" dirty="0" err="1">
                <a:effectLst/>
                <a:latin typeface="Times New Roman" panose="02020603050405020304" pitchFamily="18" charset="0"/>
                <a:ea typeface="Times New Roman" panose="02020603050405020304" pitchFamily="18" charset="0"/>
              </a:rPr>
              <a:t>Thuận</a:t>
            </a:r>
            <a:r>
              <a:rPr lang="en-US" sz="1800" b="1" dirty="0">
                <a:effectLst/>
                <a:latin typeface="Times New Roman" panose="02020603050405020304" pitchFamily="18" charset="0"/>
                <a:ea typeface="Times New Roman" panose="02020603050405020304" pitchFamily="18" charset="0"/>
              </a:rPr>
              <a:t> </a:t>
            </a:r>
            <a:r>
              <a:rPr lang="en-US" sz="1800" b="1" dirty="0" err="1">
                <a:effectLst/>
                <a:latin typeface="Times New Roman" panose="02020603050405020304" pitchFamily="18" charset="0"/>
                <a:ea typeface="Times New Roman" panose="02020603050405020304" pitchFamily="18" charset="0"/>
              </a:rPr>
              <a:t>lợi</a:t>
            </a:r>
            <a:r>
              <a:rPr lang="en-US" sz="1800" b="1" dirty="0">
                <a:effectLst/>
                <a:latin typeface="Times New Roman" panose="02020603050405020304" pitchFamily="18" charset="0"/>
                <a:ea typeface="Times New Roman" panose="02020603050405020304" pitchFamily="18" charset="0"/>
              </a:rPr>
              <a:t>:</a:t>
            </a:r>
            <a:endParaRPr lang="en-US" sz="1800" dirty="0">
              <a:effectLst/>
              <a:latin typeface="Times New Roman" panose="02020603050405020304" pitchFamily="18" charset="0"/>
              <a:ea typeface="Times New Roman" panose="02020603050405020304" pitchFamily="18" charset="0"/>
            </a:endParaRPr>
          </a:p>
          <a:p>
            <a:pPr marL="342900" lvl="0" indent="-342900" algn="just">
              <a:lnSpc>
                <a:spcPct val="150000"/>
              </a:lnSpc>
              <a:buFont typeface="Symbol" panose="05050102010706020507" pitchFamily="18" charset="2"/>
              <a:buChar char="-"/>
            </a:pPr>
            <a:r>
              <a:rPr lang="en-US" sz="1800" dirty="0" err="1">
                <a:latin typeface="Times New Roman" panose="02020603050405020304" pitchFamily="18" charset="0"/>
                <a:ea typeface="Times New Roman" panose="02020603050405020304" pitchFamily="18" charset="0"/>
              </a:rPr>
              <a:t>Mức</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độ</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hứng</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thú</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của</a:t>
            </a:r>
            <a:r>
              <a:rPr lang="en-US" sz="1800" dirty="0">
                <a:latin typeface="Times New Roman" panose="02020603050405020304" pitchFamily="18" charset="0"/>
                <a:ea typeface="Times New Roman" panose="02020603050405020304" pitchFamily="18" charset="0"/>
              </a:rPr>
              <a:t> HS </a:t>
            </a:r>
            <a:r>
              <a:rPr lang="en-US" sz="1800" dirty="0" err="1">
                <a:latin typeface="Times New Roman" panose="02020603050405020304" pitchFamily="18" charset="0"/>
                <a:ea typeface="Times New Roman" panose="02020603050405020304" pitchFamily="18" charset="0"/>
              </a:rPr>
              <a:t>khi</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được</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thao</a:t>
            </a:r>
            <a:r>
              <a:rPr lang="en-US" sz="1800" dirty="0">
                <a:latin typeface="Times New Roman" panose="02020603050405020304" pitchFamily="18" charset="0"/>
                <a:ea typeface="Times New Roman" panose="02020603050405020304" pitchFamily="18" charset="0"/>
              </a:rPr>
              <a:t> tác </a:t>
            </a:r>
            <a:r>
              <a:rPr lang="en-US" sz="1800" dirty="0" err="1">
                <a:latin typeface="Times New Roman" panose="02020603050405020304" pitchFamily="18" charset="0"/>
                <a:ea typeface="Times New Roman" panose="02020603050405020304" pitchFamily="18" charset="0"/>
              </a:rPr>
              <a:t>thực</a:t>
            </a:r>
            <a:r>
              <a:rPr lang="en-US" sz="1800" dirty="0">
                <a:latin typeface="Times New Roman" panose="02020603050405020304" pitchFamily="18" charset="0"/>
                <a:ea typeface="Times New Roman" panose="02020603050405020304" pitchFamily="18" charset="0"/>
              </a:rPr>
              <a:t> tế</a:t>
            </a:r>
            <a:endParaRPr lang="en-US" sz="1800" dirty="0">
              <a:effectLst/>
              <a:latin typeface="Times New Roman" panose="02020603050405020304" pitchFamily="18" charset="0"/>
              <a:ea typeface="Times New Roman" panose="02020603050405020304" pitchFamily="18" charset="0"/>
            </a:endParaRPr>
          </a:p>
        </p:txBody>
      </p:sp>
      <p:sp>
        <p:nvSpPr>
          <p:cNvPr id="2" name="TextBox 1">
            <a:extLst>
              <a:ext uri="{FF2B5EF4-FFF2-40B4-BE49-F238E27FC236}">
                <a16:creationId xmlns:a16="http://schemas.microsoft.com/office/drawing/2014/main" id="{3736E6F3-0F03-66E7-6F30-A06B74F68E82}"/>
              </a:ext>
            </a:extLst>
          </p:cNvPr>
          <p:cNvSpPr txBox="1"/>
          <p:nvPr/>
        </p:nvSpPr>
        <p:spPr>
          <a:xfrm>
            <a:off x="1337042" y="297271"/>
            <a:ext cx="6469915" cy="400110"/>
          </a:xfrm>
          <a:prstGeom prst="rect">
            <a:avLst/>
          </a:prstGeom>
          <a:noFill/>
        </p:spPr>
        <p:txBody>
          <a:bodyPr wrap="square" rtlCol="0">
            <a:spAutoFit/>
          </a:bodyPr>
          <a:lstStyle/>
          <a:p>
            <a:pPr algn="ctr"/>
            <a:r>
              <a:rPr lang="en-US" sz="2000" b="1" dirty="0">
                <a:solidFill>
                  <a:srgbClr val="FF0000"/>
                </a:solidFill>
              </a:rPr>
              <a:t>HOẠT ĐỘNG TRẢI NGHIỆM</a:t>
            </a:r>
          </a:p>
        </p:txBody>
      </p:sp>
    </p:spTree>
    <p:extLst>
      <p:ext uri="{BB962C8B-B14F-4D97-AF65-F5344CB8AC3E}">
        <p14:creationId xmlns:p14="http://schemas.microsoft.com/office/powerpoint/2010/main" val="111936663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807"/>
        <p:cNvGrpSpPr/>
        <p:nvPr/>
      </p:nvGrpSpPr>
      <p:grpSpPr>
        <a:xfrm>
          <a:off x="0" y="0"/>
          <a:ext cx="0" cy="0"/>
          <a:chOff x="0" y="0"/>
          <a:chExt cx="0" cy="0"/>
        </a:xfrm>
      </p:grpSpPr>
      <p:sp>
        <p:nvSpPr>
          <p:cNvPr id="1808" name="Google Shape;1808;p212"/>
          <p:cNvSpPr txBox="1"/>
          <p:nvPr/>
        </p:nvSpPr>
        <p:spPr>
          <a:xfrm>
            <a:off x="547196" y="1314561"/>
            <a:ext cx="8596804" cy="2162100"/>
          </a:xfrm>
          <a:prstGeom prst="rect">
            <a:avLst/>
          </a:prstGeom>
          <a:solidFill>
            <a:schemeClr val="dk1"/>
          </a:solidFill>
          <a:ln>
            <a:noFill/>
          </a:ln>
        </p:spPr>
        <p:txBody>
          <a:bodyPr spcFirstLastPara="1" wrap="square" lIns="91425" tIns="91425" rIns="91425" bIns="91425" anchor="t" anchorCtr="0">
            <a:spAutoFit/>
          </a:bodyPr>
          <a:lstStyle/>
          <a:p>
            <a:pPr algn="just">
              <a:lnSpc>
                <a:spcPct val="115000"/>
              </a:lnSpc>
              <a:spcBef>
                <a:spcPts val="600"/>
              </a:spcBef>
            </a:pPr>
            <a:r>
              <a:rPr lang="en-US" sz="1800" b="1" dirty="0" err="1">
                <a:effectLst/>
                <a:latin typeface="Times New Roman" panose="02020603050405020304" pitchFamily="18" charset="0"/>
                <a:ea typeface="Times New Roman" panose="02020603050405020304" pitchFamily="18" charset="0"/>
              </a:rPr>
              <a:t>Khó</a:t>
            </a:r>
            <a:r>
              <a:rPr lang="en-US" sz="1800" b="1" dirty="0">
                <a:effectLst/>
                <a:latin typeface="Times New Roman" panose="02020603050405020304" pitchFamily="18" charset="0"/>
                <a:ea typeface="Times New Roman" panose="02020603050405020304" pitchFamily="18" charset="0"/>
              </a:rPr>
              <a:t> </a:t>
            </a:r>
            <a:r>
              <a:rPr lang="en-US" sz="1800" b="1" dirty="0" err="1">
                <a:effectLst/>
                <a:latin typeface="Times New Roman" panose="02020603050405020304" pitchFamily="18" charset="0"/>
                <a:ea typeface="Times New Roman" panose="02020603050405020304" pitchFamily="18" charset="0"/>
              </a:rPr>
              <a:t>khăn</a:t>
            </a:r>
            <a:endParaRPr lang="en-US" sz="1800" dirty="0">
              <a:effectLst/>
              <a:latin typeface="Times New Roman" panose="02020603050405020304" pitchFamily="18" charset="0"/>
              <a:ea typeface="Times New Roman" panose="02020603050405020304" pitchFamily="18" charset="0"/>
            </a:endParaRPr>
          </a:p>
          <a:p>
            <a:pPr marL="285750" lvl="0" indent="-285750" algn="just">
              <a:lnSpc>
                <a:spcPct val="115000"/>
              </a:lnSpc>
              <a:spcBef>
                <a:spcPts val="600"/>
              </a:spcBef>
              <a:buFontTx/>
              <a:buChar char="-"/>
            </a:pPr>
            <a:r>
              <a:rPr lang="en-US" sz="1800" dirty="0" err="1">
                <a:latin typeface="Times New Roman" panose="02020603050405020304" pitchFamily="18" charset="0"/>
                <a:ea typeface="Times New Roman" panose="02020603050405020304" pitchFamily="18" charset="0"/>
              </a:rPr>
              <a:t>Cần</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nhiều</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thời</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gian</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hơn</a:t>
            </a:r>
            <a:endParaRPr lang="en-US" sz="1800" dirty="0">
              <a:latin typeface="Times New Roman" panose="02020603050405020304" pitchFamily="18" charset="0"/>
              <a:ea typeface="Times New Roman" panose="02020603050405020304" pitchFamily="18" charset="0"/>
            </a:endParaRPr>
          </a:p>
          <a:p>
            <a:pPr marL="285750" lvl="0" indent="-285750" algn="just">
              <a:lnSpc>
                <a:spcPct val="115000"/>
              </a:lnSpc>
              <a:spcBef>
                <a:spcPts val="600"/>
              </a:spcBef>
              <a:buFontTx/>
              <a:buChar char="-"/>
            </a:pPr>
            <a:r>
              <a:rPr lang="en-US" sz="1800" dirty="0" err="1">
                <a:latin typeface="Times New Roman" panose="02020603050405020304" pitchFamily="18" charset="0"/>
                <a:ea typeface="Times New Roman" panose="02020603050405020304" pitchFamily="18" charset="0"/>
              </a:rPr>
              <a:t>Trở</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ngại</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trong</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việc</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xây</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dựng</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và</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phát</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triển</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các</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kỹ</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năng</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xã</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hội</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để</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tham</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gia</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vào</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nhóm</a:t>
            </a:r>
            <a:r>
              <a:rPr lang="en-US" sz="1800" dirty="0">
                <a:latin typeface="Times New Roman" panose="02020603050405020304" pitchFamily="18" charset="0"/>
                <a:ea typeface="Times New Roman" panose="02020603050405020304" pitchFamily="18" charset="0"/>
              </a:rPr>
              <a:t> </a:t>
            </a:r>
          </a:p>
          <a:p>
            <a:pPr marL="285750" lvl="0" indent="-285750" algn="just">
              <a:lnSpc>
                <a:spcPct val="115000"/>
              </a:lnSpc>
              <a:spcBef>
                <a:spcPts val="600"/>
              </a:spcBef>
              <a:buFontTx/>
              <a:buChar char="-"/>
            </a:pPr>
            <a:r>
              <a:rPr lang="en-US" sz="1800" dirty="0" err="1">
                <a:latin typeface="Times New Roman" panose="02020603050405020304" pitchFamily="18" charset="0"/>
                <a:ea typeface="Times New Roman" panose="02020603050405020304" pitchFamily="18" charset="0"/>
              </a:rPr>
              <a:t>Định</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hướng</a:t>
            </a:r>
            <a:r>
              <a:rPr lang="en-US" sz="1800" dirty="0">
                <a:latin typeface="Times New Roman" panose="02020603050405020304" pitchFamily="18" charset="0"/>
                <a:ea typeface="Times New Roman" panose="02020603050405020304" pitchFamily="18" charset="0"/>
              </a:rPr>
              <a:t> di </a:t>
            </a:r>
            <a:r>
              <a:rPr lang="en-US" sz="1800" dirty="0" err="1">
                <a:latin typeface="Times New Roman" panose="02020603050405020304" pitchFamily="18" charset="0"/>
                <a:ea typeface="Times New Roman" panose="02020603050405020304" pitchFamily="18" charset="0"/>
              </a:rPr>
              <a:t>chuyển</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gặp</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khó</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khăn</a:t>
            </a:r>
            <a:endParaRPr lang="en-US" sz="1800" dirty="0">
              <a:latin typeface="Times New Roman" panose="02020603050405020304" pitchFamily="18" charset="0"/>
              <a:ea typeface="Times New Roman" panose="02020603050405020304" pitchFamily="18" charset="0"/>
            </a:endParaRPr>
          </a:p>
          <a:p>
            <a:pPr marL="285750" lvl="0" indent="-285750" algn="just">
              <a:lnSpc>
                <a:spcPct val="115000"/>
              </a:lnSpc>
              <a:spcBef>
                <a:spcPts val="600"/>
              </a:spcBef>
              <a:buFontTx/>
              <a:buChar char="-"/>
            </a:pPr>
            <a:r>
              <a:rPr lang="en-US" sz="1800" dirty="0" err="1">
                <a:latin typeface="Times New Roman" panose="02020603050405020304" pitchFamily="18" charset="0"/>
                <a:ea typeface="Times New Roman" panose="02020603050405020304" pitchFamily="18" charset="0"/>
              </a:rPr>
              <a:t>Đòi</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hỏi</a:t>
            </a:r>
            <a:r>
              <a:rPr lang="en-US" sz="1800" dirty="0">
                <a:latin typeface="Times New Roman" panose="02020603050405020304" pitchFamily="18" charset="0"/>
                <a:ea typeface="Times New Roman" panose="02020603050405020304" pitchFamily="18" charset="0"/>
              </a:rPr>
              <a:t> GV </a:t>
            </a:r>
            <a:r>
              <a:rPr lang="en-US" sz="1800" dirty="0" err="1">
                <a:latin typeface="Times New Roman" panose="02020603050405020304" pitchFamily="18" charset="0"/>
                <a:ea typeface="Times New Roman" panose="02020603050405020304" pitchFamily="18" charset="0"/>
              </a:rPr>
              <a:t>phải</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chú</a:t>
            </a:r>
            <a:r>
              <a:rPr lang="en-US" sz="1800" dirty="0">
                <a:latin typeface="Times New Roman" panose="02020603050405020304" pitchFamily="18" charset="0"/>
                <a:ea typeface="Times New Roman" panose="02020603050405020304" pitchFamily="18" charset="0"/>
              </a:rPr>
              <a:t> ý </a:t>
            </a:r>
            <a:r>
              <a:rPr lang="en-US" sz="1800" dirty="0" err="1">
                <a:latin typeface="Times New Roman" panose="02020603050405020304" pitchFamily="18" charset="0"/>
                <a:ea typeface="Times New Roman" panose="02020603050405020304" pitchFamily="18" charset="0"/>
              </a:rPr>
              <a:t>cao</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hơn</a:t>
            </a:r>
            <a:r>
              <a:rPr lang="en-US" sz="1800" dirty="0">
                <a:latin typeface="Times New Roman" panose="02020603050405020304" pitchFamily="18" charset="0"/>
                <a:ea typeface="Times New Roman" panose="02020603050405020304" pitchFamily="18" charset="0"/>
              </a:rPr>
              <a:t> về </a:t>
            </a:r>
            <a:r>
              <a:rPr lang="en-US" sz="1800" dirty="0" err="1">
                <a:latin typeface="Times New Roman" panose="02020603050405020304" pitchFamily="18" charset="0"/>
                <a:ea typeface="Times New Roman" panose="02020603050405020304" pitchFamily="18" charset="0"/>
              </a:rPr>
              <a:t>mức</a:t>
            </a:r>
            <a:r>
              <a:rPr lang="en-US" sz="1800" dirty="0">
                <a:latin typeface="Times New Roman" panose="02020603050405020304" pitchFamily="18" charset="0"/>
                <a:ea typeface="Times New Roman" panose="02020603050405020304" pitchFamily="18" charset="0"/>
              </a:rPr>
              <a:t> </a:t>
            </a:r>
            <a:r>
              <a:rPr lang="en-US" sz="1800" dirty="0" err="1">
                <a:latin typeface="Times New Roman" panose="02020603050405020304" pitchFamily="18" charset="0"/>
                <a:ea typeface="Times New Roman" panose="02020603050405020304" pitchFamily="18" charset="0"/>
              </a:rPr>
              <a:t>độ</a:t>
            </a:r>
            <a:r>
              <a:rPr lang="en-US" sz="1800" dirty="0">
                <a:latin typeface="Times New Roman" panose="02020603050405020304" pitchFamily="18" charset="0"/>
                <a:ea typeface="Times New Roman" panose="02020603050405020304" pitchFamily="18" charset="0"/>
              </a:rPr>
              <a:t> an </a:t>
            </a:r>
            <a:r>
              <a:rPr lang="en-US" sz="1800" dirty="0" err="1">
                <a:latin typeface="Times New Roman" panose="02020603050405020304" pitchFamily="18" charset="0"/>
                <a:ea typeface="Times New Roman" panose="02020603050405020304" pitchFamily="18" charset="0"/>
              </a:rPr>
              <a:t>toàn</a:t>
            </a:r>
            <a:endParaRPr lang="en-US" sz="1800" dirty="0">
              <a:effectLst/>
              <a:latin typeface="Times New Roman" panose="02020603050405020304" pitchFamily="18" charset="0"/>
              <a:ea typeface="Times New Roman" panose="02020603050405020304" pitchFamily="18" charset="0"/>
            </a:endParaRPr>
          </a:p>
        </p:txBody>
      </p:sp>
      <p:sp>
        <p:nvSpPr>
          <p:cNvPr id="2" name="TextBox 1">
            <a:extLst>
              <a:ext uri="{FF2B5EF4-FFF2-40B4-BE49-F238E27FC236}">
                <a16:creationId xmlns:a16="http://schemas.microsoft.com/office/drawing/2014/main" id="{3736E6F3-0F03-66E7-6F30-A06B74F68E82}"/>
              </a:ext>
            </a:extLst>
          </p:cNvPr>
          <p:cNvSpPr txBox="1"/>
          <p:nvPr/>
        </p:nvSpPr>
        <p:spPr>
          <a:xfrm>
            <a:off x="1337042" y="355145"/>
            <a:ext cx="6469915" cy="400110"/>
          </a:xfrm>
          <a:prstGeom prst="rect">
            <a:avLst/>
          </a:prstGeom>
          <a:noFill/>
        </p:spPr>
        <p:txBody>
          <a:bodyPr wrap="square" rtlCol="0">
            <a:spAutoFit/>
          </a:bodyPr>
          <a:lstStyle/>
          <a:p>
            <a:pPr algn="ctr"/>
            <a:r>
              <a:rPr lang="en-US" sz="2000" b="1" dirty="0">
                <a:solidFill>
                  <a:srgbClr val="FF0000"/>
                </a:solidFill>
              </a:rPr>
              <a:t>HOẠT ĐỘNG TRẢI NGHIỆM</a:t>
            </a:r>
          </a:p>
        </p:txBody>
      </p:sp>
    </p:spTree>
    <p:extLst>
      <p:ext uri="{BB962C8B-B14F-4D97-AF65-F5344CB8AC3E}">
        <p14:creationId xmlns:p14="http://schemas.microsoft.com/office/powerpoint/2010/main" val="7682078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807"/>
        <p:cNvGrpSpPr/>
        <p:nvPr/>
      </p:nvGrpSpPr>
      <p:grpSpPr>
        <a:xfrm>
          <a:off x="0" y="0"/>
          <a:ext cx="0" cy="0"/>
          <a:chOff x="0" y="0"/>
          <a:chExt cx="0" cy="0"/>
        </a:xfrm>
      </p:grpSpPr>
      <p:sp>
        <p:nvSpPr>
          <p:cNvPr id="1808" name="Google Shape;1808;p212"/>
          <p:cNvSpPr txBox="1"/>
          <p:nvPr/>
        </p:nvSpPr>
        <p:spPr>
          <a:xfrm>
            <a:off x="1122744" y="1385813"/>
            <a:ext cx="7271905" cy="1705565"/>
          </a:xfrm>
          <a:prstGeom prst="rect">
            <a:avLst/>
          </a:prstGeom>
          <a:solidFill>
            <a:schemeClr val="dk1"/>
          </a:solidFill>
          <a:ln>
            <a:noFill/>
          </a:ln>
        </p:spPr>
        <p:txBody>
          <a:bodyPr spcFirstLastPara="1" wrap="square" lIns="91425" tIns="91425" rIns="91425" bIns="91425" anchor="t" anchorCtr="0">
            <a:spAutoFit/>
          </a:bodyPr>
          <a:lstStyle/>
          <a:p>
            <a:pPr indent="355591" algn="just" defTabSz="1219170">
              <a:lnSpc>
                <a:spcPct val="92000"/>
              </a:lnSpc>
              <a:spcBef>
                <a:spcPts val="1600"/>
              </a:spcBef>
              <a:buClr>
                <a:srgbClr val="000000"/>
              </a:buClr>
            </a:pPr>
            <a:r>
              <a:rPr lang="en-US" sz="2000" b="1" dirty="0">
                <a:effectLst/>
                <a:latin typeface="Times New Roman" panose="02020603050405020304" pitchFamily="18" charset="0"/>
                <a:ea typeface="Times New Roman" panose="02020603050405020304" pitchFamily="18" charset="0"/>
              </a:rPr>
              <a:t>Mục </a:t>
            </a:r>
            <a:r>
              <a:rPr lang="en-US" sz="2000" b="1" dirty="0" err="1">
                <a:effectLst/>
                <a:latin typeface="Times New Roman" panose="02020603050405020304" pitchFamily="18" charset="0"/>
                <a:ea typeface="Times New Roman" panose="02020603050405020304" pitchFamily="18" charset="0"/>
              </a:rPr>
              <a:t>tiêu</a:t>
            </a:r>
            <a:r>
              <a:rPr lang="en-US" sz="2000" b="1" dirty="0">
                <a:effectLst/>
                <a:latin typeface="Times New Roman" panose="02020603050405020304" pitchFamily="18" charset="0"/>
                <a:ea typeface="Times New Roman" panose="02020603050405020304" pitchFamily="18" charset="0"/>
              </a:rPr>
              <a:t> </a:t>
            </a:r>
            <a:r>
              <a:rPr lang="en-US" sz="2000" b="1" dirty="0" err="1">
                <a:effectLst/>
                <a:latin typeface="Times New Roman" panose="02020603050405020304" pitchFamily="18" charset="0"/>
                <a:ea typeface="Times New Roman" panose="02020603050405020304" pitchFamily="18" charset="0"/>
              </a:rPr>
              <a:t>môn</a:t>
            </a:r>
            <a:r>
              <a:rPr lang="en-US" sz="2000" b="1" dirty="0">
                <a:effectLst/>
                <a:latin typeface="Times New Roman" panose="02020603050405020304" pitchFamily="18" charset="0"/>
                <a:ea typeface="Times New Roman" panose="02020603050405020304" pitchFamily="18" charset="0"/>
              </a:rPr>
              <a:t> học: </a:t>
            </a:r>
          </a:p>
          <a:p>
            <a:pPr indent="457200" algn="just">
              <a:lnSpc>
                <a:spcPct val="115000"/>
              </a:lnSpc>
              <a:spcBef>
                <a:spcPts val="600"/>
              </a:spcBef>
            </a:pPr>
            <a:r>
              <a:rPr lang="en-US" sz="1800" dirty="0">
                <a:effectLst/>
                <a:latin typeface="Times New Roman" panose="02020603050405020304" pitchFamily="18" charset="0"/>
                <a:ea typeface="Times New Roman" panose="02020603050405020304" pitchFamily="18" charset="0"/>
              </a:rPr>
              <a:t>Mục </a:t>
            </a:r>
            <a:r>
              <a:rPr lang="en-US" sz="1800" dirty="0" err="1">
                <a:effectLst/>
                <a:latin typeface="Times New Roman" panose="02020603050405020304" pitchFamily="18" charset="0"/>
                <a:ea typeface="Times New Roman" panose="02020603050405020304" pitchFamily="18" charset="0"/>
              </a:rPr>
              <a:t>tiêu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chương</a:t>
            </a:r>
            <a:r>
              <a:rPr lang="en-US" sz="1800" dirty="0">
                <a:effectLst/>
                <a:latin typeface="Times New Roman" panose="02020603050405020304" pitchFamily="18" charset="0"/>
                <a:ea typeface="Times New Roman" panose="02020603050405020304" pitchFamily="18" charset="0"/>
              </a:rPr>
              <a:t> trình </a:t>
            </a:r>
            <a:r>
              <a:rPr lang="en-US" sz="1800" dirty="0" err="1">
                <a:effectLst/>
                <a:latin typeface="Times New Roman" panose="02020603050405020304" pitchFamily="18" charset="0"/>
                <a:ea typeface="Times New Roman" panose="02020603050405020304" pitchFamily="18" charset="0"/>
              </a:rPr>
              <a:t>Hoạt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động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trải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nghiệm</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và</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hướng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nghiệp</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cấp</a:t>
            </a:r>
            <a:r>
              <a:rPr lang="en-US" sz="1800" dirty="0">
                <a:effectLst/>
                <a:latin typeface="Times New Roman" panose="02020603050405020304" pitchFamily="18" charset="0"/>
                <a:ea typeface="Times New Roman" panose="02020603050405020304" pitchFamily="18" charset="0"/>
              </a:rPr>
              <a:t> Trung học </a:t>
            </a:r>
            <a:r>
              <a:rPr lang="en-US" sz="1800" dirty="0" err="1">
                <a:effectLst/>
                <a:latin typeface="Times New Roman" panose="02020603050405020304" pitchFamily="18" charset="0"/>
                <a:ea typeface="Times New Roman" panose="02020603050405020304" pitchFamily="18" charset="0"/>
              </a:rPr>
              <a:t>cơ</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sở</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không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cần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có</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những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điều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chỉnh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riêng</a:t>
            </a:r>
            <a:r>
              <a:rPr lang="en-US" sz="1800" dirty="0">
                <a:effectLst/>
                <a:latin typeface="Times New Roman" panose="02020603050405020304" pitchFamily="18" charset="0"/>
                <a:ea typeface="Times New Roman" panose="02020603050405020304" pitchFamily="18" charset="0"/>
              </a:rPr>
              <a:t> biệt </a:t>
            </a:r>
            <a:r>
              <a:rPr lang="en-US" sz="1800" dirty="0" err="1">
                <a:effectLst/>
                <a:latin typeface="Times New Roman" panose="02020603050405020304" pitchFamily="18" charset="0"/>
                <a:ea typeface="Times New Roman" panose="02020603050405020304" pitchFamily="18" charset="0"/>
              </a:rPr>
              <a:t>đối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với</a:t>
            </a:r>
            <a:r>
              <a:rPr lang="en-US" sz="1800" dirty="0">
                <a:effectLst/>
                <a:latin typeface="Times New Roman" panose="02020603050405020304" pitchFamily="18" charset="0"/>
                <a:ea typeface="Times New Roman" panose="02020603050405020304" pitchFamily="18" charset="0"/>
              </a:rPr>
              <a:t> HS KTN học </a:t>
            </a:r>
            <a:r>
              <a:rPr lang="en-US" sz="1800" dirty="0" err="1">
                <a:effectLst/>
                <a:latin typeface="Times New Roman" panose="02020603050405020304" pitchFamily="18" charset="0"/>
                <a:ea typeface="Times New Roman" panose="02020603050405020304" pitchFamily="18" charset="0"/>
              </a:rPr>
              <a:t>hòa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nhập</a:t>
            </a:r>
            <a:r>
              <a:rPr lang="en-US" sz="1800" dirty="0">
                <a:effectLst/>
                <a:latin typeface="Times New Roman" panose="02020603050405020304" pitchFamily="18" charset="0"/>
                <a:ea typeface="Times New Roman" panose="02020603050405020304" pitchFamily="18" charset="0"/>
              </a:rPr>
              <a:t>.</a:t>
            </a:r>
          </a:p>
        </p:txBody>
      </p:sp>
      <p:sp>
        <p:nvSpPr>
          <p:cNvPr id="2" name="TextBox 1">
            <a:extLst>
              <a:ext uri="{FF2B5EF4-FFF2-40B4-BE49-F238E27FC236}">
                <a16:creationId xmlns:a16="http://schemas.microsoft.com/office/drawing/2014/main" id="{3736E6F3-0F03-66E7-6F30-A06B74F68E82}"/>
              </a:ext>
            </a:extLst>
          </p:cNvPr>
          <p:cNvSpPr txBox="1"/>
          <p:nvPr/>
        </p:nvSpPr>
        <p:spPr>
          <a:xfrm>
            <a:off x="1337042" y="355145"/>
            <a:ext cx="6469915" cy="400110"/>
          </a:xfrm>
          <a:prstGeom prst="rect">
            <a:avLst/>
          </a:prstGeom>
          <a:noFill/>
        </p:spPr>
        <p:txBody>
          <a:bodyPr wrap="square" rtlCol="0">
            <a:spAutoFit/>
          </a:bodyPr>
          <a:lstStyle/>
          <a:p>
            <a:pPr algn="ctr"/>
            <a:r>
              <a:rPr lang="en-US" sz="2000" b="1" dirty="0">
                <a:solidFill>
                  <a:srgbClr val="FF0000"/>
                </a:solidFill>
              </a:rPr>
              <a:t>MÔN HOẠT ĐỘNG TRẢI NGHIỆM</a:t>
            </a:r>
          </a:p>
        </p:txBody>
      </p:sp>
    </p:spTree>
    <p:extLst>
      <p:ext uri="{BB962C8B-B14F-4D97-AF65-F5344CB8AC3E}">
        <p14:creationId xmlns:p14="http://schemas.microsoft.com/office/powerpoint/2010/main" val="19039673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2645AF-042E-4863-8D16-86411C43B7EE}"/>
              </a:ext>
            </a:extLst>
          </p:cNvPr>
          <p:cNvSpPr>
            <a:spLocks noGrp="1"/>
          </p:cNvSpPr>
          <p:nvPr>
            <p:ph type="title"/>
          </p:nvPr>
        </p:nvSpPr>
        <p:spPr>
          <a:xfrm>
            <a:off x="2590800" y="3023050"/>
            <a:ext cx="3980100" cy="598264"/>
          </a:xfrm>
        </p:spPr>
        <p:txBody>
          <a:bodyPr/>
          <a:lstStyle/>
          <a:p>
            <a:r>
              <a:rPr lang="en-US" sz="2400" dirty="0" err="1">
                <a:latin typeface="Times New Roman" panose="02020603050405020304" pitchFamily="18" charset="0"/>
                <a:cs typeface="Times New Roman" panose="02020603050405020304" pitchFamily="18" charset="0"/>
              </a:rPr>
              <a:t>Nhóm</a:t>
            </a:r>
            <a:r>
              <a:rPr lang="en-US" sz="2400" dirty="0">
                <a:latin typeface="Times New Roman" panose="02020603050405020304" pitchFamily="18" charset="0"/>
                <a:cs typeface="Times New Roman" panose="02020603050405020304" pitchFamily="18" charset="0"/>
              </a:rPr>
              <a:t> 1-2, 7 </a:t>
            </a:r>
            <a:r>
              <a:rPr lang="en-US" sz="2400" dirty="0" err="1">
                <a:latin typeface="Times New Roman" panose="02020603050405020304" pitchFamily="18" charset="0"/>
                <a:cs typeface="Times New Roman" panose="02020603050405020304" pitchFamily="18" charset="0"/>
              </a:rPr>
              <a:t>Nhận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thức</a:t>
            </a:r>
            <a:endParaRPr lang="en-US" sz="2400" dirty="0">
              <a:latin typeface="Times New Roman" panose="02020603050405020304" pitchFamily="18" charset="0"/>
              <a:cs typeface="Times New Roman" panose="02020603050405020304" pitchFamily="18" charset="0"/>
            </a:endParaRPr>
          </a:p>
        </p:txBody>
      </p:sp>
      <p:sp>
        <p:nvSpPr>
          <p:cNvPr id="3" name="Subtitle 2">
            <a:extLst>
              <a:ext uri="{FF2B5EF4-FFF2-40B4-BE49-F238E27FC236}">
                <a16:creationId xmlns:a16="http://schemas.microsoft.com/office/drawing/2014/main" id="{02DB2007-2A3F-4A43-ACFB-D187C6C662C6}"/>
              </a:ext>
            </a:extLst>
          </p:cNvPr>
          <p:cNvSpPr>
            <a:spLocks noGrp="1"/>
          </p:cNvSpPr>
          <p:nvPr>
            <p:ph type="subTitle" idx="1"/>
          </p:nvPr>
        </p:nvSpPr>
        <p:spPr/>
        <p:txBody>
          <a:bodyPr/>
          <a:lstStyle/>
          <a:p>
            <a:r>
              <a:rPr lang="en-US" dirty="0" err="1"/>
              <a:t>Nhóm</a:t>
            </a:r>
            <a:r>
              <a:rPr lang="en-US" dirty="0"/>
              <a:t> 3.4,8 </a:t>
            </a:r>
            <a:r>
              <a:rPr lang="en-US" dirty="0" err="1"/>
              <a:t>vận</a:t>
            </a:r>
            <a:r>
              <a:rPr lang="en-US" dirty="0"/>
              <a:t> </a:t>
            </a:r>
            <a:r>
              <a:rPr lang="en-US" dirty="0" err="1"/>
              <a:t>động</a:t>
            </a:r>
            <a:endParaRPr lang="en-US" dirty="0"/>
          </a:p>
          <a:p>
            <a:r>
              <a:rPr lang="en-US" dirty="0" err="1"/>
              <a:t>Nhóm</a:t>
            </a:r>
            <a:r>
              <a:rPr lang="en-US" dirty="0"/>
              <a:t> 5.6, 7 </a:t>
            </a:r>
            <a:r>
              <a:rPr lang="en-US" dirty="0" err="1"/>
              <a:t>giao</a:t>
            </a:r>
            <a:r>
              <a:rPr lang="en-US" dirty="0"/>
              <a:t> </a:t>
            </a:r>
            <a:r>
              <a:rPr lang="en-US" dirty="0" err="1"/>
              <a:t>tiếp</a:t>
            </a:r>
            <a:endParaRPr lang="en-US" dirty="0"/>
          </a:p>
        </p:txBody>
      </p:sp>
    </p:spTree>
    <p:extLst>
      <p:ext uri="{BB962C8B-B14F-4D97-AF65-F5344CB8AC3E}">
        <p14:creationId xmlns:p14="http://schemas.microsoft.com/office/powerpoint/2010/main" val="175416956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807"/>
        <p:cNvGrpSpPr/>
        <p:nvPr/>
      </p:nvGrpSpPr>
      <p:grpSpPr>
        <a:xfrm>
          <a:off x="0" y="0"/>
          <a:ext cx="0" cy="0"/>
          <a:chOff x="0" y="0"/>
          <a:chExt cx="0" cy="0"/>
        </a:xfrm>
      </p:grpSpPr>
      <p:sp>
        <p:nvSpPr>
          <p:cNvPr id="1808" name="Google Shape;1808;p212"/>
          <p:cNvSpPr txBox="1"/>
          <p:nvPr/>
        </p:nvSpPr>
        <p:spPr>
          <a:xfrm>
            <a:off x="547196" y="1314561"/>
            <a:ext cx="8596804" cy="1444468"/>
          </a:xfrm>
          <a:prstGeom prst="rect">
            <a:avLst/>
          </a:prstGeom>
          <a:solidFill>
            <a:schemeClr val="dk1"/>
          </a:solidFill>
          <a:ln>
            <a:noFill/>
          </a:ln>
        </p:spPr>
        <p:txBody>
          <a:bodyPr spcFirstLastPara="1" wrap="square" lIns="91425" tIns="91425" rIns="91425" bIns="91425" anchor="t" anchorCtr="0">
            <a:spAutoFit/>
          </a:bodyPr>
          <a:lstStyle/>
          <a:p>
            <a:pPr indent="355591" algn="just" defTabSz="1219170">
              <a:lnSpc>
                <a:spcPct val="92000"/>
              </a:lnSpc>
              <a:spcBef>
                <a:spcPts val="1600"/>
              </a:spcBef>
              <a:buClr>
                <a:srgbClr val="000000"/>
              </a:buClr>
            </a:pPr>
            <a:r>
              <a:rPr lang="en-US" sz="2000" b="1" dirty="0" err="1">
                <a:latin typeface="Times New Roman" panose="02020603050405020304" pitchFamily="18" charset="0"/>
                <a:ea typeface="Times New Roman" panose="02020603050405020304" pitchFamily="18" charset="0"/>
              </a:rPr>
              <a:t>Yêu</a:t>
            </a:r>
            <a:r>
              <a:rPr lang="en-US" sz="2000" b="1" dirty="0">
                <a:latin typeface="Times New Roman" panose="02020603050405020304" pitchFamily="18" charset="0"/>
                <a:ea typeface="Times New Roman" panose="02020603050405020304" pitchFamily="18" charset="0"/>
              </a:rPr>
              <a:t> </a:t>
            </a:r>
            <a:r>
              <a:rPr lang="en-US" sz="2000" b="1" dirty="0" err="1">
                <a:latin typeface="Times New Roman" panose="02020603050405020304" pitchFamily="18" charset="0"/>
                <a:ea typeface="Times New Roman" panose="02020603050405020304" pitchFamily="18" charset="0"/>
              </a:rPr>
              <a:t>cầu</a:t>
            </a:r>
            <a:r>
              <a:rPr lang="en-US" sz="2000" b="1" dirty="0">
                <a:latin typeface="Times New Roman" panose="02020603050405020304" pitchFamily="18" charset="0"/>
                <a:ea typeface="Times New Roman" panose="02020603050405020304" pitchFamily="18" charset="0"/>
              </a:rPr>
              <a:t> </a:t>
            </a:r>
            <a:r>
              <a:rPr lang="en-US" sz="2000" b="1" dirty="0" err="1">
                <a:latin typeface="Times New Roman" panose="02020603050405020304" pitchFamily="18" charset="0"/>
                <a:ea typeface="Times New Roman" panose="02020603050405020304" pitchFamily="18" charset="0"/>
              </a:rPr>
              <a:t>cần</a:t>
            </a:r>
            <a:r>
              <a:rPr lang="en-US" sz="2000" b="1" dirty="0">
                <a:latin typeface="Times New Roman" panose="02020603050405020304" pitchFamily="18" charset="0"/>
                <a:ea typeface="Times New Roman" panose="02020603050405020304" pitchFamily="18" charset="0"/>
              </a:rPr>
              <a:t> </a:t>
            </a:r>
            <a:r>
              <a:rPr lang="en-US" sz="2000" b="1" dirty="0" err="1">
                <a:latin typeface="Times New Roman" panose="02020603050405020304" pitchFamily="18" charset="0"/>
                <a:ea typeface="Times New Roman" panose="02020603050405020304" pitchFamily="18" charset="0"/>
              </a:rPr>
              <a:t>đạt</a:t>
            </a:r>
            <a:r>
              <a:rPr lang="en-US" sz="2000" b="1" dirty="0">
                <a:effectLst/>
                <a:latin typeface="Times New Roman" panose="02020603050405020304" pitchFamily="18" charset="0"/>
                <a:ea typeface="Times New Roman" panose="02020603050405020304" pitchFamily="18" charset="0"/>
              </a:rPr>
              <a:t>: </a:t>
            </a:r>
          </a:p>
          <a:p>
            <a:pPr marL="342900" indent="-342900" algn="just" defTabSz="1219170">
              <a:lnSpc>
                <a:spcPct val="92000"/>
              </a:lnSpc>
              <a:spcBef>
                <a:spcPts val="1600"/>
              </a:spcBef>
              <a:buClr>
                <a:srgbClr val="000000"/>
              </a:buClr>
              <a:buFontTx/>
              <a:buChar char="-"/>
            </a:pPr>
            <a:r>
              <a:rPr lang="en-US" sz="2000" dirty="0">
                <a:latin typeface="Times New Roman" panose="02020603050405020304" pitchFamily="18" charset="0"/>
                <a:ea typeface="Times New Roman" panose="02020603050405020304" pitchFamily="18" charset="0"/>
              </a:rPr>
              <a:t>HS KTN </a:t>
            </a:r>
            <a:r>
              <a:rPr lang="en-US" sz="2000" dirty="0" err="1">
                <a:latin typeface="Times New Roman" panose="02020603050405020304" pitchFamily="18" charset="0"/>
                <a:ea typeface="Times New Roman" panose="02020603050405020304" pitchFamily="18" charset="0"/>
              </a:rPr>
              <a:t>có</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thể</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đáp</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ứng</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cơ</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bản</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các</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yêu</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cầu</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cần</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đạt</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với</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môn</a:t>
            </a:r>
            <a:r>
              <a:rPr lang="en-US" sz="2000" dirty="0">
                <a:latin typeface="Times New Roman" panose="02020603050405020304" pitchFamily="18" charset="0"/>
                <a:ea typeface="Times New Roman" panose="02020603050405020304" pitchFamily="18" charset="0"/>
              </a:rPr>
              <a:t> học </a:t>
            </a:r>
            <a:r>
              <a:rPr lang="en-US" sz="2000" dirty="0" err="1">
                <a:latin typeface="Times New Roman" panose="02020603050405020304" pitchFamily="18" charset="0"/>
                <a:ea typeface="Times New Roman" panose="02020603050405020304" pitchFamily="18" charset="0"/>
              </a:rPr>
              <a:t>khi</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có</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sự</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hỗ</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trợ</a:t>
            </a:r>
            <a:r>
              <a:rPr lang="en-US" sz="2000" dirty="0">
                <a:latin typeface="Times New Roman" panose="02020603050405020304" pitchFamily="18" charset="0"/>
                <a:ea typeface="Times New Roman" panose="02020603050405020304" pitchFamily="18" charset="0"/>
              </a:rPr>
              <a:t> từ </a:t>
            </a:r>
            <a:r>
              <a:rPr lang="en-US" sz="2000" dirty="0" err="1">
                <a:latin typeface="Times New Roman" panose="02020603050405020304" pitchFamily="18" charset="0"/>
                <a:ea typeface="Times New Roman" panose="02020603050405020304" pitchFamily="18" charset="0"/>
              </a:rPr>
              <a:t>xung</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quanh</a:t>
            </a:r>
            <a:r>
              <a:rPr lang="en-US" sz="2000" dirty="0">
                <a:latin typeface="Times New Roman" panose="02020603050405020304" pitchFamily="18" charset="0"/>
                <a:ea typeface="Times New Roman" panose="02020603050405020304" pitchFamily="18" charset="0"/>
              </a:rPr>
              <a:t>. </a:t>
            </a:r>
            <a:endParaRPr lang="en-US" sz="2000" b="1" dirty="0">
              <a:effectLst/>
              <a:latin typeface="Times New Roman" panose="02020603050405020304" pitchFamily="18" charset="0"/>
              <a:ea typeface="Times New Roman" panose="02020603050405020304" pitchFamily="18" charset="0"/>
            </a:endParaRPr>
          </a:p>
        </p:txBody>
      </p:sp>
      <p:sp>
        <p:nvSpPr>
          <p:cNvPr id="2" name="TextBox 1">
            <a:extLst>
              <a:ext uri="{FF2B5EF4-FFF2-40B4-BE49-F238E27FC236}">
                <a16:creationId xmlns:a16="http://schemas.microsoft.com/office/drawing/2014/main" id="{3736E6F3-0F03-66E7-6F30-A06B74F68E82}"/>
              </a:ext>
            </a:extLst>
          </p:cNvPr>
          <p:cNvSpPr txBox="1"/>
          <p:nvPr/>
        </p:nvSpPr>
        <p:spPr>
          <a:xfrm>
            <a:off x="1337042" y="355145"/>
            <a:ext cx="6469915" cy="400110"/>
          </a:xfrm>
          <a:prstGeom prst="rect">
            <a:avLst/>
          </a:prstGeom>
          <a:noFill/>
        </p:spPr>
        <p:txBody>
          <a:bodyPr wrap="square" rtlCol="0">
            <a:spAutoFit/>
          </a:bodyPr>
          <a:lstStyle/>
          <a:p>
            <a:pPr algn="ctr"/>
            <a:r>
              <a:rPr lang="en-US" sz="2000" b="1" dirty="0">
                <a:solidFill>
                  <a:srgbClr val="FF0000"/>
                </a:solidFill>
              </a:rPr>
              <a:t>MÔN HOẠT ĐỘNG TRẢI NGHIỆM</a:t>
            </a:r>
          </a:p>
        </p:txBody>
      </p:sp>
    </p:spTree>
    <p:extLst>
      <p:ext uri="{BB962C8B-B14F-4D97-AF65-F5344CB8AC3E}">
        <p14:creationId xmlns:p14="http://schemas.microsoft.com/office/powerpoint/2010/main" val="257722571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807"/>
        <p:cNvGrpSpPr/>
        <p:nvPr/>
      </p:nvGrpSpPr>
      <p:grpSpPr>
        <a:xfrm>
          <a:off x="0" y="0"/>
          <a:ext cx="0" cy="0"/>
          <a:chOff x="0" y="0"/>
          <a:chExt cx="0" cy="0"/>
        </a:xfrm>
      </p:grpSpPr>
      <p:sp>
        <p:nvSpPr>
          <p:cNvPr id="1808" name="Google Shape;1808;p212"/>
          <p:cNvSpPr txBox="1"/>
          <p:nvPr/>
        </p:nvSpPr>
        <p:spPr>
          <a:xfrm>
            <a:off x="1924734" y="1385813"/>
            <a:ext cx="6469915" cy="672974"/>
          </a:xfrm>
          <a:prstGeom prst="rect">
            <a:avLst/>
          </a:prstGeom>
          <a:solidFill>
            <a:schemeClr val="dk1"/>
          </a:solidFill>
          <a:ln>
            <a:noFill/>
          </a:ln>
        </p:spPr>
        <p:txBody>
          <a:bodyPr spcFirstLastPara="1" wrap="square" lIns="91425" tIns="91425" rIns="91425" bIns="91425" anchor="t" anchorCtr="0">
            <a:spAutoFit/>
          </a:bodyPr>
          <a:lstStyle/>
          <a:p>
            <a:pPr indent="355591" algn="just" defTabSz="1219170">
              <a:lnSpc>
                <a:spcPct val="92000"/>
              </a:lnSpc>
              <a:spcBef>
                <a:spcPts val="1600"/>
              </a:spcBef>
              <a:buClr>
                <a:srgbClr val="000000"/>
              </a:buClr>
            </a:pPr>
            <a:r>
              <a:rPr lang="en-US" sz="2000" b="1" dirty="0" err="1">
                <a:effectLst/>
                <a:latin typeface="Times New Roman" panose="02020603050405020304" pitchFamily="18" charset="0"/>
                <a:ea typeface="Times New Roman" panose="02020603050405020304" pitchFamily="18" charset="0"/>
              </a:rPr>
              <a:t>Gợi</a:t>
            </a:r>
            <a:r>
              <a:rPr lang="en-US" sz="2000" b="1" dirty="0">
                <a:effectLst/>
                <a:latin typeface="Times New Roman" panose="02020603050405020304" pitchFamily="18" charset="0"/>
                <a:ea typeface="Times New Roman" panose="02020603050405020304" pitchFamily="18" charset="0"/>
              </a:rPr>
              <a:t> </a:t>
            </a:r>
            <a:r>
              <a:rPr lang="en-US" sz="2000" b="1" dirty="0">
                <a:latin typeface="Times New Roman" panose="02020603050405020304" pitchFamily="18" charset="0"/>
                <a:ea typeface="Times New Roman" panose="02020603050405020304" pitchFamily="18" charset="0"/>
              </a:rPr>
              <a:t>ý </a:t>
            </a:r>
            <a:r>
              <a:rPr lang="en-US" sz="2000" b="1" dirty="0" err="1">
                <a:latin typeface="Times New Roman" panose="02020603050405020304" pitchFamily="18" charset="0"/>
                <a:ea typeface="Times New Roman" panose="02020603050405020304" pitchFamily="18" charset="0"/>
              </a:rPr>
              <a:t>n</a:t>
            </a:r>
            <a:r>
              <a:rPr lang="en-US" sz="2000" b="1" dirty="0" err="1">
                <a:effectLst/>
                <a:latin typeface="Times New Roman" panose="02020603050405020304" pitchFamily="18" charset="0"/>
                <a:ea typeface="Times New Roman" panose="02020603050405020304" pitchFamily="18" charset="0"/>
              </a:rPr>
              <a:t>ội</a:t>
            </a:r>
            <a:r>
              <a:rPr lang="en-US" sz="2000" b="1" dirty="0">
                <a:effectLst/>
                <a:latin typeface="Times New Roman" panose="02020603050405020304" pitchFamily="18" charset="0"/>
                <a:ea typeface="Times New Roman" panose="02020603050405020304" pitchFamily="18" charset="0"/>
              </a:rPr>
              <a:t> dung </a:t>
            </a:r>
            <a:r>
              <a:rPr lang="en-US" sz="2000" b="1" dirty="0" err="1">
                <a:effectLst/>
                <a:latin typeface="Times New Roman" panose="02020603050405020304" pitchFamily="18" charset="0"/>
                <a:ea typeface="Times New Roman" panose="02020603050405020304" pitchFamily="18" charset="0"/>
              </a:rPr>
              <a:t>điều</a:t>
            </a:r>
            <a:r>
              <a:rPr lang="en-US" sz="2000" b="1" dirty="0">
                <a:effectLst/>
                <a:latin typeface="Times New Roman" panose="02020603050405020304" pitchFamily="18" charset="0"/>
                <a:ea typeface="Times New Roman" panose="02020603050405020304" pitchFamily="18" charset="0"/>
              </a:rPr>
              <a:t> </a:t>
            </a:r>
            <a:r>
              <a:rPr lang="en-US" sz="2000" b="1" dirty="0" err="1">
                <a:effectLst/>
                <a:latin typeface="Times New Roman" panose="02020603050405020304" pitchFamily="18" charset="0"/>
                <a:ea typeface="Times New Roman" panose="02020603050405020304" pitchFamily="18" charset="0"/>
              </a:rPr>
              <a:t>chỉnh</a:t>
            </a:r>
            <a:r>
              <a:rPr lang="en-US" sz="2000" b="1" dirty="0">
                <a:latin typeface="Times New Roman" panose="02020603050405020304" pitchFamily="18" charset="0"/>
                <a:ea typeface="Times New Roman" panose="02020603050405020304" pitchFamily="18" charset="0"/>
              </a:rPr>
              <a:t>: </a:t>
            </a:r>
            <a:r>
              <a:rPr lang="en-US" sz="2000" b="1" dirty="0" err="1">
                <a:latin typeface="Times New Roman" panose="02020603050405020304" pitchFamily="18" charset="0"/>
                <a:ea typeface="Times New Roman" panose="02020603050405020304" pitchFamily="18" charset="0"/>
              </a:rPr>
              <a:t>phân</a:t>
            </a:r>
            <a:r>
              <a:rPr lang="en-US" sz="2000" b="1" dirty="0">
                <a:latin typeface="Times New Roman" panose="02020603050405020304" pitchFamily="18" charset="0"/>
                <a:ea typeface="Times New Roman" panose="02020603050405020304" pitchFamily="18" charset="0"/>
              </a:rPr>
              <a:t> </a:t>
            </a:r>
            <a:r>
              <a:rPr lang="en-US" sz="2000" b="1" dirty="0" err="1">
                <a:latin typeface="Times New Roman" panose="02020603050405020304" pitchFamily="18" charset="0"/>
                <a:ea typeface="Times New Roman" panose="02020603050405020304" pitchFamily="18" charset="0"/>
              </a:rPr>
              <a:t>theo</a:t>
            </a:r>
            <a:r>
              <a:rPr lang="en-US" sz="2000" b="1" dirty="0">
                <a:latin typeface="Times New Roman" panose="02020603050405020304" pitchFamily="18" charset="0"/>
                <a:ea typeface="Times New Roman" panose="02020603050405020304" pitchFamily="18" charset="0"/>
              </a:rPr>
              <a:t> </a:t>
            </a:r>
            <a:r>
              <a:rPr lang="en-US" sz="2000" b="1" dirty="0" err="1">
                <a:latin typeface="Times New Roman" panose="02020603050405020304" pitchFamily="18" charset="0"/>
                <a:ea typeface="Times New Roman" panose="02020603050405020304" pitchFamily="18" charset="0"/>
              </a:rPr>
              <a:t>lớp</a:t>
            </a:r>
            <a:r>
              <a:rPr lang="en-US" sz="2000" b="1" dirty="0">
                <a:latin typeface="Times New Roman" panose="02020603050405020304" pitchFamily="18" charset="0"/>
                <a:ea typeface="Times New Roman" panose="02020603050405020304" pitchFamily="18" charset="0"/>
              </a:rPr>
              <a:t> học</a:t>
            </a:r>
            <a:r>
              <a:rPr lang="en-US" sz="2000" b="1" dirty="0">
                <a:effectLst/>
                <a:latin typeface="Times New Roman" panose="02020603050405020304" pitchFamily="18" charset="0"/>
                <a:ea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endParaRPr>
          </a:p>
        </p:txBody>
      </p:sp>
      <p:sp>
        <p:nvSpPr>
          <p:cNvPr id="2" name="TextBox 1">
            <a:extLst>
              <a:ext uri="{FF2B5EF4-FFF2-40B4-BE49-F238E27FC236}">
                <a16:creationId xmlns:a16="http://schemas.microsoft.com/office/drawing/2014/main" id="{3736E6F3-0F03-66E7-6F30-A06B74F68E82}"/>
              </a:ext>
            </a:extLst>
          </p:cNvPr>
          <p:cNvSpPr txBox="1"/>
          <p:nvPr/>
        </p:nvSpPr>
        <p:spPr>
          <a:xfrm>
            <a:off x="1337042" y="355145"/>
            <a:ext cx="6469915" cy="400110"/>
          </a:xfrm>
          <a:prstGeom prst="rect">
            <a:avLst/>
          </a:prstGeom>
          <a:noFill/>
        </p:spPr>
        <p:txBody>
          <a:bodyPr wrap="square" rtlCol="0">
            <a:spAutoFit/>
          </a:bodyPr>
          <a:lstStyle/>
          <a:p>
            <a:pPr algn="ctr"/>
            <a:r>
              <a:rPr lang="en-US" sz="2000" b="1" dirty="0">
                <a:solidFill>
                  <a:srgbClr val="FF0000"/>
                </a:solidFill>
              </a:rPr>
              <a:t>HOẠT ĐỘNG TRẢI NGHIỆM</a:t>
            </a:r>
          </a:p>
        </p:txBody>
      </p:sp>
    </p:spTree>
    <p:extLst>
      <p:ext uri="{BB962C8B-B14F-4D97-AF65-F5344CB8AC3E}">
        <p14:creationId xmlns:p14="http://schemas.microsoft.com/office/powerpoint/2010/main" val="76604375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1807"/>
        <p:cNvGrpSpPr/>
        <p:nvPr/>
      </p:nvGrpSpPr>
      <p:grpSpPr>
        <a:xfrm>
          <a:off x="0" y="0"/>
          <a:ext cx="0" cy="0"/>
          <a:chOff x="0" y="0"/>
          <a:chExt cx="0" cy="0"/>
        </a:xfrm>
      </p:grpSpPr>
      <p:sp>
        <p:nvSpPr>
          <p:cNvPr id="1808" name="Google Shape;1808;p212"/>
          <p:cNvSpPr txBox="1"/>
          <p:nvPr/>
        </p:nvSpPr>
        <p:spPr>
          <a:xfrm>
            <a:off x="547196" y="1314561"/>
            <a:ext cx="8596804" cy="2626330"/>
          </a:xfrm>
          <a:prstGeom prst="rect">
            <a:avLst/>
          </a:prstGeom>
          <a:solidFill>
            <a:schemeClr val="dk1"/>
          </a:solidFill>
          <a:ln>
            <a:noFill/>
          </a:ln>
        </p:spPr>
        <p:txBody>
          <a:bodyPr spcFirstLastPara="1" wrap="square" lIns="91425" tIns="91425" rIns="91425" bIns="91425" anchor="t" anchorCtr="0">
            <a:spAutoFit/>
          </a:bodyPr>
          <a:lstStyle/>
          <a:p>
            <a:pPr indent="355591" algn="just" defTabSz="1219170">
              <a:lnSpc>
                <a:spcPct val="92000"/>
              </a:lnSpc>
              <a:spcBef>
                <a:spcPts val="1600"/>
              </a:spcBef>
              <a:buClr>
                <a:srgbClr val="000000"/>
              </a:buClr>
            </a:pPr>
            <a:r>
              <a:rPr lang="en-US" sz="2000" b="1" i="1" dirty="0" err="1">
                <a:effectLst/>
                <a:latin typeface="Times New Roman" panose="02020603050405020304" pitchFamily="18" charset="0"/>
                <a:ea typeface="Times New Roman" panose="02020603050405020304" pitchFamily="18" charset="0"/>
              </a:rPr>
              <a:t>Tổ</a:t>
            </a:r>
            <a:r>
              <a:rPr lang="en-US" sz="2000" b="1" i="1" dirty="0">
                <a:effectLst/>
                <a:latin typeface="Times New Roman" panose="02020603050405020304" pitchFamily="18" charset="0"/>
                <a:ea typeface="Times New Roman" panose="02020603050405020304" pitchFamily="18" charset="0"/>
              </a:rPr>
              <a:t> </a:t>
            </a:r>
            <a:r>
              <a:rPr lang="en-US" sz="2000" b="1" i="1" dirty="0" err="1">
                <a:effectLst/>
                <a:latin typeface="Times New Roman" panose="02020603050405020304" pitchFamily="18" charset="0"/>
                <a:ea typeface="Times New Roman" panose="02020603050405020304" pitchFamily="18" charset="0"/>
              </a:rPr>
              <a:t>chức</a:t>
            </a:r>
            <a:r>
              <a:rPr lang="en-US" sz="2000" b="1" i="1" dirty="0">
                <a:effectLst/>
                <a:latin typeface="Times New Roman" panose="02020603050405020304" pitchFamily="18" charset="0"/>
                <a:ea typeface="Times New Roman" panose="02020603050405020304" pitchFamily="18" charset="0"/>
              </a:rPr>
              <a:t> </a:t>
            </a:r>
            <a:r>
              <a:rPr lang="en-US" sz="2000" b="1" i="1" dirty="0" err="1">
                <a:effectLst/>
                <a:latin typeface="Times New Roman" panose="02020603050405020304" pitchFamily="18" charset="0"/>
                <a:ea typeface="Times New Roman" panose="02020603050405020304" pitchFamily="18" charset="0"/>
              </a:rPr>
              <a:t>dạy</a:t>
            </a:r>
            <a:r>
              <a:rPr lang="en-US" sz="2000" b="1" i="1" dirty="0">
                <a:effectLst/>
                <a:latin typeface="Times New Roman" panose="02020603050405020304" pitchFamily="18" charset="0"/>
                <a:ea typeface="Times New Roman" panose="02020603050405020304" pitchFamily="18" charset="0"/>
              </a:rPr>
              <a:t> học </a:t>
            </a:r>
            <a:r>
              <a:rPr lang="en-US" sz="2000" b="1" i="1" dirty="0" err="1">
                <a:effectLst/>
                <a:latin typeface="Times New Roman" panose="02020603050405020304" pitchFamily="18" charset="0"/>
                <a:ea typeface="Times New Roman" panose="02020603050405020304" pitchFamily="18" charset="0"/>
              </a:rPr>
              <a:t>hòa</a:t>
            </a:r>
            <a:r>
              <a:rPr lang="en-US" sz="2000" b="1" i="1" dirty="0">
                <a:effectLst/>
                <a:latin typeface="Times New Roman" panose="02020603050405020304" pitchFamily="18" charset="0"/>
                <a:ea typeface="Times New Roman" panose="02020603050405020304" pitchFamily="18" charset="0"/>
              </a:rPr>
              <a:t> </a:t>
            </a:r>
            <a:r>
              <a:rPr lang="en-US" sz="2000" b="1" i="1" dirty="0" err="1">
                <a:effectLst/>
                <a:latin typeface="Times New Roman" panose="02020603050405020304" pitchFamily="18" charset="0"/>
                <a:ea typeface="Times New Roman" panose="02020603050405020304" pitchFamily="18" charset="0"/>
              </a:rPr>
              <a:t>nhập</a:t>
            </a:r>
            <a:r>
              <a:rPr lang="en-US" sz="2000" b="1" i="1" dirty="0">
                <a:effectLst/>
                <a:latin typeface="Times New Roman" panose="02020603050405020304" pitchFamily="18" charset="0"/>
                <a:ea typeface="Times New Roman" panose="02020603050405020304" pitchFamily="18" charset="0"/>
              </a:rPr>
              <a:t> </a:t>
            </a:r>
            <a:r>
              <a:rPr lang="en-US" sz="2000" b="1" i="1" dirty="0" err="1">
                <a:effectLst/>
                <a:latin typeface="Times New Roman" panose="02020603050405020304" pitchFamily="18" charset="0"/>
                <a:ea typeface="Times New Roman" panose="02020603050405020304" pitchFamily="18" charset="0"/>
              </a:rPr>
              <a:t>hoạt</a:t>
            </a:r>
            <a:r>
              <a:rPr lang="en-US" sz="2000" b="1" i="1" dirty="0">
                <a:effectLst/>
                <a:latin typeface="Times New Roman" panose="02020603050405020304" pitchFamily="18" charset="0"/>
                <a:ea typeface="Times New Roman" panose="02020603050405020304" pitchFamily="18" charset="0"/>
              </a:rPr>
              <a:t> </a:t>
            </a:r>
            <a:r>
              <a:rPr lang="en-US" sz="2000" b="1" i="1" dirty="0" err="1">
                <a:effectLst/>
                <a:latin typeface="Times New Roman" panose="02020603050405020304" pitchFamily="18" charset="0"/>
                <a:ea typeface="Times New Roman" panose="02020603050405020304" pitchFamily="18" charset="0"/>
              </a:rPr>
              <a:t>động</a:t>
            </a:r>
            <a:r>
              <a:rPr lang="en-US" sz="2000" b="1" i="1" dirty="0">
                <a:effectLst/>
                <a:latin typeface="Times New Roman" panose="02020603050405020304" pitchFamily="18" charset="0"/>
                <a:ea typeface="Times New Roman" panose="02020603050405020304" pitchFamily="18" charset="0"/>
              </a:rPr>
              <a:t> </a:t>
            </a:r>
            <a:r>
              <a:rPr lang="en-US" sz="2000" b="1" i="1" dirty="0" err="1">
                <a:effectLst/>
                <a:latin typeface="Times New Roman" panose="02020603050405020304" pitchFamily="18" charset="0"/>
                <a:ea typeface="Times New Roman" panose="02020603050405020304" pitchFamily="18" charset="0"/>
              </a:rPr>
              <a:t>trải</a:t>
            </a:r>
            <a:r>
              <a:rPr lang="en-US" sz="2000" b="1" i="1" dirty="0">
                <a:effectLst/>
                <a:latin typeface="Times New Roman" panose="02020603050405020304" pitchFamily="18" charset="0"/>
                <a:ea typeface="Times New Roman" panose="02020603050405020304" pitchFamily="18" charset="0"/>
              </a:rPr>
              <a:t> </a:t>
            </a:r>
            <a:r>
              <a:rPr lang="en-US" sz="2000" b="1" i="1" dirty="0" err="1">
                <a:effectLst/>
                <a:latin typeface="Times New Roman" panose="02020603050405020304" pitchFamily="18" charset="0"/>
                <a:ea typeface="Times New Roman" panose="02020603050405020304" pitchFamily="18" charset="0"/>
              </a:rPr>
              <a:t>nghiệm</a:t>
            </a:r>
            <a:r>
              <a:rPr lang="en-US" sz="2000" b="1" i="1" dirty="0">
                <a:effectLst/>
                <a:latin typeface="Times New Roman" panose="02020603050405020304" pitchFamily="18" charset="0"/>
                <a:ea typeface="Times New Roman" panose="02020603050405020304" pitchFamily="18" charset="0"/>
              </a:rPr>
              <a:t>: </a:t>
            </a:r>
          </a:p>
          <a:p>
            <a:pPr indent="355591" algn="just" defTabSz="1219170">
              <a:lnSpc>
                <a:spcPct val="92000"/>
              </a:lnSpc>
              <a:spcBef>
                <a:spcPts val="1600"/>
              </a:spcBef>
              <a:buClr>
                <a:srgbClr val="000000"/>
              </a:buClr>
            </a:pPr>
            <a:r>
              <a:rPr lang="en-US" sz="2000" dirty="0" err="1">
                <a:effectLst/>
                <a:latin typeface="Times New Roman" panose="02020603050405020304" pitchFamily="18" charset="0"/>
                <a:ea typeface="Times New Roman" panose="02020603050405020304" pitchFamily="18" charset="0"/>
              </a:rPr>
              <a:t>Như</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với</a:t>
            </a:r>
            <a:r>
              <a:rPr lang="en-US" sz="2000" dirty="0">
                <a:effectLst/>
                <a:latin typeface="Times New Roman" panose="02020603050405020304" pitchFamily="18" charset="0"/>
                <a:ea typeface="Times New Roman" panose="02020603050405020304" pitchFamily="18" charset="0"/>
              </a:rPr>
              <a:t> học </a:t>
            </a:r>
            <a:r>
              <a:rPr lang="en-US" sz="2000" dirty="0" err="1">
                <a:effectLst/>
                <a:latin typeface="Times New Roman" panose="02020603050405020304" pitchFamily="18" charset="0"/>
                <a:ea typeface="Times New Roman" panose="02020603050405020304" pitchFamily="18" charset="0"/>
              </a:rPr>
              <a:t>sinh</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toàn</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lớp</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và</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đảm</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bảo</a:t>
            </a:r>
            <a:r>
              <a:rPr lang="en-US" sz="2000" dirty="0">
                <a:effectLst/>
                <a:latin typeface="Times New Roman" panose="02020603050405020304" pitchFamily="18" charset="0"/>
                <a:ea typeface="Times New Roman" panose="02020603050405020304" pitchFamily="18" charset="0"/>
              </a:rPr>
              <a:t>: an </a:t>
            </a:r>
            <a:r>
              <a:rPr lang="en-US" sz="2000" dirty="0" err="1">
                <a:effectLst/>
                <a:latin typeface="Times New Roman" panose="02020603050405020304" pitchFamily="18" charset="0"/>
                <a:ea typeface="Times New Roman" panose="02020603050405020304" pitchFamily="18" charset="0"/>
              </a:rPr>
              <a:t>toàn</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người</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hỗ</a:t>
            </a:r>
            <a:r>
              <a:rPr lang="en-US" sz="2000" dirty="0">
                <a:effectLst/>
                <a:latin typeface="Times New Roman" panose="02020603050405020304" pitchFamily="18" charset="0"/>
                <a:ea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rPr>
              <a:t>trợ</a:t>
            </a:r>
            <a:endParaRPr lang="en-US" sz="2000" dirty="0">
              <a:effectLst/>
              <a:latin typeface="Times New Roman" panose="02020603050405020304" pitchFamily="18" charset="0"/>
              <a:ea typeface="Times New Roman" panose="02020603050405020304" pitchFamily="18" charset="0"/>
            </a:endParaRPr>
          </a:p>
          <a:p>
            <a:pPr indent="355591" algn="just" defTabSz="1219170">
              <a:lnSpc>
                <a:spcPct val="92000"/>
              </a:lnSpc>
              <a:spcBef>
                <a:spcPts val="1600"/>
              </a:spcBef>
              <a:buClr>
                <a:srgbClr val="000000"/>
              </a:buClr>
            </a:pPr>
            <a:endParaRPr lang="en-US" sz="2000" dirty="0">
              <a:effectLst/>
              <a:latin typeface="Times New Roman" panose="02020603050405020304" pitchFamily="18" charset="0"/>
              <a:ea typeface="Times New Roman" panose="02020603050405020304" pitchFamily="18" charset="0"/>
            </a:endParaRPr>
          </a:p>
          <a:p>
            <a:pPr algn="just" defTabSz="1219170">
              <a:lnSpc>
                <a:spcPct val="92000"/>
              </a:lnSpc>
              <a:spcBef>
                <a:spcPts val="1600"/>
              </a:spcBef>
              <a:buClr>
                <a:srgbClr val="000000"/>
              </a:buClr>
            </a:pPr>
            <a:r>
              <a:rPr lang="en-US" sz="2000" dirty="0">
                <a:effectLst/>
                <a:latin typeface="Times New Roman" panose="02020603050405020304" pitchFamily="18" charset="0"/>
                <a:ea typeface="Times New Roman" panose="02020603050405020304" pitchFamily="18" charset="0"/>
              </a:rPr>
              <a:t>     </a:t>
            </a:r>
            <a:r>
              <a:rPr lang="en-US" sz="2000" b="1" i="1" dirty="0" err="1">
                <a:effectLst/>
                <a:latin typeface="Times New Roman" panose="02020603050405020304" pitchFamily="18" charset="0"/>
                <a:ea typeface="Times New Roman" panose="02020603050405020304" pitchFamily="18" charset="0"/>
              </a:rPr>
              <a:t>Đánh</a:t>
            </a:r>
            <a:r>
              <a:rPr lang="en-US" sz="2000" b="1" i="1" dirty="0">
                <a:effectLst/>
                <a:latin typeface="Times New Roman" panose="02020603050405020304" pitchFamily="18" charset="0"/>
                <a:ea typeface="Times New Roman" panose="02020603050405020304" pitchFamily="18" charset="0"/>
              </a:rPr>
              <a:t> </a:t>
            </a:r>
            <a:r>
              <a:rPr lang="en-US" sz="2000" b="1" i="1" dirty="0" err="1">
                <a:effectLst/>
                <a:latin typeface="Times New Roman" panose="02020603050405020304" pitchFamily="18" charset="0"/>
                <a:ea typeface="Times New Roman" panose="02020603050405020304" pitchFamily="18" charset="0"/>
              </a:rPr>
              <a:t>giá</a:t>
            </a:r>
            <a:r>
              <a:rPr lang="en-US" sz="2000" b="1" i="1" dirty="0">
                <a:latin typeface="Times New Roman" panose="02020603050405020304" pitchFamily="18" charset="0"/>
                <a:ea typeface="Times New Roman" panose="02020603050405020304" pitchFamily="18" charset="0"/>
              </a:rPr>
              <a:t> </a:t>
            </a:r>
            <a:r>
              <a:rPr lang="en-US" sz="2000" b="1" i="1" dirty="0" err="1">
                <a:latin typeface="Times New Roman" panose="02020603050405020304" pitchFamily="18" charset="0"/>
                <a:ea typeface="Times New Roman" panose="02020603050405020304" pitchFamily="18" charset="0"/>
              </a:rPr>
              <a:t>hoạt</a:t>
            </a:r>
            <a:r>
              <a:rPr lang="en-US" sz="2000" b="1" i="1" dirty="0">
                <a:latin typeface="Times New Roman" panose="02020603050405020304" pitchFamily="18" charset="0"/>
                <a:ea typeface="Times New Roman" panose="02020603050405020304" pitchFamily="18" charset="0"/>
              </a:rPr>
              <a:t> </a:t>
            </a:r>
            <a:r>
              <a:rPr lang="en-US" sz="2000" b="1" i="1" dirty="0" err="1">
                <a:latin typeface="Times New Roman" panose="02020603050405020304" pitchFamily="18" charset="0"/>
                <a:ea typeface="Times New Roman" panose="02020603050405020304" pitchFamily="18" charset="0"/>
              </a:rPr>
              <a:t>động</a:t>
            </a:r>
            <a:r>
              <a:rPr lang="en-US" sz="2000" b="1" i="1" dirty="0">
                <a:latin typeface="Times New Roman" panose="02020603050405020304" pitchFamily="18" charset="0"/>
                <a:ea typeface="Times New Roman" panose="02020603050405020304" pitchFamily="18" charset="0"/>
              </a:rPr>
              <a:t> </a:t>
            </a:r>
            <a:r>
              <a:rPr lang="en-US" sz="2000" b="1" i="1" dirty="0" err="1">
                <a:latin typeface="Times New Roman" panose="02020603050405020304" pitchFamily="18" charset="0"/>
                <a:ea typeface="Times New Roman" panose="02020603050405020304" pitchFamily="18" charset="0"/>
              </a:rPr>
              <a:t>trải</a:t>
            </a:r>
            <a:r>
              <a:rPr lang="en-US" sz="2000" b="1" i="1" dirty="0">
                <a:latin typeface="Times New Roman" panose="02020603050405020304" pitchFamily="18" charset="0"/>
                <a:ea typeface="Times New Roman" panose="02020603050405020304" pitchFamily="18" charset="0"/>
              </a:rPr>
              <a:t> </a:t>
            </a:r>
            <a:r>
              <a:rPr lang="en-US" sz="2000" b="1" i="1" dirty="0" err="1">
                <a:latin typeface="Times New Roman" panose="02020603050405020304" pitchFamily="18" charset="0"/>
                <a:ea typeface="Times New Roman" panose="02020603050405020304" pitchFamily="18" charset="0"/>
              </a:rPr>
              <a:t>nghiệm</a:t>
            </a:r>
            <a:r>
              <a:rPr lang="en-US" sz="2000" b="1" i="1" dirty="0">
                <a:effectLst/>
                <a:latin typeface="Times New Roman" panose="02020603050405020304" pitchFamily="18" charset="0"/>
                <a:ea typeface="Times New Roman" panose="02020603050405020304" pitchFamily="18" charset="0"/>
              </a:rPr>
              <a:t>: </a:t>
            </a:r>
          </a:p>
          <a:p>
            <a:pPr algn="just" defTabSz="1219170">
              <a:lnSpc>
                <a:spcPct val="92000"/>
              </a:lnSpc>
              <a:spcBef>
                <a:spcPts val="1600"/>
              </a:spcBef>
              <a:buClr>
                <a:srgbClr val="000000"/>
              </a:buClr>
            </a:pPr>
            <a:r>
              <a:rPr lang="en-US" sz="2000" b="1" i="1"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Đánh</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giá</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dựa</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trên</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mức</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độ</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tham</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gia</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và</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tiến</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bộ</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của</a:t>
            </a:r>
            <a:r>
              <a:rPr lang="en-US" sz="2000" dirty="0">
                <a:latin typeface="Times New Roman" panose="02020603050405020304" pitchFamily="18" charset="0"/>
                <a:ea typeface="Times New Roman" panose="02020603050405020304" pitchFamily="18" charset="0"/>
              </a:rPr>
              <a:t> học </a:t>
            </a:r>
            <a:r>
              <a:rPr lang="en-US" sz="2000" dirty="0" err="1">
                <a:latin typeface="Times New Roman" panose="02020603050405020304" pitchFamily="18" charset="0"/>
                <a:ea typeface="Times New Roman" panose="02020603050405020304" pitchFamily="18" charset="0"/>
              </a:rPr>
              <a:t>sinh</a:t>
            </a:r>
            <a:endParaRPr lang="en-US" sz="2000" dirty="0">
              <a:effectLst/>
              <a:latin typeface="Times New Roman" panose="02020603050405020304" pitchFamily="18" charset="0"/>
              <a:ea typeface="Times New Roman" panose="02020603050405020304" pitchFamily="18" charset="0"/>
            </a:endParaRPr>
          </a:p>
        </p:txBody>
      </p:sp>
      <p:sp>
        <p:nvSpPr>
          <p:cNvPr id="2" name="TextBox 1">
            <a:extLst>
              <a:ext uri="{FF2B5EF4-FFF2-40B4-BE49-F238E27FC236}">
                <a16:creationId xmlns:a16="http://schemas.microsoft.com/office/drawing/2014/main" id="{3736E6F3-0F03-66E7-6F30-A06B74F68E82}"/>
              </a:ext>
            </a:extLst>
          </p:cNvPr>
          <p:cNvSpPr txBox="1"/>
          <p:nvPr/>
        </p:nvSpPr>
        <p:spPr>
          <a:xfrm>
            <a:off x="1337042" y="355145"/>
            <a:ext cx="6469915" cy="400110"/>
          </a:xfrm>
          <a:prstGeom prst="rect">
            <a:avLst/>
          </a:prstGeom>
          <a:noFill/>
        </p:spPr>
        <p:txBody>
          <a:bodyPr wrap="square" rtlCol="0">
            <a:spAutoFit/>
          </a:bodyPr>
          <a:lstStyle/>
          <a:p>
            <a:pPr algn="ctr"/>
            <a:r>
              <a:rPr lang="en-US" sz="2000" b="1" dirty="0">
                <a:solidFill>
                  <a:srgbClr val="FF0000"/>
                </a:solidFill>
              </a:rPr>
              <a:t>HOẠT ĐỘNG TRẢI NGHIỆM</a:t>
            </a:r>
          </a:p>
        </p:txBody>
      </p:sp>
    </p:spTree>
    <p:extLst>
      <p:ext uri="{BB962C8B-B14F-4D97-AF65-F5344CB8AC3E}">
        <p14:creationId xmlns:p14="http://schemas.microsoft.com/office/powerpoint/2010/main" val="308861139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1796"/>
        <p:cNvGrpSpPr/>
        <p:nvPr/>
      </p:nvGrpSpPr>
      <p:grpSpPr>
        <a:xfrm>
          <a:off x="0" y="0"/>
          <a:ext cx="0" cy="0"/>
          <a:chOff x="0" y="0"/>
          <a:chExt cx="0" cy="0"/>
        </a:xfrm>
      </p:grpSpPr>
      <p:sp>
        <p:nvSpPr>
          <p:cNvPr id="1797" name="Google Shape;1797;p210"/>
          <p:cNvSpPr txBox="1">
            <a:spLocks noGrp="1"/>
          </p:cNvSpPr>
          <p:nvPr>
            <p:ph type="title" idx="2"/>
          </p:nvPr>
        </p:nvSpPr>
        <p:spPr>
          <a:xfrm>
            <a:off x="897038" y="2268637"/>
            <a:ext cx="8003894" cy="997914"/>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en-US" sz="3000" dirty="0">
                <a:solidFill>
                  <a:srgbClr val="FF0000"/>
                </a:solidFill>
                <a:latin typeface="Anton"/>
                <a:ea typeface="Anton"/>
                <a:cs typeface="Anton"/>
                <a:sym typeface="Anton"/>
              </a:rPr>
              <a:t>Đ</a:t>
            </a:r>
            <a:r>
              <a:rPr lang="en" sz="3000" dirty="0">
                <a:solidFill>
                  <a:srgbClr val="FF0000"/>
                </a:solidFill>
                <a:latin typeface="Anton"/>
                <a:ea typeface="Anton"/>
                <a:cs typeface="Anton"/>
                <a:sym typeface="Anton"/>
              </a:rPr>
              <a:t>ánh giá kết quả giáo dục học sinh khuyết tật nhìn</a:t>
            </a:r>
            <a:endParaRPr sz="3000" dirty="0">
              <a:solidFill>
                <a:srgbClr val="FF0000"/>
              </a:solidFill>
              <a:latin typeface="Anton"/>
              <a:ea typeface="Anton"/>
              <a:cs typeface="Anton"/>
              <a:sym typeface="Anton"/>
            </a:endParaRPr>
          </a:p>
        </p:txBody>
      </p:sp>
    </p:spTree>
    <p:extLst>
      <p:ext uri="{BB962C8B-B14F-4D97-AF65-F5344CB8AC3E}">
        <p14:creationId xmlns:p14="http://schemas.microsoft.com/office/powerpoint/2010/main" val="18725063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pt-BR" sz="1950" b="1" i="1" dirty="0">
                <a:solidFill>
                  <a:schemeClr val="tx1"/>
                </a:solidFill>
                <a:latin typeface="Arial" pitchFamily="34" charset="0"/>
                <a:cs typeface="Arial" pitchFamily="34" charset="0"/>
              </a:rPr>
              <a:t>3.2. Đánh giá kết quả</a:t>
            </a:r>
            <a:endParaRPr lang="en-US" sz="1950" dirty="0">
              <a:solidFill>
                <a:schemeClr val="tx1"/>
              </a:solidFill>
              <a:latin typeface="Arial" pitchFamily="34" charset="0"/>
              <a:cs typeface="Arial" pitchFamily="34" charset="0"/>
            </a:endParaRPr>
          </a:p>
        </p:txBody>
      </p:sp>
      <p:sp>
        <p:nvSpPr>
          <p:cNvPr id="3" name="Content Placeholder 2"/>
          <p:cNvSpPr>
            <a:spLocks noGrp="1"/>
          </p:cNvSpPr>
          <p:nvPr>
            <p:ph sz="quarter" idx="1"/>
          </p:nvPr>
        </p:nvSpPr>
        <p:spPr/>
        <p:txBody>
          <a:bodyPr>
            <a:normAutofit/>
          </a:bodyPr>
          <a:lstStyle/>
          <a:p>
            <a:pPr>
              <a:spcBef>
                <a:spcPts val="900"/>
              </a:spcBef>
              <a:spcAft>
                <a:spcPts val="450"/>
              </a:spcAft>
              <a:buNone/>
            </a:pPr>
            <a:r>
              <a:rPr lang="vi-VN" sz="2100" dirty="0">
                <a:latin typeface="Arial" pitchFamily="34" charset="0"/>
                <a:cs typeface="Arial" pitchFamily="34" charset="0"/>
              </a:rPr>
              <a:t>Nội dung đánh giá theo 3 mặt cơ bản sau:</a:t>
            </a:r>
          </a:p>
          <a:p>
            <a:pPr>
              <a:spcBef>
                <a:spcPts val="900"/>
              </a:spcBef>
              <a:spcAft>
                <a:spcPts val="450"/>
              </a:spcAft>
            </a:pPr>
            <a:r>
              <a:rPr lang="pt-BR" sz="2100" dirty="0">
                <a:latin typeface="Arial" pitchFamily="34" charset="0"/>
                <a:cs typeface="Arial" pitchFamily="34" charset="0"/>
              </a:rPr>
              <a:t>Đánh giá kết quả lĩnh hội kiến thức.</a:t>
            </a:r>
          </a:p>
          <a:p>
            <a:pPr>
              <a:spcBef>
                <a:spcPts val="900"/>
              </a:spcBef>
              <a:spcAft>
                <a:spcPts val="450"/>
              </a:spcAft>
            </a:pPr>
            <a:r>
              <a:rPr lang="vi-VN" sz="2100" dirty="0">
                <a:latin typeface="Arial" pitchFamily="34" charset="0"/>
                <a:cs typeface="Arial" pitchFamily="34" charset="0"/>
              </a:rPr>
              <a:t>Đánh giá kết quả rèn luyện kỹ năng.</a:t>
            </a:r>
          </a:p>
          <a:p>
            <a:pPr>
              <a:spcBef>
                <a:spcPts val="900"/>
              </a:spcBef>
              <a:spcAft>
                <a:spcPts val="450"/>
              </a:spcAft>
            </a:pPr>
            <a:r>
              <a:rPr lang="vi-VN" sz="2100" dirty="0">
                <a:latin typeface="Arial" pitchFamily="34" charset="0"/>
                <a:cs typeface="Arial" pitchFamily="34" charset="0"/>
              </a:rPr>
              <a:t>Đánh giá thái độ.</a:t>
            </a:r>
          </a:p>
          <a:p>
            <a:pPr>
              <a:spcBef>
                <a:spcPts val="900"/>
              </a:spcBef>
              <a:spcAft>
                <a:spcPts val="450"/>
              </a:spcAft>
            </a:pPr>
            <a:endParaRPr lang="en-US" sz="2100" dirty="0">
              <a:latin typeface="Arial" pitchFamily="34" charset="0"/>
              <a:cs typeface="Arial" pitchFamily="34" charset="0"/>
            </a:endParaRPr>
          </a:p>
        </p:txBody>
      </p:sp>
    </p:spTree>
    <p:extLst>
      <p:ext uri="{BB962C8B-B14F-4D97-AF65-F5344CB8AC3E}">
        <p14:creationId xmlns:p14="http://schemas.microsoft.com/office/powerpoint/2010/main" val="194168918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noProof="1">
                <a:solidFill>
                  <a:schemeClr val="tx1"/>
                </a:solidFill>
                <a:latin typeface="Arial" pitchFamily="34" charset="0"/>
                <a:cs typeface="Arial" pitchFamily="34" charset="0"/>
              </a:rPr>
              <a:t>3.2.1. Đánh giá kết quả lĩnh hội kiến thức</a:t>
            </a:r>
          </a:p>
        </p:txBody>
      </p:sp>
      <p:sp>
        <p:nvSpPr>
          <p:cNvPr id="3" name="Content Placeholder 2"/>
          <p:cNvSpPr>
            <a:spLocks noGrp="1"/>
          </p:cNvSpPr>
          <p:nvPr>
            <p:ph sz="quarter" idx="1"/>
          </p:nvPr>
        </p:nvSpPr>
        <p:spPr>
          <a:xfrm>
            <a:off x="1543050" y="1085850"/>
            <a:ext cx="6115050" cy="3429000"/>
          </a:xfrm>
        </p:spPr>
        <p:txBody>
          <a:bodyPr>
            <a:normAutofit fontScale="92500"/>
          </a:bodyPr>
          <a:lstStyle/>
          <a:p>
            <a:pPr>
              <a:spcBef>
                <a:spcPts val="900"/>
              </a:spcBef>
              <a:spcAft>
                <a:spcPts val="450"/>
              </a:spcAft>
            </a:pPr>
            <a:r>
              <a:rPr lang="vi-VN" sz="2100" noProof="1">
                <a:latin typeface="Arial" pitchFamily="34" charset="0"/>
                <a:cs typeface="Arial" pitchFamily="34" charset="0"/>
              </a:rPr>
              <a:t>Với </a:t>
            </a:r>
            <a:r>
              <a:rPr lang="en-US" sz="2100" noProof="1">
                <a:latin typeface="Arial" pitchFamily="34" charset="0"/>
                <a:cs typeface="Arial" pitchFamily="34" charset="0"/>
              </a:rPr>
              <a:t>HSKT</a:t>
            </a:r>
            <a:r>
              <a:rPr lang="vi-VN" sz="2100" noProof="1">
                <a:latin typeface="Arial" pitchFamily="34" charset="0"/>
                <a:cs typeface="Arial" pitchFamily="34" charset="0"/>
              </a:rPr>
              <a:t> nhẹ</a:t>
            </a:r>
            <a:r>
              <a:rPr lang="en-US" sz="2100" noProof="1">
                <a:latin typeface="Arial" pitchFamily="34" charset="0"/>
                <a:cs typeface="Arial" pitchFamily="34" charset="0"/>
              </a:rPr>
              <a:t>, áp dụng </a:t>
            </a:r>
            <a:r>
              <a:rPr lang="vi-VN" sz="2100" noProof="1">
                <a:latin typeface="Arial" pitchFamily="34" charset="0"/>
                <a:cs typeface="Arial" pitchFamily="34" charset="0"/>
              </a:rPr>
              <a:t>đánh giá</a:t>
            </a:r>
            <a:r>
              <a:rPr lang="en-US" sz="2100" noProof="1">
                <a:latin typeface="Arial" pitchFamily="34" charset="0"/>
                <a:cs typeface="Arial" pitchFamily="34" charset="0"/>
              </a:rPr>
              <a:t> chung.</a:t>
            </a:r>
          </a:p>
          <a:p>
            <a:pPr>
              <a:spcBef>
                <a:spcPts val="900"/>
              </a:spcBef>
              <a:spcAft>
                <a:spcPts val="450"/>
              </a:spcAft>
            </a:pPr>
            <a:r>
              <a:rPr lang="en-US" sz="2100" noProof="1">
                <a:latin typeface="Arial" pitchFamily="34" charset="0"/>
                <a:cs typeface="Arial" pitchFamily="34" charset="0"/>
              </a:rPr>
              <a:t>HSKT</a:t>
            </a:r>
            <a:r>
              <a:rPr lang="vi-VN" sz="2100" noProof="1">
                <a:latin typeface="Arial" pitchFamily="34" charset="0"/>
                <a:cs typeface="Arial" pitchFamily="34" charset="0"/>
              </a:rPr>
              <a:t> nặng, cần vận dụng một cách linh hoạt và sáng tạo đánh giá để động viên, khích lệ </a:t>
            </a:r>
            <a:r>
              <a:rPr lang="en-US" sz="2100" noProof="1">
                <a:latin typeface="Arial" pitchFamily="34" charset="0"/>
                <a:cs typeface="Arial" pitchFamily="34" charset="0"/>
              </a:rPr>
              <a:t>HS</a:t>
            </a:r>
            <a:endParaRPr lang="vi-VN" sz="2100" noProof="1">
              <a:latin typeface="Arial" pitchFamily="34" charset="0"/>
              <a:cs typeface="Arial" pitchFamily="34" charset="0"/>
            </a:endParaRPr>
          </a:p>
          <a:p>
            <a:pPr>
              <a:spcBef>
                <a:spcPts val="900"/>
              </a:spcBef>
              <a:spcAft>
                <a:spcPts val="450"/>
              </a:spcAft>
            </a:pPr>
            <a:r>
              <a:rPr lang="vi-VN" sz="2100" noProof="1">
                <a:latin typeface="Arial" pitchFamily="34" charset="0"/>
                <a:cs typeface="Arial" pitchFamily="34" charset="0"/>
              </a:rPr>
              <a:t>Đánh giá bằng điểm số (</a:t>
            </a:r>
            <a:r>
              <a:rPr lang="en-US" sz="2100" noProof="1">
                <a:latin typeface="Arial" pitchFamily="34" charset="0"/>
                <a:cs typeface="Arial" pitchFamily="34" charset="0"/>
              </a:rPr>
              <a:t>chung</a:t>
            </a:r>
            <a:r>
              <a:rPr lang="vi-VN" sz="2100" noProof="1">
                <a:latin typeface="Arial" pitchFamily="34" charset="0"/>
                <a:cs typeface="Arial" pitchFamily="34" charset="0"/>
              </a:rPr>
              <a:t>) đối với những môn </a:t>
            </a:r>
            <a:r>
              <a:rPr lang="en-US" sz="2100" noProof="1">
                <a:latin typeface="Arial" pitchFamily="34" charset="0"/>
                <a:cs typeface="Arial" pitchFamily="34" charset="0"/>
              </a:rPr>
              <a:t>HSKT</a:t>
            </a:r>
            <a:r>
              <a:rPr lang="vi-VN" sz="2100" noProof="1">
                <a:latin typeface="Arial" pitchFamily="34" charset="0"/>
                <a:cs typeface="Arial" pitchFamily="34" charset="0"/>
              </a:rPr>
              <a:t> theo được không cần điều chỉnh trong chương trình, có thể định lượng được</a:t>
            </a:r>
            <a:r>
              <a:rPr lang="en-US" sz="2100" noProof="1">
                <a:latin typeface="Arial" pitchFamily="34" charset="0"/>
                <a:cs typeface="Arial" pitchFamily="34" charset="0"/>
              </a:rPr>
              <a:t>.</a:t>
            </a:r>
          </a:p>
          <a:p>
            <a:pPr>
              <a:spcBef>
                <a:spcPts val="900"/>
              </a:spcBef>
              <a:spcAft>
                <a:spcPts val="450"/>
              </a:spcAft>
            </a:pPr>
            <a:r>
              <a:rPr lang="vi-VN" sz="2100" noProof="1">
                <a:latin typeface="Arial" pitchFamily="34" charset="0"/>
                <a:cs typeface="Arial" pitchFamily="34" charset="0"/>
              </a:rPr>
              <a:t>Đánh giá bằng nhận xét: đạt</a:t>
            </a:r>
            <a:r>
              <a:rPr lang="en-US" sz="2100" noProof="1">
                <a:latin typeface="Arial" pitchFamily="34" charset="0"/>
                <a:cs typeface="Arial" pitchFamily="34" charset="0"/>
              </a:rPr>
              <a:t> </a:t>
            </a:r>
            <a:r>
              <a:rPr lang="vi-VN" sz="2100" noProof="1">
                <a:latin typeface="Arial" pitchFamily="34" charset="0"/>
                <a:cs typeface="Arial" pitchFamily="34" charset="0"/>
              </a:rPr>
              <a:t>- chưa đạt, hoàn thành- chưa hoà</a:t>
            </a:r>
            <a:r>
              <a:rPr lang="en-US" sz="2100" noProof="1">
                <a:latin typeface="Arial" pitchFamily="34" charset="0"/>
                <a:cs typeface="Arial" pitchFamily="34" charset="0"/>
              </a:rPr>
              <a:t>n</a:t>
            </a:r>
            <a:r>
              <a:rPr lang="vi-VN" sz="2100" noProof="1">
                <a:latin typeface="Arial" pitchFamily="34" charset="0"/>
                <a:cs typeface="Arial" pitchFamily="34" charset="0"/>
              </a:rPr>
              <a:t> thành, tiến bộ -</a:t>
            </a:r>
            <a:r>
              <a:rPr lang="en-US" sz="2100" noProof="1">
                <a:latin typeface="Arial" pitchFamily="34" charset="0"/>
                <a:cs typeface="Arial" pitchFamily="34" charset="0"/>
              </a:rPr>
              <a:t> </a:t>
            </a:r>
            <a:r>
              <a:rPr lang="vi-VN" sz="2100" noProof="1">
                <a:latin typeface="Arial" pitchFamily="34" charset="0"/>
                <a:cs typeface="Arial" pitchFamily="34" charset="0"/>
              </a:rPr>
              <a:t>ít tiến bộ</a:t>
            </a:r>
            <a:r>
              <a:rPr lang="en-US" sz="2100" noProof="1">
                <a:latin typeface="Arial" pitchFamily="34" charset="0"/>
                <a:cs typeface="Arial" pitchFamily="34" charset="0"/>
              </a:rPr>
              <a:t>,</a:t>
            </a:r>
            <a:r>
              <a:rPr lang="vi-VN" sz="2100" noProof="1">
                <a:latin typeface="Arial" pitchFamily="34" charset="0"/>
                <a:cs typeface="Arial" pitchFamily="34" charset="0"/>
              </a:rPr>
              <a:t>…</a:t>
            </a:r>
            <a:endParaRPr lang="en-US" sz="2100" noProof="1">
              <a:latin typeface="Arial" pitchFamily="34" charset="0"/>
              <a:cs typeface="Arial" pitchFamily="34" charset="0"/>
            </a:endParaRPr>
          </a:p>
        </p:txBody>
      </p:sp>
    </p:spTree>
    <p:extLst>
      <p:ext uri="{BB962C8B-B14F-4D97-AF65-F5344CB8AC3E}">
        <p14:creationId xmlns:p14="http://schemas.microsoft.com/office/powerpoint/2010/main" val="77623575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dirty="0">
                <a:solidFill>
                  <a:schemeClr val="tx1"/>
                </a:solidFill>
                <a:latin typeface="Arial" pitchFamily="34" charset="0"/>
                <a:cs typeface="Arial" pitchFamily="34" charset="0"/>
              </a:rPr>
              <a:t>3.2.2. </a:t>
            </a:r>
            <a:r>
              <a:rPr lang="vi-VN" sz="2400" b="1" dirty="0">
                <a:solidFill>
                  <a:schemeClr val="tx1"/>
                </a:solidFill>
                <a:latin typeface="Arial" pitchFamily="34" charset="0"/>
                <a:cs typeface="Arial" pitchFamily="34" charset="0"/>
              </a:rPr>
              <a:t>Đánh giá rèn luyện kỹ năng</a:t>
            </a:r>
            <a:endParaRPr lang="en-US" sz="2400" b="1" dirty="0">
              <a:solidFill>
                <a:schemeClr val="tx1"/>
              </a:solidFill>
              <a:latin typeface="Arial" pitchFamily="34" charset="0"/>
              <a:cs typeface="Arial" pitchFamily="34" charset="0"/>
            </a:endParaRPr>
          </a:p>
        </p:txBody>
      </p:sp>
      <p:sp>
        <p:nvSpPr>
          <p:cNvPr id="3" name="Content Placeholder 2"/>
          <p:cNvSpPr>
            <a:spLocks noGrp="1"/>
          </p:cNvSpPr>
          <p:nvPr>
            <p:ph sz="quarter" idx="1"/>
          </p:nvPr>
        </p:nvSpPr>
        <p:spPr/>
        <p:txBody>
          <a:bodyPr>
            <a:normAutofit/>
          </a:bodyPr>
          <a:lstStyle/>
          <a:p>
            <a:pPr>
              <a:spcAft>
                <a:spcPts val="450"/>
              </a:spcAft>
            </a:pPr>
            <a:r>
              <a:rPr lang="vi-VN" sz="2100" noProof="1">
                <a:latin typeface="Arial" pitchFamily="34" charset="0"/>
                <a:cs typeface="Arial" pitchFamily="34" charset="0"/>
              </a:rPr>
              <a:t>Kỹ năng giao tiếp</a:t>
            </a:r>
          </a:p>
          <a:p>
            <a:pPr>
              <a:spcAft>
                <a:spcPts val="450"/>
              </a:spcAft>
            </a:pPr>
            <a:r>
              <a:rPr lang="vi-VN" sz="2100" noProof="1">
                <a:latin typeface="Arial" pitchFamily="34" charset="0"/>
                <a:cs typeface="Arial" pitchFamily="34" charset="0"/>
              </a:rPr>
              <a:t>Kỹ năng lao động</a:t>
            </a:r>
            <a:endParaRPr lang="en-US" sz="2100" noProof="1">
              <a:latin typeface="Arial" pitchFamily="34" charset="0"/>
              <a:cs typeface="Arial" pitchFamily="34" charset="0"/>
            </a:endParaRPr>
          </a:p>
          <a:p>
            <a:pPr>
              <a:spcAft>
                <a:spcPts val="450"/>
              </a:spcAft>
            </a:pPr>
            <a:r>
              <a:rPr lang="en-US" sz="2100" noProof="1">
                <a:latin typeface="Arial" pitchFamily="34" charset="0"/>
                <a:cs typeface="Arial" pitchFamily="34" charset="0"/>
              </a:rPr>
              <a:t>Kỹ năng </a:t>
            </a:r>
            <a:r>
              <a:rPr lang="vi-VN" sz="2100" noProof="1">
                <a:latin typeface="Arial" pitchFamily="34" charset="0"/>
                <a:cs typeface="Arial" pitchFamily="34" charset="0"/>
              </a:rPr>
              <a:t>học tập</a:t>
            </a:r>
            <a:endParaRPr lang="en-US" sz="2100" noProof="1">
              <a:latin typeface="Arial" pitchFamily="34" charset="0"/>
              <a:cs typeface="Arial" pitchFamily="34" charset="0"/>
            </a:endParaRPr>
          </a:p>
          <a:p>
            <a:pPr>
              <a:spcAft>
                <a:spcPts val="450"/>
              </a:spcAft>
            </a:pPr>
            <a:r>
              <a:rPr lang="en-US" sz="2100" noProof="1">
                <a:latin typeface="Arial" pitchFamily="34" charset="0"/>
                <a:cs typeface="Arial" pitchFamily="34" charset="0"/>
              </a:rPr>
              <a:t>Kỹ năng</a:t>
            </a:r>
            <a:r>
              <a:rPr lang="vi-VN" sz="2100" noProof="1">
                <a:latin typeface="Arial" pitchFamily="34" charset="0"/>
                <a:cs typeface="Arial" pitchFamily="34" charset="0"/>
              </a:rPr>
              <a:t> sinh hoạt</a:t>
            </a:r>
            <a:endParaRPr lang="en-US" sz="2100" noProof="1">
              <a:latin typeface="Arial" pitchFamily="34" charset="0"/>
              <a:cs typeface="Arial" pitchFamily="34" charset="0"/>
            </a:endParaRPr>
          </a:p>
          <a:p>
            <a:pPr>
              <a:spcAft>
                <a:spcPts val="450"/>
              </a:spcAft>
            </a:pPr>
            <a:r>
              <a:rPr lang="en-US" sz="2100" noProof="1">
                <a:latin typeface="Arial" pitchFamily="34" charset="0"/>
                <a:cs typeface="Arial" pitchFamily="34" charset="0"/>
              </a:rPr>
              <a:t>………………………..</a:t>
            </a:r>
            <a:endParaRPr lang="vi-VN" sz="2100" noProof="1">
              <a:latin typeface="Arial" pitchFamily="34" charset="0"/>
              <a:cs typeface="Arial" pitchFamily="34" charset="0"/>
            </a:endParaRPr>
          </a:p>
          <a:p>
            <a:pPr>
              <a:spcAft>
                <a:spcPts val="450"/>
              </a:spcAft>
            </a:pPr>
            <a:endParaRPr lang="en-US" sz="2100" noProof="1">
              <a:latin typeface="Arial" pitchFamily="34" charset="0"/>
              <a:cs typeface="Arial" pitchFamily="34" charset="0"/>
            </a:endParaRPr>
          </a:p>
        </p:txBody>
      </p:sp>
    </p:spTree>
    <p:extLst>
      <p:ext uri="{BB962C8B-B14F-4D97-AF65-F5344CB8AC3E}">
        <p14:creationId xmlns:p14="http://schemas.microsoft.com/office/powerpoint/2010/main" val="196257336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dirty="0">
                <a:solidFill>
                  <a:schemeClr val="tx1"/>
                </a:solidFill>
                <a:latin typeface="Arial" pitchFamily="34" charset="0"/>
                <a:cs typeface="Arial" pitchFamily="34" charset="0"/>
              </a:rPr>
              <a:t>3.2.3. </a:t>
            </a:r>
            <a:r>
              <a:rPr lang="vi-VN" sz="2400" b="1" dirty="0">
                <a:solidFill>
                  <a:schemeClr val="tx1"/>
                </a:solidFill>
                <a:latin typeface="Arial" pitchFamily="34" charset="0"/>
                <a:cs typeface="Arial" pitchFamily="34" charset="0"/>
              </a:rPr>
              <a:t>Đánh giá thái độ</a:t>
            </a:r>
            <a:endParaRPr lang="en-US" sz="2400" b="1" dirty="0">
              <a:solidFill>
                <a:schemeClr val="tx1"/>
              </a:solidFill>
              <a:latin typeface="Arial" pitchFamily="34" charset="0"/>
              <a:cs typeface="Arial" pitchFamily="34" charset="0"/>
            </a:endParaRPr>
          </a:p>
        </p:txBody>
      </p:sp>
      <p:sp>
        <p:nvSpPr>
          <p:cNvPr id="3" name="Content Placeholder 2"/>
          <p:cNvSpPr>
            <a:spLocks noGrp="1"/>
          </p:cNvSpPr>
          <p:nvPr>
            <p:ph sz="quarter" idx="1"/>
          </p:nvPr>
        </p:nvSpPr>
        <p:spPr/>
        <p:txBody>
          <a:bodyPr>
            <a:normAutofit/>
          </a:bodyPr>
          <a:lstStyle/>
          <a:p>
            <a:pPr>
              <a:spcAft>
                <a:spcPts val="450"/>
              </a:spcAft>
            </a:pPr>
            <a:r>
              <a:rPr lang="en-US" sz="2100" noProof="1">
                <a:latin typeface="Arial" pitchFamily="34" charset="0"/>
                <a:cs typeface="Arial" pitchFamily="34" charset="0"/>
              </a:rPr>
              <a:t>Các hành vi của HS</a:t>
            </a:r>
          </a:p>
          <a:p>
            <a:pPr>
              <a:spcAft>
                <a:spcPts val="450"/>
              </a:spcAft>
            </a:pPr>
            <a:r>
              <a:rPr lang="en-US" sz="2100" noProof="1">
                <a:latin typeface="Arial" pitchFamily="34" charset="0"/>
                <a:cs typeface="Arial" pitchFamily="34" charset="0"/>
              </a:rPr>
              <a:t>P</a:t>
            </a:r>
            <a:r>
              <a:rPr lang="vi-VN" sz="2100" noProof="1">
                <a:latin typeface="Arial" pitchFamily="34" charset="0"/>
                <a:cs typeface="Arial" pitchFamily="34" charset="0"/>
              </a:rPr>
              <a:t>hản ứng </a:t>
            </a:r>
            <a:r>
              <a:rPr lang="en-US" sz="2100" noProof="1">
                <a:latin typeface="Arial" pitchFamily="34" charset="0"/>
                <a:cs typeface="Arial" pitchFamily="34" charset="0"/>
              </a:rPr>
              <a:t>của HS </a:t>
            </a:r>
            <a:r>
              <a:rPr lang="vi-VN" sz="2100" noProof="1">
                <a:latin typeface="Arial" pitchFamily="34" charset="0"/>
                <a:cs typeface="Arial" pitchFamily="34" charset="0"/>
              </a:rPr>
              <a:t>với các đối tượng </a:t>
            </a:r>
            <a:endParaRPr lang="en-US" sz="2100" noProof="1">
              <a:latin typeface="Arial" pitchFamily="34" charset="0"/>
              <a:cs typeface="Arial" pitchFamily="34" charset="0"/>
            </a:endParaRPr>
          </a:p>
          <a:p>
            <a:pPr>
              <a:spcAft>
                <a:spcPts val="450"/>
              </a:spcAft>
            </a:pPr>
            <a:r>
              <a:rPr lang="en-US" sz="2100" noProof="1">
                <a:latin typeface="Arial" pitchFamily="34" charset="0"/>
                <a:cs typeface="Arial" pitchFamily="34" charset="0"/>
              </a:rPr>
              <a:t>T</a:t>
            </a:r>
            <a:r>
              <a:rPr lang="vi-VN" sz="2100" noProof="1">
                <a:latin typeface="Arial" pitchFamily="34" charset="0"/>
                <a:cs typeface="Arial" pitchFamily="34" charset="0"/>
              </a:rPr>
              <a:t>hái độ</a:t>
            </a:r>
            <a:r>
              <a:rPr lang="en-US" sz="2100" noProof="1">
                <a:latin typeface="Arial" pitchFamily="34" charset="0"/>
                <a:cs typeface="Arial" pitchFamily="34" charset="0"/>
              </a:rPr>
              <a:t> HS </a:t>
            </a:r>
            <a:r>
              <a:rPr lang="vi-VN" sz="2100" noProof="1">
                <a:latin typeface="Arial" pitchFamily="34" charset="0"/>
                <a:cs typeface="Arial" pitchFamily="34" charset="0"/>
              </a:rPr>
              <a:t>trong quan hệ bạn</a:t>
            </a:r>
            <a:r>
              <a:rPr lang="en-US" sz="2100" noProof="1">
                <a:latin typeface="Arial" pitchFamily="34" charset="0"/>
                <a:cs typeface="Arial" pitchFamily="34" charset="0"/>
              </a:rPr>
              <a:t> bè, </a:t>
            </a:r>
            <a:r>
              <a:rPr lang="vi-VN" sz="2100" noProof="1">
                <a:latin typeface="Arial" pitchFamily="34" charset="0"/>
                <a:cs typeface="Arial" pitchFamily="34" charset="0"/>
              </a:rPr>
              <a:t>trong lớp học, trong những hoạt động tập thể</a:t>
            </a:r>
            <a:r>
              <a:rPr lang="en-US" sz="2100" noProof="1">
                <a:latin typeface="Arial" pitchFamily="34" charset="0"/>
                <a:cs typeface="Arial" pitchFamily="34" charset="0"/>
              </a:rPr>
              <a:t>, </a:t>
            </a:r>
            <a:r>
              <a:rPr lang="vi-VN" sz="2100" noProof="1">
                <a:latin typeface="Arial" pitchFamily="34" charset="0"/>
                <a:cs typeface="Arial" pitchFamily="34" charset="0"/>
              </a:rPr>
              <a:t>đối với mọi người trong gia đình, </a:t>
            </a:r>
            <a:r>
              <a:rPr lang="en-US" sz="2100" noProof="1">
                <a:latin typeface="Arial" pitchFamily="34" charset="0"/>
                <a:cs typeface="Arial" pitchFamily="34" charset="0"/>
              </a:rPr>
              <a:t>cộng đồng,</a:t>
            </a:r>
            <a:r>
              <a:rPr lang="vi-VN" sz="2100" noProof="1">
                <a:latin typeface="Arial" pitchFamily="34" charset="0"/>
                <a:cs typeface="Arial" pitchFamily="34" charset="0"/>
              </a:rPr>
              <a:t>...</a:t>
            </a:r>
          </a:p>
          <a:p>
            <a:pPr>
              <a:spcAft>
                <a:spcPts val="450"/>
              </a:spcAft>
            </a:pPr>
            <a:endParaRPr lang="en-US" sz="2100" noProof="1">
              <a:latin typeface="Arial" pitchFamily="34" charset="0"/>
              <a:cs typeface="Arial" pitchFamily="34" charset="0"/>
            </a:endParaRPr>
          </a:p>
        </p:txBody>
      </p:sp>
    </p:spTree>
    <p:extLst>
      <p:ext uri="{BB962C8B-B14F-4D97-AF65-F5344CB8AC3E}">
        <p14:creationId xmlns:p14="http://schemas.microsoft.com/office/powerpoint/2010/main" val="252118963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205979"/>
            <a:ext cx="6000750" cy="857250"/>
          </a:xfrm>
        </p:spPr>
        <p:txBody>
          <a:bodyPr>
            <a:normAutofit fontScale="90000"/>
          </a:bodyPr>
          <a:lstStyle/>
          <a:p>
            <a:pPr algn="ctr"/>
            <a:r>
              <a:rPr lang="vi-VN" sz="2400" b="1" dirty="0">
                <a:solidFill>
                  <a:srgbClr val="FF0000"/>
                </a:solidFill>
                <a:latin typeface="Arial" pitchFamily="34" charset="0"/>
                <a:cs typeface="Arial" pitchFamily="34" charset="0"/>
              </a:rPr>
              <a:t>ĐÁNH GIÁ KẾT QUẢ </a:t>
            </a:r>
            <a:r>
              <a:rPr lang="en-US" sz="2400" b="1" dirty="0">
                <a:solidFill>
                  <a:srgbClr val="FF0000"/>
                </a:solidFill>
                <a:latin typeface="Arial" pitchFamily="34" charset="0"/>
                <a:cs typeface="Arial" pitchFamily="34" charset="0"/>
              </a:rPr>
              <a:t>GIÁO DỤC CỦA </a:t>
            </a:r>
            <a:r>
              <a:rPr lang="vi-VN" sz="2400" b="1" dirty="0">
                <a:solidFill>
                  <a:srgbClr val="FF0000"/>
                </a:solidFill>
                <a:latin typeface="Arial" pitchFamily="34" charset="0"/>
                <a:cs typeface="Arial" pitchFamily="34" charset="0"/>
              </a:rPr>
              <a:t>TỪNG </a:t>
            </a:r>
            <a:r>
              <a:rPr lang="en-US" sz="2400" b="1" dirty="0">
                <a:solidFill>
                  <a:srgbClr val="FF0000"/>
                </a:solidFill>
                <a:latin typeface="Arial" pitchFamily="34" charset="0"/>
                <a:cs typeface="Arial" pitchFamily="34" charset="0"/>
              </a:rPr>
              <a:t>DẠNG HSKT</a:t>
            </a:r>
          </a:p>
        </p:txBody>
      </p:sp>
      <p:sp>
        <p:nvSpPr>
          <p:cNvPr id="3" name="Content Placeholder 2"/>
          <p:cNvSpPr>
            <a:spLocks noGrp="1"/>
          </p:cNvSpPr>
          <p:nvPr>
            <p:ph sz="quarter" idx="1"/>
          </p:nvPr>
        </p:nvSpPr>
        <p:spPr>
          <a:xfrm>
            <a:off x="1657350" y="1257300"/>
            <a:ext cx="6000750" cy="3143250"/>
          </a:xfrm>
        </p:spPr>
        <p:txBody>
          <a:bodyPr>
            <a:normAutofit/>
          </a:bodyPr>
          <a:lstStyle/>
          <a:p>
            <a:pPr>
              <a:spcAft>
                <a:spcPts val="450"/>
              </a:spcAft>
            </a:pPr>
            <a:r>
              <a:rPr lang="en-US" sz="2100" b="1" i="1" noProof="1">
                <a:latin typeface="Arial" pitchFamily="34" charset="0"/>
                <a:cs typeface="Arial" pitchFamily="34" charset="0"/>
              </a:rPr>
              <a:t>HS khiếm thị: </a:t>
            </a:r>
            <a:r>
              <a:rPr lang="en-US" sz="2100" noProof="1">
                <a:latin typeface="Arial" pitchFamily="34" charset="0"/>
                <a:cs typeface="Arial" pitchFamily="34" charset="0"/>
              </a:rPr>
              <a:t>Chú ý đến k</a:t>
            </a:r>
            <a:r>
              <a:rPr lang="vi-VN" sz="2100" noProof="1">
                <a:latin typeface="Arial" pitchFamily="34" charset="0"/>
                <a:cs typeface="Arial" pitchFamily="34" charset="0"/>
              </a:rPr>
              <a:t>ỹ năng đọc</a:t>
            </a:r>
            <a:r>
              <a:rPr lang="en-US" sz="2100" noProof="1">
                <a:latin typeface="Arial" pitchFamily="34" charset="0"/>
                <a:cs typeface="Arial" pitchFamily="34" charset="0"/>
              </a:rPr>
              <a:t>, </a:t>
            </a:r>
            <a:r>
              <a:rPr lang="vi-VN" sz="2100" noProof="1">
                <a:latin typeface="Arial" pitchFamily="34" charset="0"/>
                <a:cs typeface="Arial" pitchFamily="34" charset="0"/>
              </a:rPr>
              <a:t>viết chữ Braille</a:t>
            </a:r>
            <a:r>
              <a:rPr lang="en-US" sz="2100" noProof="1">
                <a:latin typeface="Arial" pitchFamily="34" charset="0"/>
                <a:cs typeface="Arial" pitchFamily="34" charset="0"/>
              </a:rPr>
              <a:t> và định</a:t>
            </a:r>
            <a:r>
              <a:rPr lang="vi-VN" sz="2100" noProof="1">
                <a:latin typeface="Arial" pitchFamily="34" charset="0"/>
                <a:cs typeface="Arial" pitchFamily="34" charset="0"/>
              </a:rPr>
              <a:t> hướng và di chuyển</a:t>
            </a:r>
            <a:endParaRPr lang="en-US" sz="2100" noProof="1">
              <a:latin typeface="Arial" pitchFamily="34" charset="0"/>
              <a:cs typeface="Arial" pitchFamily="34" charset="0"/>
            </a:endParaRPr>
          </a:p>
          <a:p>
            <a:pPr>
              <a:spcAft>
                <a:spcPts val="450"/>
              </a:spcAft>
            </a:pPr>
            <a:endParaRPr lang="en-US" sz="2100" noProof="1">
              <a:latin typeface="Arial" pitchFamily="34" charset="0"/>
              <a:cs typeface="Arial" pitchFamily="34" charset="0"/>
            </a:endParaRPr>
          </a:p>
        </p:txBody>
      </p:sp>
    </p:spTree>
    <p:extLst>
      <p:ext uri="{BB962C8B-B14F-4D97-AF65-F5344CB8AC3E}">
        <p14:creationId xmlns:p14="http://schemas.microsoft.com/office/powerpoint/2010/main" val="332029352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1796"/>
        <p:cNvGrpSpPr/>
        <p:nvPr/>
      </p:nvGrpSpPr>
      <p:grpSpPr>
        <a:xfrm>
          <a:off x="0" y="0"/>
          <a:ext cx="0" cy="0"/>
          <a:chOff x="0" y="0"/>
          <a:chExt cx="0" cy="0"/>
        </a:xfrm>
      </p:grpSpPr>
      <p:sp>
        <p:nvSpPr>
          <p:cNvPr id="1797" name="Google Shape;1797;p210"/>
          <p:cNvSpPr txBox="1">
            <a:spLocks noGrp="1"/>
          </p:cNvSpPr>
          <p:nvPr>
            <p:ph type="title" idx="2"/>
          </p:nvPr>
        </p:nvSpPr>
        <p:spPr>
          <a:xfrm>
            <a:off x="6522300" y="1491425"/>
            <a:ext cx="1907700" cy="918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en" sz="3000" dirty="0">
                <a:latin typeface="Anton"/>
                <a:ea typeface="Anton"/>
                <a:cs typeface="Anton"/>
                <a:sym typeface="Anton"/>
              </a:rPr>
              <a:t>PHẦN 03</a:t>
            </a:r>
            <a:endParaRPr sz="3000" dirty="0">
              <a:latin typeface="Anton"/>
              <a:ea typeface="Anton"/>
              <a:cs typeface="Anton"/>
              <a:sym typeface="Anton"/>
            </a:endParaRPr>
          </a:p>
        </p:txBody>
      </p:sp>
      <p:sp>
        <p:nvSpPr>
          <p:cNvPr id="1798" name="Google Shape;1798;p210"/>
          <p:cNvSpPr txBox="1"/>
          <p:nvPr/>
        </p:nvSpPr>
        <p:spPr>
          <a:xfrm>
            <a:off x="2477324" y="2424925"/>
            <a:ext cx="5786999" cy="1040896"/>
          </a:xfrm>
          <a:prstGeom prst="rect">
            <a:avLst/>
          </a:prstGeom>
          <a:noFill/>
          <a:ln>
            <a:noFill/>
          </a:ln>
        </p:spPr>
        <p:txBody>
          <a:bodyPr spcFirstLastPara="1" wrap="square" lIns="91425" tIns="91425" rIns="91425" bIns="91425" anchor="t" anchorCtr="0">
            <a:spAutoFit/>
          </a:bodyPr>
          <a:lstStyle/>
          <a:p>
            <a:pPr marL="0" lvl="0" indent="0" algn="ctr" rtl="0">
              <a:lnSpc>
                <a:spcPct val="99000"/>
              </a:lnSpc>
              <a:spcBef>
                <a:spcPts val="1200"/>
              </a:spcBef>
              <a:spcAft>
                <a:spcPts val="1200"/>
              </a:spcAft>
              <a:buNone/>
            </a:pPr>
            <a:r>
              <a:rPr lang="en" sz="1800" b="1" dirty="0">
                <a:latin typeface="Times New Roman"/>
                <a:ea typeface="Times New Roman"/>
                <a:cs typeface="Times New Roman"/>
                <a:sym typeface="Times New Roman"/>
              </a:rPr>
              <a:t>XÂY DỰNG KẾ HOẠCH GIÁO DỤC CÁ NHÂN VÀ THỰC HIỆN BÀI HỌC HÒA NHẬP HIỆU QUẢ</a:t>
            </a:r>
            <a:endParaRPr sz="1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430"/>
        <p:cNvGrpSpPr/>
        <p:nvPr/>
      </p:nvGrpSpPr>
      <p:grpSpPr>
        <a:xfrm>
          <a:off x="0" y="0"/>
          <a:ext cx="0" cy="0"/>
          <a:chOff x="0" y="0"/>
          <a:chExt cx="0" cy="0"/>
        </a:xfrm>
      </p:grpSpPr>
      <p:sp>
        <p:nvSpPr>
          <p:cNvPr id="431" name="Google Shape;431;p31"/>
          <p:cNvSpPr txBox="1">
            <a:spLocks noGrp="1"/>
          </p:cNvSpPr>
          <p:nvPr>
            <p:ph type="title"/>
          </p:nvPr>
        </p:nvSpPr>
        <p:spPr>
          <a:xfrm>
            <a:off x="713850" y="292625"/>
            <a:ext cx="6789300" cy="1129200"/>
          </a:xfrm>
          <a:prstGeom prst="rect">
            <a:avLst/>
          </a:prstGeom>
        </p:spPr>
        <p:txBody>
          <a:bodyPr spcFirstLastPara="1" wrap="square" lIns="91425" tIns="91425" rIns="91425" bIns="91425" anchor="t" anchorCtr="0">
            <a:noAutofit/>
          </a:bodyPr>
          <a:lstStyle/>
          <a:p>
            <a:pPr marL="38100" lvl="0" algn="l" rtl="0">
              <a:spcBef>
                <a:spcPts val="0"/>
              </a:spcBef>
              <a:spcAft>
                <a:spcPts val="0"/>
              </a:spcAft>
              <a:buSzPts val="3000"/>
            </a:pPr>
            <a:r>
              <a:rPr lang="en" sz="2500" dirty="0">
                <a:solidFill>
                  <a:srgbClr val="0070C0"/>
                </a:solidFill>
                <a:latin typeface="Anton"/>
                <a:ea typeface="Anton"/>
                <a:cs typeface="Anton"/>
                <a:sym typeface="Anton"/>
              </a:rPr>
              <a:t>1. Khái niệm</a:t>
            </a:r>
            <a:endParaRPr sz="2500" dirty="0">
              <a:solidFill>
                <a:srgbClr val="0070C0"/>
              </a:solidFill>
              <a:latin typeface="Anton"/>
              <a:ea typeface="Anton"/>
              <a:cs typeface="Anton"/>
              <a:sym typeface="Anton"/>
            </a:endParaRPr>
          </a:p>
        </p:txBody>
      </p:sp>
      <p:sp>
        <p:nvSpPr>
          <p:cNvPr id="432" name="Google Shape;432;p31"/>
          <p:cNvSpPr txBox="1">
            <a:spLocks noGrp="1"/>
          </p:cNvSpPr>
          <p:nvPr>
            <p:ph type="subTitle" idx="1"/>
          </p:nvPr>
        </p:nvSpPr>
        <p:spPr>
          <a:xfrm>
            <a:off x="4210350" y="1279475"/>
            <a:ext cx="4719600" cy="2258100"/>
          </a:xfrm>
          <a:prstGeom prst="rect">
            <a:avLst/>
          </a:prstGeom>
        </p:spPr>
        <p:txBody>
          <a:bodyPr spcFirstLastPara="1" wrap="square" lIns="91425" tIns="91425" rIns="91425" bIns="91425" anchor="ctr" anchorCtr="0">
            <a:noAutofit/>
          </a:bodyPr>
          <a:lstStyle/>
          <a:p>
            <a:pPr marL="0" lvl="0" indent="266700" algn="just" rtl="0">
              <a:lnSpc>
                <a:spcPct val="115000"/>
              </a:lnSpc>
              <a:spcBef>
                <a:spcPts val="1200"/>
              </a:spcBef>
              <a:spcAft>
                <a:spcPts val="1200"/>
              </a:spcAft>
              <a:buNone/>
            </a:pPr>
            <a:r>
              <a:rPr lang="en" sz="1800" b="1" i="1" dirty="0">
                <a:solidFill>
                  <a:srgbClr val="000000"/>
                </a:solidFill>
                <a:latin typeface="Times New Roman"/>
                <a:ea typeface="Times New Roman"/>
                <a:cs typeface="Times New Roman"/>
                <a:sym typeface="Times New Roman"/>
              </a:rPr>
              <a:t>Khuyết tật nhìn </a:t>
            </a:r>
            <a:r>
              <a:rPr lang="en" sz="1800" i="1" dirty="0">
                <a:solidFill>
                  <a:srgbClr val="000000"/>
                </a:solidFill>
                <a:latin typeface="Times New Roman"/>
                <a:ea typeface="Times New Roman"/>
                <a:cs typeface="Times New Roman"/>
                <a:sym typeface="Times New Roman"/>
              </a:rPr>
              <a:t>là tình trạng giảm hoặc mất khả năng nhìn và cảm nhận ánh sáng, màu sắc, hình ảnh, sự vật trong điều kiện ánh sáng và môi trường bình thường (khoản 4, điều 2, nghị định 28/2012/NĐ–CP ngày 10/4/2012)</a:t>
            </a:r>
            <a:endParaRPr sz="1800" dirty="0">
              <a:latin typeface="Times New Roman"/>
              <a:ea typeface="Times New Roman"/>
              <a:cs typeface="Times New Roman"/>
              <a:sym typeface="Times New Roman"/>
            </a:endParaRPr>
          </a:p>
        </p:txBody>
      </p:sp>
      <p:grpSp>
        <p:nvGrpSpPr>
          <p:cNvPr id="433" name="Google Shape;433;p31"/>
          <p:cNvGrpSpPr/>
          <p:nvPr/>
        </p:nvGrpSpPr>
        <p:grpSpPr>
          <a:xfrm>
            <a:off x="1571550" y="1279474"/>
            <a:ext cx="2429340" cy="2817972"/>
            <a:chOff x="1571550" y="1279474"/>
            <a:chExt cx="2429340" cy="2817972"/>
          </a:xfrm>
        </p:grpSpPr>
        <p:sp>
          <p:nvSpPr>
            <p:cNvPr id="434" name="Google Shape;434;p31"/>
            <p:cNvSpPr/>
            <p:nvPr/>
          </p:nvSpPr>
          <p:spPr>
            <a:xfrm>
              <a:off x="1587676" y="3862801"/>
              <a:ext cx="1271127" cy="234645"/>
            </a:xfrm>
            <a:custGeom>
              <a:avLst/>
              <a:gdLst/>
              <a:ahLst/>
              <a:cxnLst/>
              <a:rect l="l" t="t" r="r" b="b"/>
              <a:pathLst>
                <a:path w="23332" h="4307" extrusionOk="0">
                  <a:moveTo>
                    <a:pt x="8936" y="1"/>
                  </a:moveTo>
                  <a:lnTo>
                    <a:pt x="8936" y="703"/>
                  </a:lnTo>
                  <a:cubicBezTo>
                    <a:pt x="8936" y="1664"/>
                    <a:pt x="8625" y="2444"/>
                    <a:pt x="7666" y="2444"/>
                  </a:cubicBezTo>
                  <a:lnTo>
                    <a:pt x="6727" y="2444"/>
                  </a:lnTo>
                  <a:cubicBezTo>
                    <a:pt x="5418" y="2444"/>
                    <a:pt x="5608" y="1783"/>
                    <a:pt x="4522" y="703"/>
                  </a:cubicBezTo>
                  <a:lnTo>
                    <a:pt x="4102" y="146"/>
                  </a:lnTo>
                  <a:cubicBezTo>
                    <a:pt x="1592" y="580"/>
                    <a:pt x="1" y="1222"/>
                    <a:pt x="1" y="1946"/>
                  </a:cubicBezTo>
                  <a:cubicBezTo>
                    <a:pt x="1" y="3248"/>
                    <a:pt x="5224" y="4307"/>
                    <a:pt x="11668" y="4307"/>
                  </a:cubicBezTo>
                  <a:cubicBezTo>
                    <a:pt x="18108" y="4307"/>
                    <a:pt x="23331" y="3248"/>
                    <a:pt x="23331" y="1946"/>
                  </a:cubicBezTo>
                  <a:cubicBezTo>
                    <a:pt x="23331" y="1187"/>
                    <a:pt x="21574" y="513"/>
                    <a:pt x="18839" y="79"/>
                  </a:cubicBezTo>
                  <a:lnTo>
                    <a:pt x="18370" y="703"/>
                  </a:lnTo>
                  <a:cubicBezTo>
                    <a:pt x="17282" y="1783"/>
                    <a:pt x="17473" y="2444"/>
                    <a:pt x="16160" y="2444"/>
                  </a:cubicBezTo>
                  <a:lnTo>
                    <a:pt x="15221" y="2444"/>
                  </a:lnTo>
                  <a:cubicBezTo>
                    <a:pt x="14308" y="2444"/>
                    <a:pt x="13987" y="1737"/>
                    <a:pt x="13954" y="841"/>
                  </a:cubicBezTo>
                  <a:lnTo>
                    <a:pt x="13954" y="703"/>
                  </a:lnTo>
                  <a:lnTo>
                    <a:pt x="13954" y="26"/>
                  </a:lnTo>
                  <a:cubicBezTo>
                    <a:pt x="13231" y="72"/>
                    <a:pt x="12508" y="82"/>
                    <a:pt x="11795" y="82"/>
                  </a:cubicBezTo>
                  <a:cubicBezTo>
                    <a:pt x="10856" y="82"/>
                    <a:pt x="9889" y="68"/>
                    <a:pt x="8936" y="1"/>
                  </a:cubicBezTo>
                  <a:close/>
                </a:path>
              </a:pathLst>
            </a:custGeom>
            <a:solidFill>
              <a:schemeClr val="accent4">
                <a:alpha val="2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 name="Google Shape;435;p31"/>
            <p:cNvSpPr/>
            <p:nvPr/>
          </p:nvSpPr>
          <p:spPr>
            <a:xfrm>
              <a:off x="1686505" y="3683940"/>
              <a:ext cx="388061" cy="312007"/>
            </a:xfrm>
            <a:custGeom>
              <a:avLst/>
              <a:gdLst/>
              <a:ahLst/>
              <a:cxnLst/>
              <a:rect l="l" t="t" r="r" b="b"/>
              <a:pathLst>
                <a:path w="7123" h="5727" extrusionOk="0">
                  <a:moveTo>
                    <a:pt x="767" y="1"/>
                  </a:moveTo>
                  <a:cubicBezTo>
                    <a:pt x="309" y="1"/>
                    <a:pt x="1" y="101"/>
                    <a:pt x="1" y="387"/>
                  </a:cubicBezTo>
                  <a:lnTo>
                    <a:pt x="2708" y="3986"/>
                  </a:lnTo>
                  <a:cubicBezTo>
                    <a:pt x="3794" y="5066"/>
                    <a:pt x="3604" y="5727"/>
                    <a:pt x="4913" y="5727"/>
                  </a:cubicBezTo>
                  <a:lnTo>
                    <a:pt x="5852" y="5727"/>
                  </a:lnTo>
                  <a:cubicBezTo>
                    <a:pt x="6811" y="5727"/>
                    <a:pt x="7122" y="4947"/>
                    <a:pt x="7122" y="3986"/>
                  </a:cubicBezTo>
                  <a:lnTo>
                    <a:pt x="7122" y="2296"/>
                  </a:lnTo>
                  <a:cubicBezTo>
                    <a:pt x="7122" y="1336"/>
                    <a:pt x="6342" y="560"/>
                    <a:pt x="5383" y="560"/>
                  </a:cubicBezTo>
                  <a:lnTo>
                    <a:pt x="4444" y="560"/>
                  </a:lnTo>
                  <a:cubicBezTo>
                    <a:pt x="3769" y="560"/>
                    <a:pt x="1850" y="1"/>
                    <a:pt x="767" y="1"/>
                  </a:cubicBezTo>
                  <a:close/>
                </a:path>
              </a:pathLst>
            </a:custGeom>
            <a:solidFill>
              <a:srgbClr val="FF9CA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 name="Google Shape;436;p31"/>
            <p:cNvSpPr/>
            <p:nvPr/>
          </p:nvSpPr>
          <p:spPr>
            <a:xfrm>
              <a:off x="2347902" y="3683940"/>
              <a:ext cx="388007" cy="312007"/>
            </a:xfrm>
            <a:custGeom>
              <a:avLst/>
              <a:gdLst/>
              <a:ahLst/>
              <a:cxnLst/>
              <a:rect l="l" t="t" r="r" b="b"/>
              <a:pathLst>
                <a:path w="7122" h="5727" extrusionOk="0">
                  <a:moveTo>
                    <a:pt x="6355" y="1"/>
                  </a:moveTo>
                  <a:cubicBezTo>
                    <a:pt x="5271" y="1"/>
                    <a:pt x="3350" y="560"/>
                    <a:pt x="2675" y="560"/>
                  </a:cubicBezTo>
                  <a:lnTo>
                    <a:pt x="1737" y="560"/>
                  </a:lnTo>
                  <a:cubicBezTo>
                    <a:pt x="777" y="560"/>
                    <a:pt x="0" y="1336"/>
                    <a:pt x="0" y="2296"/>
                  </a:cubicBezTo>
                  <a:lnTo>
                    <a:pt x="0" y="3986"/>
                  </a:lnTo>
                  <a:cubicBezTo>
                    <a:pt x="0" y="4947"/>
                    <a:pt x="308" y="5727"/>
                    <a:pt x="1267" y="5727"/>
                  </a:cubicBezTo>
                  <a:lnTo>
                    <a:pt x="2206" y="5727"/>
                  </a:lnTo>
                  <a:cubicBezTo>
                    <a:pt x="3519" y="5727"/>
                    <a:pt x="3328" y="5066"/>
                    <a:pt x="4416" y="3986"/>
                  </a:cubicBezTo>
                  <a:lnTo>
                    <a:pt x="7122" y="387"/>
                  </a:lnTo>
                  <a:cubicBezTo>
                    <a:pt x="7122" y="101"/>
                    <a:pt x="6813" y="1"/>
                    <a:pt x="6355" y="1"/>
                  </a:cubicBezTo>
                  <a:close/>
                </a:path>
              </a:pathLst>
            </a:custGeom>
            <a:solidFill>
              <a:srgbClr val="FF9CA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 name="Google Shape;437;p31"/>
            <p:cNvSpPr/>
            <p:nvPr/>
          </p:nvSpPr>
          <p:spPr>
            <a:xfrm>
              <a:off x="1686723" y="3705188"/>
              <a:ext cx="387843" cy="233065"/>
            </a:xfrm>
            <a:custGeom>
              <a:avLst/>
              <a:gdLst/>
              <a:ahLst/>
              <a:cxnLst/>
              <a:rect l="l" t="t" r="r" b="b"/>
              <a:pathLst>
                <a:path w="7119" h="4278" extrusionOk="0">
                  <a:moveTo>
                    <a:pt x="0" y="1"/>
                  </a:moveTo>
                  <a:lnTo>
                    <a:pt x="1493" y="1987"/>
                  </a:lnTo>
                  <a:cubicBezTo>
                    <a:pt x="2213" y="2040"/>
                    <a:pt x="3000" y="2203"/>
                    <a:pt x="3741" y="2474"/>
                  </a:cubicBezTo>
                  <a:cubicBezTo>
                    <a:pt x="3812" y="2481"/>
                    <a:pt x="3879" y="2492"/>
                    <a:pt x="3953" y="2516"/>
                  </a:cubicBezTo>
                  <a:cubicBezTo>
                    <a:pt x="4186" y="2594"/>
                    <a:pt x="4415" y="2675"/>
                    <a:pt x="4641" y="2764"/>
                  </a:cubicBezTo>
                  <a:cubicBezTo>
                    <a:pt x="4859" y="2841"/>
                    <a:pt x="5075" y="2919"/>
                    <a:pt x="5290" y="3007"/>
                  </a:cubicBezTo>
                  <a:cubicBezTo>
                    <a:pt x="5876" y="3078"/>
                    <a:pt x="6416" y="3378"/>
                    <a:pt x="6723" y="3847"/>
                  </a:cubicBezTo>
                  <a:cubicBezTo>
                    <a:pt x="6843" y="3981"/>
                    <a:pt x="6952" y="4122"/>
                    <a:pt x="7051" y="4274"/>
                  </a:cubicBezTo>
                  <a:lnTo>
                    <a:pt x="7055" y="4278"/>
                  </a:lnTo>
                  <a:cubicBezTo>
                    <a:pt x="7097" y="4070"/>
                    <a:pt x="7118" y="3840"/>
                    <a:pt x="7118" y="3596"/>
                  </a:cubicBezTo>
                  <a:lnTo>
                    <a:pt x="7118" y="2894"/>
                  </a:lnTo>
                  <a:cubicBezTo>
                    <a:pt x="4387" y="2697"/>
                    <a:pt x="1740" y="2050"/>
                    <a:pt x="0" y="1"/>
                  </a:cubicBezTo>
                  <a:close/>
                </a:path>
              </a:pathLst>
            </a:custGeom>
            <a:solidFill>
              <a:srgbClr val="ED8F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 name="Google Shape;438;p31"/>
            <p:cNvSpPr/>
            <p:nvPr/>
          </p:nvSpPr>
          <p:spPr>
            <a:xfrm>
              <a:off x="2623575" y="3779391"/>
              <a:ext cx="56441" cy="75019"/>
            </a:xfrm>
            <a:custGeom>
              <a:avLst/>
              <a:gdLst/>
              <a:ahLst/>
              <a:cxnLst/>
              <a:rect l="l" t="t" r="r" b="b"/>
              <a:pathLst>
                <a:path w="1036" h="1377" extrusionOk="0">
                  <a:moveTo>
                    <a:pt x="1035" y="1"/>
                  </a:moveTo>
                  <a:lnTo>
                    <a:pt x="1" y="1377"/>
                  </a:lnTo>
                  <a:lnTo>
                    <a:pt x="1" y="1377"/>
                  </a:lnTo>
                  <a:close/>
                </a:path>
              </a:pathLst>
            </a:custGeom>
            <a:solidFill>
              <a:srgbClr val="EDE9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 name="Google Shape;439;p31"/>
            <p:cNvSpPr/>
            <p:nvPr/>
          </p:nvSpPr>
          <p:spPr>
            <a:xfrm>
              <a:off x="2347902" y="3864163"/>
              <a:ext cx="54" cy="44510"/>
            </a:xfrm>
            <a:custGeom>
              <a:avLst/>
              <a:gdLst/>
              <a:ahLst/>
              <a:cxnLst/>
              <a:rect l="l" t="t" r="r" b="b"/>
              <a:pathLst>
                <a:path w="1" h="817" extrusionOk="0">
                  <a:moveTo>
                    <a:pt x="0" y="1"/>
                  </a:moveTo>
                  <a:lnTo>
                    <a:pt x="0" y="1"/>
                  </a:lnTo>
                  <a:lnTo>
                    <a:pt x="0" y="678"/>
                  </a:lnTo>
                  <a:lnTo>
                    <a:pt x="0" y="816"/>
                  </a:lnTo>
                  <a:lnTo>
                    <a:pt x="0" y="678"/>
                  </a:lnTo>
                  <a:close/>
                </a:path>
              </a:pathLst>
            </a:custGeom>
            <a:solidFill>
              <a:srgbClr val="DCD5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 name="Google Shape;440;p31"/>
            <p:cNvSpPr/>
            <p:nvPr/>
          </p:nvSpPr>
          <p:spPr>
            <a:xfrm>
              <a:off x="2347902" y="3715757"/>
              <a:ext cx="379780" cy="216776"/>
            </a:xfrm>
            <a:custGeom>
              <a:avLst/>
              <a:gdLst/>
              <a:ahLst/>
              <a:cxnLst/>
              <a:rect l="l" t="t" r="r" b="b"/>
              <a:pathLst>
                <a:path w="6971" h="3979" extrusionOk="0">
                  <a:moveTo>
                    <a:pt x="6970" y="1"/>
                  </a:moveTo>
                  <a:lnTo>
                    <a:pt x="6970" y="1"/>
                  </a:lnTo>
                  <a:cubicBezTo>
                    <a:pt x="6603" y="424"/>
                    <a:pt x="6190" y="784"/>
                    <a:pt x="5750" y="1087"/>
                  </a:cubicBezTo>
                  <a:cubicBezTo>
                    <a:pt x="4133" y="2203"/>
                    <a:pt x="2082" y="2597"/>
                    <a:pt x="0" y="2725"/>
                  </a:cubicBezTo>
                  <a:lnTo>
                    <a:pt x="0" y="3402"/>
                  </a:lnTo>
                  <a:lnTo>
                    <a:pt x="0" y="3540"/>
                  </a:lnTo>
                  <a:cubicBezTo>
                    <a:pt x="7" y="3692"/>
                    <a:pt x="22" y="3840"/>
                    <a:pt x="46" y="3978"/>
                  </a:cubicBezTo>
                  <a:cubicBezTo>
                    <a:pt x="515" y="3289"/>
                    <a:pt x="1455" y="2838"/>
                    <a:pt x="2252" y="2838"/>
                  </a:cubicBezTo>
                  <a:lnTo>
                    <a:pt x="2259" y="2838"/>
                  </a:lnTo>
                  <a:cubicBezTo>
                    <a:pt x="2379" y="2817"/>
                    <a:pt x="2499" y="2806"/>
                    <a:pt x="2619" y="2806"/>
                  </a:cubicBezTo>
                  <a:cubicBezTo>
                    <a:pt x="2672" y="2806"/>
                    <a:pt x="2725" y="2809"/>
                    <a:pt x="2778" y="2813"/>
                  </a:cubicBezTo>
                  <a:cubicBezTo>
                    <a:pt x="3180" y="2753"/>
                    <a:pt x="3579" y="2703"/>
                    <a:pt x="3978" y="2672"/>
                  </a:cubicBezTo>
                  <a:cubicBezTo>
                    <a:pt x="4189" y="2644"/>
                    <a:pt x="4398" y="2615"/>
                    <a:pt x="4610" y="2591"/>
                  </a:cubicBezTo>
                  <a:cubicBezTo>
                    <a:pt x="4644" y="2587"/>
                    <a:pt x="4683" y="2584"/>
                    <a:pt x="4719" y="2576"/>
                  </a:cubicBezTo>
                  <a:cubicBezTo>
                    <a:pt x="4831" y="2566"/>
                    <a:pt x="4948" y="2555"/>
                    <a:pt x="5061" y="2545"/>
                  </a:cubicBezTo>
                  <a:lnTo>
                    <a:pt x="6095" y="1169"/>
                  </a:lnTo>
                  <a:lnTo>
                    <a:pt x="6970" y="1"/>
                  </a:lnTo>
                  <a:close/>
                </a:path>
              </a:pathLst>
            </a:custGeom>
            <a:solidFill>
              <a:srgbClr val="ED8F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 name="Google Shape;441;p31"/>
            <p:cNvSpPr/>
            <p:nvPr/>
          </p:nvSpPr>
          <p:spPr>
            <a:xfrm>
              <a:off x="1571550" y="2692933"/>
              <a:ext cx="1267423" cy="1174371"/>
            </a:xfrm>
            <a:custGeom>
              <a:avLst/>
              <a:gdLst/>
              <a:ahLst/>
              <a:cxnLst/>
              <a:rect l="l" t="t" r="r" b="b"/>
              <a:pathLst>
                <a:path w="23264" h="21556" extrusionOk="0">
                  <a:moveTo>
                    <a:pt x="12091" y="0"/>
                  </a:moveTo>
                  <a:cubicBezTo>
                    <a:pt x="5001" y="0"/>
                    <a:pt x="4398" y="3642"/>
                    <a:pt x="2129" y="7242"/>
                  </a:cubicBezTo>
                  <a:cubicBezTo>
                    <a:pt x="795" y="9356"/>
                    <a:pt x="0" y="13037"/>
                    <a:pt x="385" y="14846"/>
                  </a:cubicBezTo>
                  <a:cubicBezTo>
                    <a:pt x="1737" y="21185"/>
                    <a:pt x="7249" y="21555"/>
                    <a:pt x="12091" y="21555"/>
                  </a:cubicBezTo>
                  <a:cubicBezTo>
                    <a:pt x="16933" y="21555"/>
                    <a:pt x="22353" y="20966"/>
                    <a:pt x="23158" y="13845"/>
                  </a:cubicBezTo>
                  <a:cubicBezTo>
                    <a:pt x="23264" y="12909"/>
                    <a:pt x="22618" y="9162"/>
                    <a:pt x="21252" y="7023"/>
                  </a:cubicBezTo>
                  <a:cubicBezTo>
                    <a:pt x="18976" y="3458"/>
                    <a:pt x="18041" y="0"/>
                    <a:pt x="12091" y="0"/>
                  </a:cubicBezTo>
                  <a:close/>
                </a:path>
              </a:pathLst>
            </a:custGeom>
            <a:solidFill>
              <a:srgbClr val="FF9CA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442;p31"/>
            <p:cNvSpPr/>
            <p:nvPr/>
          </p:nvSpPr>
          <p:spPr>
            <a:xfrm>
              <a:off x="1592471" y="3501756"/>
              <a:ext cx="94087" cy="203483"/>
            </a:xfrm>
            <a:custGeom>
              <a:avLst/>
              <a:gdLst/>
              <a:ahLst/>
              <a:cxnLst/>
              <a:rect l="l" t="t" r="r" b="b"/>
              <a:pathLst>
                <a:path w="1727" h="3735" extrusionOk="0">
                  <a:moveTo>
                    <a:pt x="1" y="1"/>
                  </a:moveTo>
                  <a:cubicBezTo>
                    <a:pt x="340" y="1592"/>
                    <a:pt x="940" y="2806"/>
                    <a:pt x="1727" y="3735"/>
                  </a:cubicBezTo>
                  <a:lnTo>
                    <a:pt x="1727" y="3731"/>
                  </a:lnTo>
                  <a:cubicBezTo>
                    <a:pt x="940" y="2806"/>
                    <a:pt x="340" y="1589"/>
                    <a:pt x="1" y="1"/>
                  </a:cubicBezTo>
                  <a:close/>
                </a:path>
              </a:pathLst>
            </a:custGeom>
            <a:solidFill>
              <a:srgbClr val="EDE9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 name="Google Shape;443;p31"/>
            <p:cNvSpPr/>
            <p:nvPr/>
          </p:nvSpPr>
          <p:spPr>
            <a:xfrm>
              <a:off x="2074517" y="3862801"/>
              <a:ext cx="273435" cy="4522"/>
            </a:xfrm>
            <a:custGeom>
              <a:avLst/>
              <a:gdLst/>
              <a:ahLst/>
              <a:cxnLst/>
              <a:rect l="l" t="t" r="r" b="b"/>
              <a:pathLst>
                <a:path w="5019" h="83" extrusionOk="0">
                  <a:moveTo>
                    <a:pt x="0" y="1"/>
                  </a:moveTo>
                  <a:lnTo>
                    <a:pt x="0" y="1"/>
                  </a:lnTo>
                  <a:cubicBezTo>
                    <a:pt x="953" y="68"/>
                    <a:pt x="1920" y="82"/>
                    <a:pt x="2859" y="82"/>
                  </a:cubicBezTo>
                  <a:cubicBezTo>
                    <a:pt x="3572" y="82"/>
                    <a:pt x="4295" y="72"/>
                    <a:pt x="5018" y="26"/>
                  </a:cubicBezTo>
                  <a:lnTo>
                    <a:pt x="5018" y="26"/>
                  </a:lnTo>
                  <a:cubicBezTo>
                    <a:pt x="4295" y="72"/>
                    <a:pt x="3572" y="82"/>
                    <a:pt x="2859" y="82"/>
                  </a:cubicBezTo>
                  <a:cubicBezTo>
                    <a:pt x="1920" y="82"/>
                    <a:pt x="953" y="68"/>
                    <a:pt x="0" y="1"/>
                  </a:cubicBezTo>
                  <a:close/>
                </a:path>
              </a:pathLst>
            </a:custGeom>
            <a:solidFill>
              <a:srgbClr val="DCD5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 name="Google Shape;444;p31"/>
            <p:cNvSpPr/>
            <p:nvPr/>
          </p:nvSpPr>
          <p:spPr>
            <a:xfrm>
              <a:off x="1686505" y="3704970"/>
              <a:ext cx="272" cy="272"/>
            </a:xfrm>
            <a:custGeom>
              <a:avLst/>
              <a:gdLst/>
              <a:ahLst/>
              <a:cxnLst/>
              <a:rect l="l" t="t" r="r" b="b"/>
              <a:pathLst>
                <a:path w="5" h="5" extrusionOk="0">
                  <a:moveTo>
                    <a:pt x="1" y="1"/>
                  </a:moveTo>
                  <a:lnTo>
                    <a:pt x="1" y="5"/>
                  </a:lnTo>
                  <a:lnTo>
                    <a:pt x="4" y="5"/>
                  </a:lnTo>
                  <a:lnTo>
                    <a:pt x="1" y="5"/>
                  </a:lnTo>
                  <a:close/>
                </a:path>
              </a:pathLst>
            </a:custGeom>
            <a:solidFill>
              <a:srgbClr val="ED8F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 name="Google Shape;445;p31"/>
            <p:cNvSpPr/>
            <p:nvPr/>
          </p:nvSpPr>
          <p:spPr>
            <a:xfrm>
              <a:off x="1686505" y="3705188"/>
              <a:ext cx="388061" cy="157665"/>
            </a:xfrm>
            <a:custGeom>
              <a:avLst/>
              <a:gdLst/>
              <a:ahLst/>
              <a:cxnLst/>
              <a:rect l="l" t="t" r="r" b="b"/>
              <a:pathLst>
                <a:path w="7123" h="2894" extrusionOk="0">
                  <a:moveTo>
                    <a:pt x="1" y="1"/>
                  </a:moveTo>
                  <a:cubicBezTo>
                    <a:pt x="1744" y="2050"/>
                    <a:pt x="4391" y="2697"/>
                    <a:pt x="7122" y="2894"/>
                  </a:cubicBezTo>
                  <a:cubicBezTo>
                    <a:pt x="4391" y="2697"/>
                    <a:pt x="1744" y="2050"/>
                    <a:pt x="4" y="1"/>
                  </a:cubicBezTo>
                  <a:close/>
                </a:path>
              </a:pathLst>
            </a:custGeom>
            <a:solidFill>
              <a:srgbClr val="DC83A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 name="Google Shape;446;p31"/>
            <p:cNvSpPr/>
            <p:nvPr/>
          </p:nvSpPr>
          <p:spPr>
            <a:xfrm>
              <a:off x="2347902" y="3864163"/>
              <a:ext cx="54" cy="54"/>
            </a:xfrm>
            <a:custGeom>
              <a:avLst/>
              <a:gdLst/>
              <a:ahLst/>
              <a:cxnLst/>
              <a:rect l="l" t="t" r="r" b="b"/>
              <a:pathLst>
                <a:path w="1" h="1" extrusionOk="0">
                  <a:moveTo>
                    <a:pt x="0" y="1"/>
                  </a:moveTo>
                  <a:lnTo>
                    <a:pt x="0" y="1"/>
                  </a:lnTo>
                  <a:lnTo>
                    <a:pt x="0" y="1"/>
                  </a:lnTo>
                  <a:close/>
                </a:path>
              </a:pathLst>
            </a:custGeom>
            <a:solidFill>
              <a:srgbClr val="CCC3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 name="Google Shape;447;p31"/>
            <p:cNvSpPr/>
            <p:nvPr/>
          </p:nvSpPr>
          <p:spPr>
            <a:xfrm>
              <a:off x="2347902" y="3774978"/>
              <a:ext cx="313260" cy="89238"/>
            </a:xfrm>
            <a:custGeom>
              <a:avLst/>
              <a:gdLst/>
              <a:ahLst/>
              <a:cxnLst/>
              <a:rect l="l" t="t" r="r" b="b"/>
              <a:pathLst>
                <a:path w="5750" h="1638" extrusionOk="0">
                  <a:moveTo>
                    <a:pt x="5750" y="0"/>
                  </a:moveTo>
                  <a:cubicBezTo>
                    <a:pt x="4133" y="1116"/>
                    <a:pt x="2082" y="1510"/>
                    <a:pt x="0" y="1638"/>
                  </a:cubicBezTo>
                  <a:lnTo>
                    <a:pt x="0" y="1638"/>
                  </a:lnTo>
                  <a:cubicBezTo>
                    <a:pt x="2082" y="1510"/>
                    <a:pt x="4133" y="1116"/>
                    <a:pt x="5750" y="0"/>
                  </a:cubicBezTo>
                  <a:close/>
                </a:path>
              </a:pathLst>
            </a:custGeom>
            <a:solidFill>
              <a:srgbClr val="DC83A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 name="Google Shape;448;p31"/>
            <p:cNvSpPr/>
            <p:nvPr/>
          </p:nvSpPr>
          <p:spPr>
            <a:xfrm>
              <a:off x="1571550" y="2692933"/>
              <a:ext cx="1265679" cy="1174371"/>
            </a:xfrm>
            <a:custGeom>
              <a:avLst/>
              <a:gdLst/>
              <a:ahLst/>
              <a:cxnLst/>
              <a:rect l="l" t="t" r="r" b="b"/>
              <a:pathLst>
                <a:path w="23232" h="21556" extrusionOk="0">
                  <a:moveTo>
                    <a:pt x="12091" y="0"/>
                  </a:moveTo>
                  <a:cubicBezTo>
                    <a:pt x="9133" y="0"/>
                    <a:pt x="7305" y="632"/>
                    <a:pt x="6014" y="1634"/>
                  </a:cubicBezTo>
                  <a:cubicBezTo>
                    <a:pt x="6268" y="1934"/>
                    <a:pt x="6473" y="2277"/>
                    <a:pt x="6613" y="2665"/>
                  </a:cubicBezTo>
                  <a:cubicBezTo>
                    <a:pt x="7439" y="2054"/>
                    <a:pt x="8371" y="1595"/>
                    <a:pt x="9419" y="1341"/>
                  </a:cubicBezTo>
                  <a:cubicBezTo>
                    <a:pt x="10118" y="1168"/>
                    <a:pt x="10919" y="1049"/>
                    <a:pt x="11721" y="1049"/>
                  </a:cubicBezTo>
                  <a:cubicBezTo>
                    <a:pt x="11837" y="1049"/>
                    <a:pt x="11953" y="1049"/>
                    <a:pt x="12066" y="1055"/>
                  </a:cubicBezTo>
                  <a:cubicBezTo>
                    <a:pt x="12257" y="1038"/>
                    <a:pt x="12447" y="1031"/>
                    <a:pt x="12638" y="1031"/>
                  </a:cubicBezTo>
                  <a:cubicBezTo>
                    <a:pt x="13125" y="1031"/>
                    <a:pt x="13608" y="1087"/>
                    <a:pt x="14084" y="1210"/>
                  </a:cubicBezTo>
                  <a:cubicBezTo>
                    <a:pt x="15125" y="1479"/>
                    <a:pt x="16008" y="2061"/>
                    <a:pt x="16752" y="2795"/>
                  </a:cubicBezTo>
                  <a:cubicBezTo>
                    <a:pt x="16774" y="2771"/>
                    <a:pt x="16795" y="2749"/>
                    <a:pt x="16819" y="2725"/>
                  </a:cubicBezTo>
                  <a:cubicBezTo>
                    <a:pt x="16823" y="2721"/>
                    <a:pt x="16830" y="2714"/>
                    <a:pt x="16837" y="2710"/>
                  </a:cubicBezTo>
                  <a:cubicBezTo>
                    <a:pt x="16978" y="2301"/>
                    <a:pt x="17190" y="1938"/>
                    <a:pt x="17459" y="1627"/>
                  </a:cubicBezTo>
                  <a:cubicBezTo>
                    <a:pt x="16252" y="629"/>
                    <a:pt x="14628" y="0"/>
                    <a:pt x="12091" y="0"/>
                  </a:cubicBezTo>
                  <a:close/>
                  <a:moveTo>
                    <a:pt x="18256" y="4694"/>
                  </a:moveTo>
                  <a:cubicBezTo>
                    <a:pt x="20352" y="7958"/>
                    <a:pt x="21972" y="12631"/>
                    <a:pt x="19555" y="16170"/>
                  </a:cubicBezTo>
                  <a:cubicBezTo>
                    <a:pt x="18210" y="18139"/>
                    <a:pt x="15803" y="18979"/>
                    <a:pt x="13407" y="19152"/>
                  </a:cubicBezTo>
                  <a:cubicBezTo>
                    <a:pt x="13298" y="19187"/>
                    <a:pt x="13182" y="19216"/>
                    <a:pt x="13050" y="19219"/>
                  </a:cubicBezTo>
                  <a:cubicBezTo>
                    <a:pt x="12690" y="19237"/>
                    <a:pt x="12335" y="19247"/>
                    <a:pt x="11981" y="19247"/>
                  </a:cubicBezTo>
                  <a:cubicBezTo>
                    <a:pt x="11851" y="19307"/>
                    <a:pt x="11695" y="19343"/>
                    <a:pt x="11516" y="19343"/>
                  </a:cubicBezTo>
                  <a:lnTo>
                    <a:pt x="11459" y="19343"/>
                  </a:lnTo>
                  <a:cubicBezTo>
                    <a:pt x="11159" y="19332"/>
                    <a:pt x="10869" y="19293"/>
                    <a:pt x="10584" y="19233"/>
                  </a:cubicBezTo>
                  <a:cubicBezTo>
                    <a:pt x="10542" y="19237"/>
                    <a:pt x="10499" y="19237"/>
                    <a:pt x="10457" y="19237"/>
                  </a:cubicBezTo>
                  <a:cubicBezTo>
                    <a:pt x="10242" y="19237"/>
                    <a:pt x="10037" y="19212"/>
                    <a:pt x="9839" y="19163"/>
                  </a:cubicBezTo>
                  <a:cubicBezTo>
                    <a:pt x="9419" y="19159"/>
                    <a:pt x="8996" y="19124"/>
                    <a:pt x="8569" y="19039"/>
                  </a:cubicBezTo>
                  <a:cubicBezTo>
                    <a:pt x="7393" y="18806"/>
                    <a:pt x="6229" y="18337"/>
                    <a:pt x="5188" y="17758"/>
                  </a:cubicBezTo>
                  <a:cubicBezTo>
                    <a:pt x="3251" y="16675"/>
                    <a:pt x="1684" y="14913"/>
                    <a:pt x="2086" y="12775"/>
                  </a:cubicBezTo>
                  <a:cubicBezTo>
                    <a:pt x="1981" y="12115"/>
                    <a:pt x="2047" y="11385"/>
                    <a:pt x="2181" y="10700"/>
                  </a:cubicBezTo>
                  <a:cubicBezTo>
                    <a:pt x="2199" y="10530"/>
                    <a:pt x="2230" y="10365"/>
                    <a:pt x="2266" y="10203"/>
                  </a:cubicBezTo>
                  <a:cubicBezTo>
                    <a:pt x="2284" y="9864"/>
                    <a:pt x="2365" y="9525"/>
                    <a:pt x="2492" y="9211"/>
                  </a:cubicBezTo>
                  <a:cubicBezTo>
                    <a:pt x="2683" y="7714"/>
                    <a:pt x="3399" y="6367"/>
                    <a:pt x="4281" y="5131"/>
                  </a:cubicBezTo>
                  <a:lnTo>
                    <a:pt x="4281" y="5131"/>
                  </a:lnTo>
                  <a:lnTo>
                    <a:pt x="3010" y="5728"/>
                  </a:lnTo>
                  <a:cubicBezTo>
                    <a:pt x="2735" y="6225"/>
                    <a:pt x="2450" y="6733"/>
                    <a:pt x="2129" y="7242"/>
                  </a:cubicBezTo>
                  <a:cubicBezTo>
                    <a:pt x="795" y="9356"/>
                    <a:pt x="0" y="13037"/>
                    <a:pt x="385" y="14846"/>
                  </a:cubicBezTo>
                  <a:cubicBezTo>
                    <a:pt x="724" y="16435"/>
                    <a:pt x="1324" y="17652"/>
                    <a:pt x="2111" y="18577"/>
                  </a:cubicBezTo>
                  <a:lnTo>
                    <a:pt x="2111" y="18581"/>
                  </a:lnTo>
                  <a:cubicBezTo>
                    <a:pt x="3854" y="20630"/>
                    <a:pt x="6501" y="21277"/>
                    <a:pt x="9232" y="21474"/>
                  </a:cubicBezTo>
                  <a:cubicBezTo>
                    <a:pt x="10185" y="21541"/>
                    <a:pt x="11152" y="21555"/>
                    <a:pt x="12091" y="21555"/>
                  </a:cubicBezTo>
                  <a:cubicBezTo>
                    <a:pt x="12804" y="21555"/>
                    <a:pt x="13527" y="21545"/>
                    <a:pt x="14250" y="21499"/>
                  </a:cubicBezTo>
                  <a:cubicBezTo>
                    <a:pt x="16332" y="21371"/>
                    <a:pt x="18383" y="20977"/>
                    <a:pt x="20000" y="19861"/>
                  </a:cubicBezTo>
                  <a:cubicBezTo>
                    <a:pt x="21626" y="18743"/>
                    <a:pt x="22816" y="16890"/>
                    <a:pt x="23158" y="13845"/>
                  </a:cubicBezTo>
                  <a:cubicBezTo>
                    <a:pt x="23232" y="13167"/>
                    <a:pt x="22917" y="11014"/>
                    <a:pt x="22215" y="9066"/>
                  </a:cubicBezTo>
                  <a:cubicBezTo>
                    <a:pt x="21951" y="8325"/>
                    <a:pt x="21630" y="7613"/>
                    <a:pt x="21252" y="7023"/>
                  </a:cubicBezTo>
                  <a:cubicBezTo>
                    <a:pt x="20977" y="6589"/>
                    <a:pt x="20719" y="6158"/>
                    <a:pt x="20472" y="5735"/>
                  </a:cubicBezTo>
                  <a:lnTo>
                    <a:pt x="18256" y="4694"/>
                  </a:lnTo>
                  <a:close/>
                </a:path>
              </a:pathLst>
            </a:custGeom>
            <a:solidFill>
              <a:srgbClr val="ED8F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 name="Google Shape;449;p31"/>
            <p:cNvSpPr/>
            <p:nvPr/>
          </p:nvSpPr>
          <p:spPr>
            <a:xfrm>
              <a:off x="2039105" y="3267761"/>
              <a:ext cx="323066" cy="244452"/>
            </a:xfrm>
            <a:custGeom>
              <a:avLst/>
              <a:gdLst/>
              <a:ahLst/>
              <a:cxnLst/>
              <a:rect l="l" t="t" r="r" b="b"/>
              <a:pathLst>
                <a:path w="5930" h="4487" extrusionOk="0">
                  <a:moveTo>
                    <a:pt x="855" y="1"/>
                  </a:moveTo>
                  <a:cubicBezTo>
                    <a:pt x="326" y="477"/>
                    <a:pt x="1" y="1119"/>
                    <a:pt x="1" y="1826"/>
                  </a:cubicBezTo>
                  <a:cubicBezTo>
                    <a:pt x="1" y="3297"/>
                    <a:pt x="1409" y="4486"/>
                    <a:pt x="3145" y="4486"/>
                  </a:cubicBezTo>
                  <a:cubicBezTo>
                    <a:pt x="4352" y="4486"/>
                    <a:pt x="5400" y="3911"/>
                    <a:pt x="5929" y="3067"/>
                  </a:cubicBezTo>
                  <a:cubicBezTo>
                    <a:pt x="5400" y="3911"/>
                    <a:pt x="4352" y="4486"/>
                    <a:pt x="3145" y="4486"/>
                  </a:cubicBezTo>
                  <a:cubicBezTo>
                    <a:pt x="1409" y="4486"/>
                    <a:pt x="1" y="3297"/>
                    <a:pt x="1" y="1826"/>
                  </a:cubicBezTo>
                  <a:cubicBezTo>
                    <a:pt x="1" y="1119"/>
                    <a:pt x="326" y="477"/>
                    <a:pt x="855" y="1"/>
                  </a:cubicBezTo>
                  <a:close/>
                </a:path>
              </a:pathLst>
            </a:custGeom>
            <a:solidFill>
              <a:srgbClr val="DB82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 name="Google Shape;450;p31"/>
            <p:cNvSpPr/>
            <p:nvPr/>
          </p:nvSpPr>
          <p:spPr>
            <a:xfrm>
              <a:off x="1871848" y="3250273"/>
              <a:ext cx="99480" cy="99426"/>
            </a:xfrm>
            <a:custGeom>
              <a:avLst/>
              <a:gdLst/>
              <a:ahLst/>
              <a:cxnLst/>
              <a:rect l="l" t="t" r="r" b="b"/>
              <a:pathLst>
                <a:path w="1826" h="1825" extrusionOk="0">
                  <a:moveTo>
                    <a:pt x="915" y="1"/>
                  </a:moveTo>
                  <a:cubicBezTo>
                    <a:pt x="410" y="1"/>
                    <a:pt x="0" y="406"/>
                    <a:pt x="0" y="911"/>
                  </a:cubicBezTo>
                  <a:cubicBezTo>
                    <a:pt x="0" y="1416"/>
                    <a:pt x="410" y="1825"/>
                    <a:pt x="915" y="1825"/>
                  </a:cubicBezTo>
                  <a:cubicBezTo>
                    <a:pt x="1416" y="1825"/>
                    <a:pt x="1826" y="1416"/>
                    <a:pt x="1826" y="911"/>
                  </a:cubicBezTo>
                  <a:cubicBezTo>
                    <a:pt x="1826" y="406"/>
                    <a:pt x="1416" y="1"/>
                    <a:pt x="915" y="1"/>
                  </a:cubicBezTo>
                  <a:close/>
                </a:path>
              </a:pathLst>
            </a:custGeom>
            <a:solidFill>
              <a:srgbClr val="633B5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 name="Google Shape;451;p31"/>
            <p:cNvSpPr/>
            <p:nvPr/>
          </p:nvSpPr>
          <p:spPr>
            <a:xfrm>
              <a:off x="2430931" y="3250273"/>
              <a:ext cx="99480" cy="99426"/>
            </a:xfrm>
            <a:custGeom>
              <a:avLst/>
              <a:gdLst/>
              <a:ahLst/>
              <a:cxnLst/>
              <a:rect l="l" t="t" r="r" b="b"/>
              <a:pathLst>
                <a:path w="1826" h="1825" extrusionOk="0">
                  <a:moveTo>
                    <a:pt x="915" y="1"/>
                  </a:moveTo>
                  <a:cubicBezTo>
                    <a:pt x="410" y="1"/>
                    <a:pt x="1" y="406"/>
                    <a:pt x="1" y="911"/>
                  </a:cubicBezTo>
                  <a:cubicBezTo>
                    <a:pt x="1" y="1416"/>
                    <a:pt x="410" y="1825"/>
                    <a:pt x="915" y="1825"/>
                  </a:cubicBezTo>
                  <a:cubicBezTo>
                    <a:pt x="1416" y="1825"/>
                    <a:pt x="1825" y="1416"/>
                    <a:pt x="1825" y="911"/>
                  </a:cubicBezTo>
                  <a:cubicBezTo>
                    <a:pt x="1825" y="406"/>
                    <a:pt x="1416" y="1"/>
                    <a:pt x="915" y="1"/>
                  </a:cubicBezTo>
                  <a:close/>
                </a:path>
              </a:pathLst>
            </a:custGeom>
            <a:solidFill>
              <a:srgbClr val="633B5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 name="Google Shape;452;p31"/>
            <p:cNvSpPr/>
            <p:nvPr/>
          </p:nvSpPr>
          <p:spPr>
            <a:xfrm>
              <a:off x="1604239" y="2692225"/>
              <a:ext cx="352268" cy="351668"/>
            </a:xfrm>
            <a:custGeom>
              <a:avLst/>
              <a:gdLst/>
              <a:ahLst/>
              <a:cxnLst/>
              <a:rect l="l" t="t" r="r" b="b"/>
              <a:pathLst>
                <a:path w="6466" h="6455" extrusionOk="0">
                  <a:moveTo>
                    <a:pt x="1807" y="1"/>
                  </a:moveTo>
                  <a:cubicBezTo>
                    <a:pt x="1394" y="1"/>
                    <a:pt x="1153" y="170"/>
                    <a:pt x="939" y="642"/>
                  </a:cubicBezTo>
                  <a:cubicBezTo>
                    <a:pt x="307" y="2230"/>
                    <a:pt x="63" y="3857"/>
                    <a:pt x="14" y="5525"/>
                  </a:cubicBezTo>
                  <a:cubicBezTo>
                    <a:pt x="0" y="6088"/>
                    <a:pt x="313" y="6455"/>
                    <a:pt x="725" y="6455"/>
                  </a:cubicBezTo>
                  <a:cubicBezTo>
                    <a:pt x="835" y="6455"/>
                    <a:pt x="953" y="6428"/>
                    <a:pt x="1073" y="6372"/>
                  </a:cubicBezTo>
                  <a:lnTo>
                    <a:pt x="5598" y="4245"/>
                  </a:lnTo>
                  <a:cubicBezTo>
                    <a:pt x="6102" y="4005"/>
                    <a:pt x="6466" y="3073"/>
                    <a:pt x="6028" y="2723"/>
                  </a:cubicBezTo>
                  <a:cubicBezTo>
                    <a:pt x="5516" y="1223"/>
                    <a:pt x="4065" y="394"/>
                    <a:pt x="2283" y="52"/>
                  </a:cubicBezTo>
                  <a:cubicBezTo>
                    <a:pt x="2102" y="20"/>
                    <a:pt x="1945" y="1"/>
                    <a:pt x="1807" y="1"/>
                  </a:cubicBezTo>
                  <a:close/>
                </a:path>
              </a:pathLst>
            </a:custGeom>
            <a:solidFill>
              <a:srgbClr val="FF9CA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31"/>
            <p:cNvSpPr/>
            <p:nvPr/>
          </p:nvSpPr>
          <p:spPr>
            <a:xfrm>
              <a:off x="2464981" y="2692225"/>
              <a:ext cx="352268" cy="351668"/>
            </a:xfrm>
            <a:custGeom>
              <a:avLst/>
              <a:gdLst/>
              <a:ahLst/>
              <a:cxnLst/>
              <a:rect l="l" t="t" r="r" b="b"/>
              <a:pathLst>
                <a:path w="6466" h="6455" extrusionOk="0">
                  <a:moveTo>
                    <a:pt x="4658" y="1"/>
                  </a:moveTo>
                  <a:cubicBezTo>
                    <a:pt x="4521" y="1"/>
                    <a:pt x="4364" y="20"/>
                    <a:pt x="4182" y="52"/>
                  </a:cubicBezTo>
                  <a:cubicBezTo>
                    <a:pt x="2404" y="394"/>
                    <a:pt x="954" y="1223"/>
                    <a:pt x="438" y="2723"/>
                  </a:cubicBezTo>
                  <a:cubicBezTo>
                    <a:pt x="1" y="3073"/>
                    <a:pt x="368" y="4005"/>
                    <a:pt x="873" y="4245"/>
                  </a:cubicBezTo>
                  <a:lnTo>
                    <a:pt x="5393" y="6372"/>
                  </a:lnTo>
                  <a:cubicBezTo>
                    <a:pt x="5513" y="6428"/>
                    <a:pt x="5630" y="6455"/>
                    <a:pt x="5741" y="6455"/>
                  </a:cubicBezTo>
                  <a:cubicBezTo>
                    <a:pt x="6152" y="6455"/>
                    <a:pt x="6465" y="6088"/>
                    <a:pt x="6451" y="5525"/>
                  </a:cubicBezTo>
                  <a:cubicBezTo>
                    <a:pt x="6406" y="3857"/>
                    <a:pt x="6163" y="2230"/>
                    <a:pt x="5531" y="642"/>
                  </a:cubicBezTo>
                  <a:cubicBezTo>
                    <a:pt x="5313" y="170"/>
                    <a:pt x="5072" y="1"/>
                    <a:pt x="4658" y="1"/>
                  </a:cubicBezTo>
                  <a:close/>
                </a:path>
              </a:pathLst>
            </a:custGeom>
            <a:solidFill>
              <a:srgbClr val="FF9CA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454;p31"/>
            <p:cNvSpPr/>
            <p:nvPr/>
          </p:nvSpPr>
          <p:spPr>
            <a:xfrm>
              <a:off x="1605001" y="2727147"/>
              <a:ext cx="50448" cy="281553"/>
            </a:xfrm>
            <a:custGeom>
              <a:avLst/>
              <a:gdLst/>
              <a:ahLst/>
              <a:cxnLst/>
              <a:rect l="l" t="t" r="r" b="b"/>
              <a:pathLst>
                <a:path w="926" h="5168" extrusionOk="0">
                  <a:moveTo>
                    <a:pt x="925" y="1"/>
                  </a:moveTo>
                  <a:cubicBezTo>
                    <a:pt x="290" y="1592"/>
                    <a:pt x="46" y="3216"/>
                    <a:pt x="0" y="4884"/>
                  </a:cubicBezTo>
                  <a:cubicBezTo>
                    <a:pt x="49" y="3216"/>
                    <a:pt x="293" y="1589"/>
                    <a:pt x="925" y="1"/>
                  </a:cubicBezTo>
                  <a:close/>
                  <a:moveTo>
                    <a:pt x="0" y="4885"/>
                  </a:moveTo>
                  <a:cubicBezTo>
                    <a:pt x="0" y="4987"/>
                    <a:pt x="7" y="5079"/>
                    <a:pt x="25" y="5167"/>
                  </a:cubicBezTo>
                  <a:cubicBezTo>
                    <a:pt x="7" y="5079"/>
                    <a:pt x="0" y="4984"/>
                    <a:pt x="0" y="4885"/>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31"/>
            <p:cNvSpPr/>
            <p:nvPr/>
          </p:nvSpPr>
          <p:spPr>
            <a:xfrm>
              <a:off x="1605001" y="2692334"/>
              <a:ext cx="323230" cy="349598"/>
            </a:xfrm>
            <a:custGeom>
              <a:avLst/>
              <a:gdLst/>
              <a:ahLst/>
              <a:cxnLst/>
              <a:rect l="l" t="t" r="r" b="b"/>
              <a:pathLst>
                <a:path w="5933" h="6417" extrusionOk="0">
                  <a:moveTo>
                    <a:pt x="1790" y="1"/>
                  </a:moveTo>
                  <a:cubicBezTo>
                    <a:pt x="1553" y="1"/>
                    <a:pt x="1373" y="57"/>
                    <a:pt x="1222" y="195"/>
                  </a:cubicBezTo>
                  <a:cubicBezTo>
                    <a:pt x="1108" y="297"/>
                    <a:pt x="1013" y="441"/>
                    <a:pt x="925" y="640"/>
                  </a:cubicBezTo>
                  <a:cubicBezTo>
                    <a:pt x="293" y="2228"/>
                    <a:pt x="49" y="3855"/>
                    <a:pt x="0" y="5523"/>
                  </a:cubicBezTo>
                  <a:cubicBezTo>
                    <a:pt x="0" y="5622"/>
                    <a:pt x="7" y="5718"/>
                    <a:pt x="25" y="5806"/>
                  </a:cubicBezTo>
                  <a:cubicBezTo>
                    <a:pt x="85" y="6120"/>
                    <a:pt x="269" y="6339"/>
                    <a:pt x="505" y="6417"/>
                  </a:cubicBezTo>
                  <a:cubicBezTo>
                    <a:pt x="442" y="6285"/>
                    <a:pt x="399" y="6141"/>
                    <a:pt x="378" y="5975"/>
                  </a:cubicBezTo>
                  <a:cubicBezTo>
                    <a:pt x="209" y="4532"/>
                    <a:pt x="681" y="2156"/>
                    <a:pt x="1973" y="1384"/>
                  </a:cubicBezTo>
                  <a:cubicBezTo>
                    <a:pt x="2284" y="1197"/>
                    <a:pt x="2590" y="1123"/>
                    <a:pt x="2898" y="1123"/>
                  </a:cubicBezTo>
                  <a:cubicBezTo>
                    <a:pt x="3950" y="1123"/>
                    <a:pt x="4983" y="2016"/>
                    <a:pt x="5932" y="2513"/>
                  </a:cubicBezTo>
                  <a:cubicBezTo>
                    <a:pt x="5357" y="1148"/>
                    <a:pt x="3963" y="374"/>
                    <a:pt x="2269" y="53"/>
                  </a:cubicBezTo>
                  <a:cubicBezTo>
                    <a:pt x="2086" y="18"/>
                    <a:pt x="1931" y="1"/>
                    <a:pt x="1790" y="1"/>
                  </a:cubicBezTo>
                  <a:close/>
                </a:path>
              </a:pathLst>
            </a:custGeom>
            <a:solidFill>
              <a:srgbClr val="FF9CA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 name="Google Shape;456;p31"/>
            <p:cNvSpPr/>
            <p:nvPr/>
          </p:nvSpPr>
          <p:spPr>
            <a:xfrm>
              <a:off x="2522677" y="2692334"/>
              <a:ext cx="204790" cy="89293"/>
            </a:xfrm>
            <a:custGeom>
              <a:avLst/>
              <a:gdLst/>
              <a:ahLst/>
              <a:cxnLst/>
              <a:rect l="l" t="t" r="r" b="b"/>
              <a:pathLst>
                <a:path w="3759" h="1639" extrusionOk="0">
                  <a:moveTo>
                    <a:pt x="3604" y="1"/>
                  </a:moveTo>
                  <a:cubicBezTo>
                    <a:pt x="3466" y="1"/>
                    <a:pt x="3307" y="18"/>
                    <a:pt x="3123" y="50"/>
                  </a:cubicBezTo>
                  <a:cubicBezTo>
                    <a:pt x="1832" y="297"/>
                    <a:pt x="713" y="806"/>
                    <a:pt x="1" y="1638"/>
                  </a:cubicBezTo>
                  <a:lnTo>
                    <a:pt x="1" y="1638"/>
                  </a:lnTo>
                  <a:cubicBezTo>
                    <a:pt x="713" y="806"/>
                    <a:pt x="1832" y="297"/>
                    <a:pt x="3123" y="50"/>
                  </a:cubicBezTo>
                  <a:cubicBezTo>
                    <a:pt x="3307" y="18"/>
                    <a:pt x="3466" y="1"/>
                    <a:pt x="3604" y="1"/>
                  </a:cubicBezTo>
                  <a:cubicBezTo>
                    <a:pt x="3656" y="1"/>
                    <a:pt x="3710" y="4"/>
                    <a:pt x="3759" y="8"/>
                  </a:cubicBezTo>
                  <a:cubicBezTo>
                    <a:pt x="3710" y="4"/>
                    <a:pt x="3656" y="1"/>
                    <a:pt x="3604" y="1"/>
                  </a:cubicBezTo>
                  <a:close/>
                </a:path>
              </a:pathLst>
            </a:custGeom>
            <a:solidFill>
              <a:srgbClr val="EDE9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 name="Google Shape;457;p31"/>
            <p:cNvSpPr/>
            <p:nvPr/>
          </p:nvSpPr>
          <p:spPr>
            <a:xfrm>
              <a:off x="2522677" y="2781574"/>
              <a:ext cx="54" cy="54"/>
            </a:xfrm>
            <a:custGeom>
              <a:avLst/>
              <a:gdLst/>
              <a:ahLst/>
              <a:cxnLst/>
              <a:rect l="l" t="t" r="r" b="b"/>
              <a:pathLst>
                <a:path w="1" h="1" extrusionOk="0">
                  <a:moveTo>
                    <a:pt x="1" y="0"/>
                  </a:moveTo>
                  <a:lnTo>
                    <a:pt x="1" y="0"/>
                  </a:lnTo>
                  <a:lnTo>
                    <a:pt x="1" y="0"/>
                  </a:lnTo>
                  <a:lnTo>
                    <a:pt x="1" y="0"/>
                  </a:lnTo>
                  <a:close/>
                </a:path>
              </a:pathLst>
            </a:custGeom>
            <a:solidFill>
              <a:srgbClr val="DCD5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 name="Google Shape;458;p31"/>
            <p:cNvSpPr/>
            <p:nvPr/>
          </p:nvSpPr>
          <p:spPr>
            <a:xfrm>
              <a:off x="2487863" y="2781574"/>
              <a:ext cx="34867" cy="59819"/>
            </a:xfrm>
            <a:custGeom>
              <a:avLst/>
              <a:gdLst/>
              <a:ahLst/>
              <a:cxnLst/>
              <a:rect l="l" t="t" r="r" b="b"/>
              <a:pathLst>
                <a:path w="640" h="1098" extrusionOk="0">
                  <a:moveTo>
                    <a:pt x="640" y="0"/>
                  </a:moveTo>
                  <a:cubicBezTo>
                    <a:pt x="371" y="311"/>
                    <a:pt x="159" y="674"/>
                    <a:pt x="18" y="1083"/>
                  </a:cubicBezTo>
                  <a:cubicBezTo>
                    <a:pt x="11" y="1087"/>
                    <a:pt x="4" y="1094"/>
                    <a:pt x="0" y="1098"/>
                  </a:cubicBezTo>
                  <a:cubicBezTo>
                    <a:pt x="4" y="1094"/>
                    <a:pt x="11" y="1087"/>
                    <a:pt x="18" y="1083"/>
                  </a:cubicBezTo>
                  <a:cubicBezTo>
                    <a:pt x="159" y="674"/>
                    <a:pt x="371" y="311"/>
                    <a:pt x="640" y="0"/>
                  </a:cubicBezTo>
                  <a:close/>
                </a:path>
              </a:pathLst>
            </a:custGeom>
            <a:solidFill>
              <a:srgbClr val="DC83A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459;p31"/>
            <p:cNvSpPr/>
            <p:nvPr/>
          </p:nvSpPr>
          <p:spPr>
            <a:xfrm>
              <a:off x="2768930" y="2734066"/>
              <a:ext cx="47180" cy="247884"/>
            </a:xfrm>
            <a:custGeom>
              <a:avLst/>
              <a:gdLst/>
              <a:ahLst/>
              <a:cxnLst/>
              <a:rect l="l" t="t" r="r" b="b"/>
              <a:pathLst>
                <a:path w="866" h="4550" extrusionOk="0">
                  <a:moveTo>
                    <a:pt x="1" y="1"/>
                  </a:moveTo>
                  <a:cubicBezTo>
                    <a:pt x="569" y="1483"/>
                    <a:pt x="806" y="2996"/>
                    <a:pt x="866" y="4550"/>
                  </a:cubicBezTo>
                  <a:cubicBezTo>
                    <a:pt x="806" y="2996"/>
                    <a:pt x="569" y="1483"/>
                    <a:pt x="1" y="1"/>
                  </a:cubicBezTo>
                  <a:close/>
                </a:path>
              </a:pathLst>
            </a:custGeom>
            <a:solidFill>
              <a:srgbClr val="EDE9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 name="Google Shape;460;p31"/>
            <p:cNvSpPr/>
            <p:nvPr/>
          </p:nvSpPr>
          <p:spPr>
            <a:xfrm>
              <a:off x="2479201" y="2692334"/>
              <a:ext cx="337722" cy="336686"/>
            </a:xfrm>
            <a:custGeom>
              <a:avLst/>
              <a:gdLst/>
              <a:ahLst/>
              <a:cxnLst/>
              <a:rect l="l" t="t" r="r" b="b"/>
              <a:pathLst>
                <a:path w="6199" h="6180" extrusionOk="0">
                  <a:moveTo>
                    <a:pt x="4402" y="1"/>
                  </a:moveTo>
                  <a:cubicBezTo>
                    <a:pt x="4264" y="1"/>
                    <a:pt x="4105" y="18"/>
                    <a:pt x="3921" y="50"/>
                  </a:cubicBezTo>
                  <a:cubicBezTo>
                    <a:pt x="2630" y="297"/>
                    <a:pt x="1511" y="806"/>
                    <a:pt x="799" y="1638"/>
                  </a:cubicBezTo>
                  <a:cubicBezTo>
                    <a:pt x="530" y="1949"/>
                    <a:pt x="318" y="2312"/>
                    <a:pt x="177" y="2721"/>
                  </a:cubicBezTo>
                  <a:cubicBezTo>
                    <a:pt x="170" y="2725"/>
                    <a:pt x="163" y="2732"/>
                    <a:pt x="159" y="2736"/>
                  </a:cubicBezTo>
                  <a:cubicBezTo>
                    <a:pt x="71" y="2813"/>
                    <a:pt x="22" y="2915"/>
                    <a:pt x="1" y="3029"/>
                  </a:cubicBezTo>
                  <a:cubicBezTo>
                    <a:pt x="291" y="2651"/>
                    <a:pt x="678" y="2361"/>
                    <a:pt x="1112" y="2167"/>
                  </a:cubicBezTo>
                  <a:cubicBezTo>
                    <a:pt x="1850" y="1708"/>
                    <a:pt x="2669" y="1200"/>
                    <a:pt x="3456" y="1200"/>
                  </a:cubicBezTo>
                  <a:cubicBezTo>
                    <a:pt x="3893" y="1200"/>
                    <a:pt x="4317" y="1359"/>
                    <a:pt x="4712" y="1772"/>
                  </a:cubicBezTo>
                  <a:cubicBezTo>
                    <a:pt x="5686" y="2809"/>
                    <a:pt x="5933" y="4757"/>
                    <a:pt x="6007" y="6180"/>
                  </a:cubicBezTo>
                  <a:cubicBezTo>
                    <a:pt x="6127" y="6021"/>
                    <a:pt x="6198" y="5795"/>
                    <a:pt x="6190" y="5523"/>
                  </a:cubicBezTo>
                  <a:cubicBezTo>
                    <a:pt x="6187" y="5453"/>
                    <a:pt x="6187" y="5386"/>
                    <a:pt x="6184" y="5316"/>
                  </a:cubicBezTo>
                  <a:cubicBezTo>
                    <a:pt x="6124" y="3762"/>
                    <a:pt x="5887" y="2249"/>
                    <a:pt x="5319" y="767"/>
                  </a:cubicBezTo>
                  <a:cubicBezTo>
                    <a:pt x="5301" y="724"/>
                    <a:pt x="5283" y="682"/>
                    <a:pt x="5270" y="640"/>
                  </a:cubicBezTo>
                  <a:cubicBezTo>
                    <a:pt x="5083" y="230"/>
                    <a:pt x="4878" y="50"/>
                    <a:pt x="4557" y="8"/>
                  </a:cubicBezTo>
                  <a:cubicBezTo>
                    <a:pt x="4508" y="4"/>
                    <a:pt x="4454" y="1"/>
                    <a:pt x="4402" y="1"/>
                  </a:cubicBezTo>
                  <a:close/>
                </a:path>
              </a:pathLst>
            </a:custGeom>
            <a:solidFill>
              <a:srgbClr val="ED8F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 name="Google Shape;461;p31"/>
            <p:cNvSpPr/>
            <p:nvPr/>
          </p:nvSpPr>
          <p:spPr>
            <a:xfrm>
              <a:off x="2151989" y="3332157"/>
              <a:ext cx="6211" cy="490"/>
            </a:xfrm>
            <a:custGeom>
              <a:avLst/>
              <a:gdLst/>
              <a:ahLst/>
              <a:cxnLst/>
              <a:rect l="l" t="t" r="r" b="b"/>
              <a:pathLst>
                <a:path w="114" h="9" extrusionOk="0">
                  <a:moveTo>
                    <a:pt x="57" y="1"/>
                  </a:moveTo>
                  <a:cubicBezTo>
                    <a:pt x="36" y="1"/>
                    <a:pt x="18" y="4"/>
                    <a:pt x="0" y="9"/>
                  </a:cubicBezTo>
                  <a:cubicBezTo>
                    <a:pt x="18" y="4"/>
                    <a:pt x="36" y="1"/>
                    <a:pt x="57" y="1"/>
                  </a:cubicBezTo>
                  <a:cubicBezTo>
                    <a:pt x="75" y="1"/>
                    <a:pt x="96" y="4"/>
                    <a:pt x="114" y="9"/>
                  </a:cubicBezTo>
                  <a:cubicBezTo>
                    <a:pt x="96" y="4"/>
                    <a:pt x="75" y="1"/>
                    <a:pt x="57" y="1"/>
                  </a:cubicBezTo>
                  <a:close/>
                </a:path>
              </a:pathLst>
            </a:custGeom>
            <a:solidFill>
              <a:srgbClr val="EDAC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 name="Google Shape;462;p31"/>
            <p:cNvSpPr/>
            <p:nvPr/>
          </p:nvSpPr>
          <p:spPr>
            <a:xfrm>
              <a:off x="1915651" y="2836926"/>
              <a:ext cx="422274" cy="253822"/>
            </a:xfrm>
            <a:custGeom>
              <a:avLst/>
              <a:gdLst/>
              <a:ahLst/>
              <a:cxnLst/>
              <a:rect l="l" t="t" r="r" b="b"/>
              <a:pathLst>
                <a:path w="7751" h="4659" extrusionOk="0">
                  <a:moveTo>
                    <a:pt x="4211" y="0"/>
                  </a:moveTo>
                  <a:cubicBezTo>
                    <a:pt x="2574" y="18"/>
                    <a:pt x="1" y="858"/>
                    <a:pt x="224" y="2961"/>
                  </a:cubicBezTo>
                  <a:cubicBezTo>
                    <a:pt x="365" y="4330"/>
                    <a:pt x="1752" y="4659"/>
                    <a:pt x="3160" y="4659"/>
                  </a:cubicBezTo>
                  <a:cubicBezTo>
                    <a:pt x="4099" y="4659"/>
                    <a:pt x="5048" y="4511"/>
                    <a:pt x="5648" y="4433"/>
                  </a:cubicBezTo>
                  <a:cubicBezTo>
                    <a:pt x="6558" y="4309"/>
                    <a:pt x="7430" y="3890"/>
                    <a:pt x="7592" y="2895"/>
                  </a:cubicBezTo>
                  <a:cubicBezTo>
                    <a:pt x="7751" y="1924"/>
                    <a:pt x="7115" y="1052"/>
                    <a:pt x="6304" y="587"/>
                  </a:cubicBezTo>
                  <a:cubicBezTo>
                    <a:pt x="5874" y="339"/>
                    <a:pt x="5327" y="184"/>
                    <a:pt x="4748" y="124"/>
                  </a:cubicBezTo>
                  <a:cubicBezTo>
                    <a:pt x="4603" y="46"/>
                    <a:pt x="4431" y="0"/>
                    <a:pt x="4229" y="0"/>
                  </a:cubicBezTo>
                  <a:close/>
                </a:path>
              </a:pathLst>
            </a:custGeom>
            <a:solidFill>
              <a:srgbClr val="FFB0B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 name="Google Shape;463;p31"/>
            <p:cNvSpPr/>
            <p:nvPr/>
          </p:nvSpPr>
          <p:spPr>
            <a:xfrm>
              <a:off x="2333247" y="2883235"/>
              <a:ext cx="182562" cy="169487"/>
            </a:xfrm>
            <a:custGeom>
              <a:avLst/>
              <a:gdLst/>
              <a:ahLst/>
              <a:cxnLst/>
              <a:rect l="l" t="t" r="r" b="b"/>
              <a:pathLst>
                <a:path w="3351" h="3111" extrusionOk="0">
                  <a:moveTo>
                    <a:pt x="1243" y="1"/>
                  </a:moveTo>
                  <a:cubicBezTo>
                    <a:pt x="598" y="1"/>
                    <a:pt x="1" y="788"/>
                    <a:pt x="245" y="1402"/>
                  </a:cubicBezTo>
                  <a:cubicBezTo>
                    <a:pt x="276" y="1486"/>
                    <a:pt x="312" y="1568"/>
                    <a:pt x="351" y="1649"/>
                  </a:cubicBezTo>
                  <a:cubicBezTo>
                    <a:pt x="365" y="2012"/>
                    <a:pt x="559" y="2355"/>
                    <a:pt x="869" y="2545"/>
                  </a:cubicBezTo>
                  <a:cubicBezTo>
                    <a:pt x="944" y="2644"/>
                    <a:pt x="1035" y="2726"/>
                    <a:pt x="1155" y="2796"/>
                  </a:cubicBezTo>
                  <a:cubicBezTo>
                    <a:pt x="1286" y="2874"/>
                    <a:pt x="1452" y="2926"/>
                    <a:pt x="1621" y="2941"/>
                  </a:cubicBezTo>
                  <a:cubicBezTo>
                    <a:pt x="1716" y="2986"/>
                    <a:pt x="1812" y="3025"/>
                    <a:pt x="1911" y="3064"/>
                  </a:cubicBezTo>
                  <a:cubicBezTo>
                    <a:pt x="1991" y="3096"/>
                    <a:pt x="2080" y="3110"/>
                    <a:pt x="2168" y="3110"/>
                  </a:cubicBezTo>
                  <a:cubicBezTo>
                    <a:pt x="2330" y="3110"/>
                    <a:pt x="2496" y="3068"/>
                    <a:pt x="2631" y="3008"/>
                  </a:cubicBezTo>
                  <a:cubicBezTo>
                    <a:pt x="2842" y="2919"/>
                    <a:pt x="3050" y="2768"/>
                    <a:pt x="3160" y="2556"/>
                  </a:cubicBezTo>
                  <a:cubicBezTo>
                    <a:pt x="3351" y="2200"/>
                    <a:pt x="3343" y="1797"/>
                    <a:pt x="3160" y="1458"/>
                  </a:cubicBezTo>
                  <a:cubicBezTo>
                    <a:pt x="3075" y="1120"/>
                    <a:pt x="2859" y="763"/>
                    <a:pt x="2602" y="541"/>
                  </a:cubicBezTo>
                  <a:cubicBezTo>
                    <a:pt x="2217" y="206"/>
                    <a:pt x="1815" y="47"/>
                    <a:pt x="1310" y="4"/>
                  </a:cubicBezTo>
                  <a:cubicBezTo>
                    <a:pt x="1289" y="1"/>
                    <a:pt x="1265" y="1"/>
                    <a:pt x="1243" y="1"/>
                  </a:cubicBezTo>
                  <a:close/>
                </a:path>
              </a:pathLst>
            </a:custGeom>
            <a:solidFill>
              <a:srgbClr val="FFB0B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 name="Google Shape;464;p31"/>
            <p:cNvSpPr/>
            <p:nvPr/>
          </p:nvSpPr>
          <p:spPr>
            <a:xfrm>
              <a:off x="1673647" y="2818294"/>
              <a:ext cx="116751" cy="110594"/>
            </a:xfrm>
            <a:custGeom>
              <a:avLst/>
              <a:gdLst/>
              <a:ahLst/>
              <a:cxnLst/>
              <a:rect l="l" t="t" r="r" b="b"/>
              <a:pathLst>
                <a:path w="2143" h="2030" extrusionOk="0">
                  <a:moveTo>
                    <a:pt x="1701" y="0"/>
                  </a:moveTo>
                  <a:cubicBezTo>
                    <a:pt x="1504" y="21"/>
                    <a:pt x="1285" y="35"/>
                    <a:pt x="1105" y="131"/>
                  </a:cubicBezTo>
                  <a:cubicBezTo>
                    <a:pt x="928" y="219"/>
                    <a:pt x="766" y="364"/>
                    <a:pt x="621" y="494"/>
                  </a:cubicBezTo>
                  <a:cubicBezTo>
                    <a:pt x="314" y="780"/>
                    <a:pt x="1" y="1136"/>
                    <a:pt x="57" y="1581"/>
                  </a:cubicBezTo>
                  <a:cubicBezTo>
                    <a:pt x="89" y="1839"/>
                    <a:pt x="276" y="2030"/>
                    <a:pt x="505" y="2030"/>
                  </a:cubicBezTo>
                  <a:cubicBezTo>
                    <a:pt x="579" y="2030"/>
                    <a:pt x="653" y="2012"/>
                    <a:pt x="734" y="1969"/>
                  </a:cubicBezTo>
                  <a:cubicBezTo>
                    <a:pt x="1038" y="1810"/>
                    <a:pt x="1151" y="1546"/>
                    <a:pt x="1369" y="1299"/>
                  </a:cubicBezTo>
                  <a:cubicBezTo>
                    <a:pt x="1465" y="1189"/>
                    <a:pt x="1574" y="1101"/>
                    <a:pt x="1680" y="999"/>
                  </a:cubicBezTo>
                  <a:cubicBezTo>
                    <a:pt x="1789" y="893"/>
                    <a:pt x="1867" y="755"/>
                    <a:pt x="1966" y="639"/>
                  </a:cubicBezTo>
                  <a:cubicBezTo>
                    <a:pt x="2143" y="431"/>
                    <a:pt x="2061" y="0"/>
                    <a:pt x="1744" y="0"/>
                  </a:cubicBezTo>
                  <a:close/>
                </a:path>
              </a:pathLst>
            </a:custGeom>
            <a:solidFill>
              <a:srgbClr val="FFB0B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 name="Google Shape;465;p31"/>
            <p:cNvSpPr/>
            <p:nvPr/>
          </p:nvSpPr>
          <p:spPr>
            <a:xfrm>
              <a:off x="2670320" y="2830988"/>
              <a:ext cx="89456" cy="121926"/>
            </a:xfrm>
            <a:custGeom>
              <a:avLst/>
              <a:gdLst/>
              <a:ahLst/>
              <a:cxnLst/>
              <a:rect l="l" t="t" r="r" b="b"/>
              <a:pathLst>
                <a:path w="1642" h="2238" extrusionOk="0">
                  <a:moveTo>
                    <a:pt x="308" y="0"/>
                  </a:moveTo>
                  <a:cubicBezTo>
                    <a:pt x="131" y="0"/>
                    <a:pt x="1" y="219"/>
                    <a:pt x="86" y="395"/>
                  </a:cubicBezTo>
                  <a:cubicBezTo>
                    <a:pt x="213" y="653"/>
                    <a:pt x="340" y="932"/>
                    <a:pt x="435" y="1204"/>
                  </a:cubicBezTo>
                  <a:cubicBezTo>
                    <a:pt x="530" y="1482"/>
                    <a:pt x="562" y="1789"/>
                    <a:pt x="731" y="2036"/>
                  </a:cubicBezTo>
                  <a:cubicBezTo>
                    <a:pt x="816" y="2167"/>
                    <a:pt x="978" y="2237"/>
                    <a:pt x="1133" y="2237"/>
                  </a:cubicBezTo>
                  <a:cubicBezTo>
                    <a:pt x="1310" y="2237"/>
                    <a:pt x="1479" y="2142"/>
                    <a:pt x="1514" y="1934"/>
                  </a:cubicBezTo>
                  <a:cubicBezTo>
                    <a:pt x="1642" y="1178"/>
                    <a:pt x="1045" y="420"/>
                    <a:pt x="438" y="39"/>
                  </a:cubicBezTo>
                  <a:cubicBezTo>
                    <a:pt x="396" y="10"/>
                    <a:pt x="350" y="0"/>
                    <a:pt x="308" y="0"/>
                  </a:cubicBezTo>
                  <a:close/>
                </a:path>
              </a:pathLst>
            </a:custGeom>
            <a:solidFill>
              <a:srgbClr val="FFB0B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31"/>
            <p:cNvSpPr/>
            <p:nvPr/>
          </p:nvSpPr>
          <p:spPr>
            <a:xfrm>
              <a:off x="1864385" y="3255666"/>
              <a:ext cx="41568" cy="41568"/>
            </a:xfrm>
            <a:custGeom>
              <a:avLst/>
              <a:gdLst/>
              <a:ahLst/>
              <a:cxnLst/>
              <a:rect l="l" t="t" r="r" b="b"/>
              <a:pathLst>
                <a:path w="763" h="763" extrusionOk="0">
                  <a:moveTo>
                    <a:pt x="381" y="1"/>
                  </a:moveTo>
                  <a:cubicBezTo>
                    <a:pt x="170" y="1"/>
                    <a:pt x="0" y="173"/>
                    <a:pt x="0" y="382"/>
                  </a:cubicBezTo>
                  <a:cubicBezTo>
                    <a:pt x="0" y="594"/>
                    <a:pt x="170" y="763"/>
                    <a:pt x="381" y="763"/>
                  </a:cubicBezTo>
                  <a:cubicBezTo>
                    <a:pt x="590" y="763"/>
                    <a:pt x="762" y="594"/>
                    <a:pt x="762" y="382"/>
                  </a:cubicBezTo>
                  <a:cubicBezTo>
                    <a:pt x="762" y="173"/>
                    <a:pt x="590" y="1"/>
                    <a:pt x="38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31"/>
            <p:cNvSpPr/>
            <p:nvPr/>
          </p:nvSpPr>
          <p:spPr>
            <a:xfrm>
              <a:off x="2428261" y="3255666"/>
              <a:ext cx="41623" cy="41568"/>
            </a:xfrm>
            <a:custGeom>
              <a:avLst/>
              <a:gdLst/>
              <a:ahLst/>
              <a:cxnLst/>
              <a:rect l="l" t="t" r="r" b="b"/>
              <a:pathLst>
                <a:path w="764" h="763" extrusionOk="0">
                  <a:moveTo>
                    <a:pt x="382" y="1"/>
                  </a:moveTo>
                  <a:cubicBezTo>
                    <a:pt x="170" y="1"/>
                    <a:pt x="1" y="173"/>
                    <a:pt x="1" y="382"/>
                  </a:cubicBezTo>
                  <a:cubicBezTo>
                    <a:pt x="1" y="594"/>
                    <a:pt x="170" y="763"/>
                    <a:pt x="382" y="763"/>
                  </a:cubicBezTo>
                  <a:cubicBezTo>
                    <a:pt x="590" y="763"/>
                    <a:pt x="763" y="594"/>
                    <a:pt x="763" y="382"/>
                  </a:cubicBezTo>
                  <a:cubicBezTo>
                    <a:pt x="763" y="173"/>
                    <a:pt x="590" y="1"/>
                    <a:pt x="38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68" name="Google Shape;468;p31"/>
            <p:cNvGrpSpPr/>
            <p:nvPr/>
          </p:nvGrpSpPr>
          <p:grpSpPr>
            <a:xfrm>
              <a:off x="1597163" y="3114375"/>
              <a:ext cx="1216400" cy="342600"/>
              <a:chOff x="1597163" y="3114375"/>
              <a:chExt cx="1216400" cy="342600"/>
            </a:xfrm>
          </p:grpSpPr>
          <p:sp>
            <p:nvSpPr>
              <p:cNvPr id="469" name="Google Shape;469;p31"/>
              <p:cNvSpPr/>
              <p:nvPr/>
            </p:nvSpPr>
            <p:spPr>
              <a:xfrm>
                <a:off x="1713863" y="3114375"/>
                <a:ext cx="342600" cy="342600"/>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31"/>
              <p:cNvSpPr/>
              <p:nvPr/>
            </p:nvSpPr>
            <p:spPr>
              <a:xfrm>
                <a:off x="2370163" y="3114375"/>
                <a:ext cx="342600" cy="342600"/>
              </a:xfrm>
              <a:prstGeom prst="ellipse">
                <a:avLst/>
              </a:pr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1" name="Google Shape;471;p31"/>
              <p:cNvCxnSpPr>
                <a:stCxn id="469" idx="2"/>
              </p:cNvCxnSpPr>
              <p:nvPr/>
            </p:nvCxnSpPr>
            <p:spPr>
              <a:xfrm rot="10800000">
                <a:off x="1597163" y="3285675"/>
                <a:ext cx="116700" cy="0"/>
              </a:xfrm>
              <a:prstGeom prst="straightConnector1">
                <a:avLst/>
              </a:prstGeom>
              <a:noFill/>
              <a:ln w="19050" cap="flat" cmpd="sng">
                <a:solidFill>
                  <a:schemeClr val="dk1"/>
                </a:solidFill>
                <a:prstDash val="solid"/>
                <a:round/>
                <a:headEnd type="none" w="med" len="med"/>
                <a:tailEnd type="none" w="med" len="med"/>
              </a:ln>
            </p:spPr>
          </p:cxnSp>
          <p:cxnSp>
            <p:nvCxnSpPr>
              <p:cNvPr id="472" name="Google Shape;472;p31"/>
              <p:cNvCxnSpPr>
                <a:stCxn id="470" idx="6"/>
              </p:cNvCxnSpPr>
              <p:nvPr/>
            </p:nvCxnSpPr>
            <p:spPr>
              <a:xfrm>
                <a:off x="2712763" y="3285675"/>
                <a:ext cx="100800" cy="0"/>
              </a:xfrm>
              <a:prstGeom prst="straightConnector1">
                <a:avLst/>
              </a:prstGeom>
              <a:noFill/>
              <a:ln w="19050" cap="flat" cmpd="sng">
                <a:solidFill>
                  <a:schemeClr val="dk1"/>
                </a:solidFill>
                <a:prstDash val="solid"/>
                <a:round/>
                <a:headEnd type="none" w="med" len="med"/>
                <a:tailEnd type="none" w="med" len="med"/>
              </a:ln>
            </p:spPr>
          </p:cxnSp>
          <p:cxnSp>
            <p:nvCxnSpPr>
              <p:cNvPr id="473" name="Google Shape;473;p31"/>
              <p:cNvCxnSpPr>
                <a:stCxn id="469" idx="7"/>
                <a:endCxn id="470" idx="1"/>
              </p:cNvCxnSpPr>
              <p:nvPr/>
            </p:nvCxnSpPr>
            <p:spPr>
              <a:xfrm rot="-5400000" flipH="1">
                <a:off x="2212990" y="2957848"/>
                <a:ext cx="600" cy="414000"/>
              </a:xfrm>
              <a:prstGeom prst="curvedConnector3">
                <a:avLst>
                  <a:gd name="adj1" fmla="val -21782935"/>
                </a:avLst>
              </a:prstGeom>
              <a:noFill/>
              <a:ln w="19050" cap="flat" cmpd="sng">
                <a:solidFill>
                  <a:schemeClr val="dk1"/>
                </a:solidFill>
                <a:prstDash val="solid"/>
                <a:round/>
                <a:headEnd type="none" w="med" len="med"/>
                <a:tailEnd type="none" w="med" len="med"/>
              </a:ln>
            </p:spPr>
          </p:cxnSp>
        </p:grpSp>
        <p:grpSp>
          <p:nvGrpSpPr>
            <p:cNvPr id="474" name="Google Shape;474;p31"/>
            <p:cNvGrpSpPr/>
            <p:nvPr/>
          </p:nvGrpSpPr>
          <p:grpSpPr>
            <a:xfrm>
              <a:off x="2039105" y="3222215"/>
              <a:ext cx="342679" cy="289997"/>
              <a:chOff x="2039105" y="3222215"/>
              <a:chExt cx="342679" cy="289997"/>
            </a:xfrm>
          </p:grpSpPr>
          <p:sp>
            <p:nvSpPr>
              <p:cNvPr id="475" name="Google Shape;475;p31"/>
              <p:cNvSpPr/>
              <p:nvPr/>
            </p:nvSpPr>
            <p:spPr>
              <a:xfrm>
                <a:off x="2039105" y="3222215"/>
                <a:ext cx="342679" cy="289997"/>
              </a:xfrm>
              <a:custGeom>
                <a:avLst/>
                <a:gdLst/>
                <a:ahLst/>
                <a:cxnLst/>
                <a:rect l="l" t="t" r="r" b="b"/>
                <a:pathLst>
                  <a:path w="6290" h="5323" extrusionOk="0">
                    <a:moveTo>
                      <a:pt x="3145" y="1"/>
                    </a:moveTo>
                    <a:cubicBezTo>
                      <a:pt x="1409" y="1"/>
                      <a:pt x="1" y="1190"/>
                      <a:pt x="1" y="2662"/>
                    </a:cubicBezTo>
                    <a:cubicBezTo>
                      <a:pt x="1" y="4133"/>
                      <a:pt x="1409" y="5322"/>
                      <a:pt x="3145" y="5322"/>
                    </a:cubicBezTo>
                    <a:cubicBezTo>
                      <a:pt x="4882" y="5322"/>
                      <a:pt x="6289" y="4133"/>
                      <a:pt x="6289" y="2662"/>
                    </a:cubicBezTo>
                    <a:cubicBezTo>
                      <a:pt x="6289" y="1190"/>
                      <a:pt x="4882" y="1"/>
                      <a:pt x="3145" y="1"/>
                    </a:cubicBezTo>
                    <a:close/>
                  </a:path>
                </a:pathLst>
              </a:custGeom>
              <a:solidFill>
                <a:srgbClr val="FFBDC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6" name="Google Shape;476;p31"/>
              <p:cNvSpPr/>
              <p:nvPr/>
            </p:nvSpPr>
            <p:spPr>
              <a:xfrm>
                <a:off x="2039105" y="3222215"/>
                <a:ext cx="342679" cy="289997"/>
              </a:xfrm>
              <a:custGeom>
                <a:avLst/>
                <a:gdLst/>
                <a:ahLst/>
                <a:cxnLst/>
                <a:rect l="l" t="t" r="r" b="b"/>
                <a:pathLst>
                  <a:path w="6290" h="5323" extrusionOk="0">
                    <a:moveTo>
                      <a:pt x="3018" y="89"/>
                    </a:moveTo>
                    <a:cubicBezTo>
                      <a:pt x="3315" y="89"/>
                      <a:pt x="3600" y="134"/>
                      <a:pt x="3858" y="227"/>
                    </a:cubicBezTo>
                    <a:cubicBezTo>
                      <a:pt x="4240" y="286"/>
                      <a:pt x="4589" y="364"/>
                      <a:pt x="4955" y="590"/>
                    </a:cubicBezTo>
                    <a:cubicBezTo>
                      <a:pt x="5069" y="660"/>
                      <a:pt x="5160" y="742"/>
                      <a:pt x="5238" y="833"/>
                    </a:cubicBezTo>
                    <a:cubicBezTo>
                      <a:pt x="5545" y="1056"/>
                      <a:pt x="5785" y="1374"/>
                      <a:pt x="5898" y="1776"/>
                    </a:cubicBezTo>
                    <a:cubicBezTo>
                      <a:pt x="5919" y="1843"/>
                      <a:pt x="5929" y="1910"/>
                      <a:pt x="5937" y="1973"/>
                    </a:cubicBezTo>
                    <a:cubicBezTo>
                      <a:pt x="5955" y="2072"/>
                      <a:pt x="5961" y="2171"/>
                      <a:pt x="5965" y="2270"/>
                    </a:cubicBezTo>
                    <a:cubicBezTo>
                      <a:pt x="5989" y="2556"/>
                      <a:pt x="5961" y="2848"/>
                      <a:pt x="5870" y="3138"/>
                    </a:cubicBezTo>
                    <a:cubicBezTo>
                      <a:pt x="5619" y="3925"/>
                      <a:pt x="4860" y="4398"/>
                      <a:pt x="4105" y="4613"/>
                    </a:cubicBezTo>
                    <a:cubicBezTo>
                      <a:pt x="3770" y="4708"/>
                      <a:pt x="3388" y="4761"/>
                      <a:pt x="3000" y="4761"/>
                    </a:cubicBezTo>
                    <a:cubicBezTo>
                      <a:pt x="1702" y="4761"/>
                      <a:pt x="333" y="4179"/>
                      <a:pt x="361" y="2696"/>
                    </a:cubicBezTo>
                    <a:cubicBezTo>
                      <a:pt x="344" y="2509"/>
                      <a:pt x="357" y="2326"/>
                      <a:pt x="393" y="2143"/>
                    </a:cubicBezTo>
                    <a:cubicBezTo>
                      <a:pt x="466" y="1631"/>
                      <a:pt x="714" y="1133"/>
                      <a:pt x="1119" y="766"/>
                    </a:cubicBezTo>
                    <a:cubicBezTo>
                      <a:pt x="1589" y="339"/>
                      <a:pt x="2323" y="89"/>
                      <a:pt x="3018" y="89"/>
                    </a:cubicBezTo>
                    <a:close/>
                    <a:moveTo>
                      <a:pt x="3145" y="1"/>
                    </a:moveTo>
                    <a:cubicBezTo>
                      <a:pt x="2245" y="1"/>
                      <a:pt x="1430" y="322"/>
                      <a:pt x="855" y="837"/>
                    </a:cubicBezTo>
                    <a:cubicBezTo>
                      <a:pt x="326" y="1313"/>
                      <a:pt x="1" y="1955"/>
                      <a:pt x="1" y="2662"/>
                    </a:cubicBezTo>
                    <a:cubicBezTo>
                      <a:pt x="1" y="4133"/>
                      <a:pt x="1409" y="5322"/>
                      <a:pt x="3145" y="5322"/>
                    </a:cubicBezTo>
                    <a:cubicBezTo>
                      <a:pt x="4352" y="5322"/>
                      <a:pt x="5400" y="4747"/>
                      <a:pt x="5929" y="3903"/>
                    </a:cubicBezTo>
                    <a:cubicBezTo>
                      <a:pt x="6159" y="3533"/>
                      <a:pt x="6289" y="3110"/>
                      <a:pt x="6289" y="2662"/>
                    </a:cubicBezTo>
                    <a:cubicBezTo>
                      <a:pt x="6289" y="1190"/>
                      <a:pt x="4882" y="1"/>
                      <a:pt x="3145" y="1"/>
                    </a:cubicBezTo>
                    <a:close/>
                  </a:path>
                </a:pathLst>
              </a:custGeom>
              <a:solidFill>
                <a:srgbClr val="DB9D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7" name="Google Shape;477;p31"/>
              <p:cNvSpPr/>
              <p:nvPr/>
            </p:nvSpPr>
            <p:spPr>
              <a:xfrm>
                <a:off x="2134119" y="3332157"/>
                <a:ext cx="41950" cy="70061"/>
              </a:xfrm>
              <a:custGeom>
                <a:avLst/>
                <a:gdLst/>
                <a:ahLst/>
                <a:cxnLst/>
                <a:rect l="l" t="t" r="r" b="b"/>
                <a:pathLst>
                  <a:path w="770" h="1286" extrusionOk="0">
                    <a:moveTo>
                      <a:pt x="385" y="1"/>
                    </a:moveTo>
                    <a:cubicBezTo>
                      <a:pt x="170" y="1"/>
                      <a:pt x="0" y="291"/>
                      <a:pt x="0" y="644"/>
                    </a:cubicBezTo>
                    <a:cubicBezTo>
                      <a:pt x="0" y="996"/>
                      <a:pt x="170" y="1286"/>
                      <a:pt x="385" y="1286"/>
                    </a:cubicBezTo>
                    <a:cubicBezTo>
                      <a:pt x="597" y="1286"/>
                      <a:pt x="769" y="996"/>
                      <a:pt x="769" y="644"/>
                    </a:cubicBezTo>
                    <a:cubicBezTo>
                      <a:pt x="769" y="291"/>
                      <a:pt x="597" y="1"/>
                      <a:pt x="385" y="1"/>
                    </a:cubicBezTo>
                    <a:close/>
                  </a:path>
                </a:pathLst>
              </a:custGeom>
              <a:solidFill>
                <a:srgbClr val="FF9CA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8" name="Google Shape;478;p31"/>
              <p:cNvSpPr/>
              <p:nvPr/>
            </p:nvSpPr>
            <p:spPr>
              <a:xfrm>
                <a:off x="2244280" y="3332157"/>
                <a:ext cx="42168" cy="70061"/>
              </a:xfrm>
              <a:custGeom>
                <a:avLst/>
                <a:gdLst/>
                <a:ahLst/>
                <a:cxnLst/>
                <a:rect l="l" t="t" r="r" b="b"/>
                <a:pathLst>
                  <a:path w="774" h="1286" extrusionOk="0">
                    <a:moveTo>
                      <a:pt x="389" y="1"/>
                    </a:moveTo>
                    <a:cubicBezTo>
                      <a:pt x="173" y="1"/>
                      <a:pt x="0" y="291"/>
                      <a:pt x="0" y="644"/>
                    </a:cubicBezTo>
                    <a:cubicBezTo>
                      <a:pt x="0" y="996"/>
                      <a:pt x="173" y="1286"/>
                      <a:pt x="389" y="1286"/>
                    </a:cubicBezTo>
                    <a:cubicBezTo>
                      <a:pt x="601" y="1286"/>
                      <a:pt x="773" y="996"/>
                      <a:pt x="773" y="644"/>
                    </a:cubicBezTo>
                    <a:cubicBezTo>
                      <a:pt x="773" y="291"/>
                      <a:pt x="601" y="1"/>
                      <a:pt x="389" y="1"/>
                    </a:cubicBezTo>
                    <a:close/>
                  </a:path>
                </a:pathLst>
              </a:custGeom>
              <a:solidFill>
                <a:srgbClr val="FF9CA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9" name="Google Shape;479;p31"/>
              <p:cNvSpPr/>
              <p:nvPr/>
            </p:nvSpPr>
            <p:spPr>
              <a:xfrm>
                <a:off x="2136407" y="3332157"/>
                <a:ext cx="36556" cy="19340"/>
              </a:xfrm>
              <a:custGeom>
                <a:avLst/>
                <a:gdLst/>
                <a:ahLst/>
                <a:cxnLst/>
                <a:rect l="l" t="t" r="r" b="b"/>
                <a:pathLst>
                  <a:path w="671" h="355" extrusionOk="0">
                    <a:moveTo>
                      <a:pt x="343" y="1"/>
                    </a:moveTo>
                    <a:cubicBezTo>
                      <a:pt x="322" y="1"/>
                      <a:pt x="304" y="4"/>
                      <a:pt x="286" y="9"/>
                    </a:cubicBezTo>
                    <a:cubicBezTo>
                      <a:pt x="159" y="40"/>
                      <a:pt x="57" y="170"/>
                      <a:pt x="1" y="354"/>
                    </a:cubicBezTo>
                    <a:cubicBezTo>
                      <a:pt x="29" y="340"/>
                      <a:pt x="57" y="326"/>
                      <a:pt x="89" y="315"/>
                    </a:cubicBezTo>
                    <a:cubicBezTo>
                      <a:pt x="180" y="284"/>
                      <a:pt x="276" y="269"/>
                      <a:pt x="371" y="269"/>
                    </a:cubicBezTo>
                    <a:cubicBezTo>
                      <a:pt x="473" y="269"/>
                      <a:pt x="572" y="287"/>
                      <a:pt x="671" y="315"/>
                    </a:cubicBezTo>
                    <a:cubicBezTo>
                      <a:pt x="615" y="153"/>
                      <a:pt x="516" y="36"/>
                      <a:pt x="400" y="9"/>
                    </a:cubicBezTo>
                    <a:cubicBezTo>
                      <a:pt x="382" y="4"/>
                      <a:pt x="361" y="1"/>
                      <a:pt x="343" y="1"/>
                    </a:cubicBezTo>
                    <a:close/>
                  </a:path>
                </a:pathLst>
              </a:custGeom>
              <a:solidFill>
                <a:srgbClr val="ED8E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31"/>
              <p:cNvSpPr/>
              <p:nvPr/>
            </p:nvSpPr>
            <p:spPr>
              <a:xfrm>
                <a:off x="2245424" y="3332157"/>
                <a:ext cx="40043" cy="25878"/>
              </a:xfrm>
              <a:custGeom>
                <a:avLst/>
                <a:gdLst/>
                <a:ahLst/>
                <a:cxnLst/>
                <a:rect l="l" t="t" r="r" b="b"/>
                <a:pathLst>
                  <a:path w="735" h="475" extrusionOk="0">
                    <a:moveTo>
                      <a:pt x="368" y="1"/>
                    </a:moveTo>
                    <a:cubicBezTo>
                      <a:pt x="194" y="1"/>
                      <a:pt x="50" y="191"/>
                      <a:pt x="0" y="453"/>
                    </a:cubicBezTo>
                    <a:cubicBezTo>
                      <a:pt x="15" y="446"/>
                      <a:pt x="25" y="439"/>
                      <a:pt x="39" y="435"/>
                    </a:cubicBezTo>
                    <a:cubicBezTo>
                      <a:pt x="124" y="407"/>
                      <a:pt x="220" y="396"/>
                      <a:pt x="311" y="396"/>
                    </a:cubicBezTo>
                    <a:cubicBezTo>
                      <a:pt x="456" y="396"/>
                      <a:pt x="604" y="424"/>
                      <a:pt x="735" y="474"/>
                    </a:cubicBezTo>
                    <a:cubicBezTo>
                      <a:pt x="692" y="202"/>
                      <a:pt x="544" y="1"/>
                      <a:pt x="368" y="1"/>
                    </a:cubicBezTo>
                    <a:close/>
                  </a:path>
                </a:pathLst>
              </a:custGeom>
              <a:solidFill>
                <a:srgbClr val="ED8E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1" name="Google Shape;481;p31"/>
              <p:cNvSpPr/>
              <p:nvPr/>
            </p:nvSpPr>
            <p:spPr>
              <a:xfrm>
                <a:off x="2086612" y="3243190"/>
                <a:ext cx="253441" cy="74638"/>
              </a:xfrm>
              <a:custGeom>
                <a:avLst/>
                <a:gdLst/>
                <a:ahLst/>
                <a:cxnLst/>
                <a:rect l="l" t="t" r="r" b="b"/>
                <a:pathLst>
                  <a:path w="4652" h="1370" extrusionOk="0">
                    <a:moveTo>
                      <a:pt x="2167" y="0"/>
                    </a:moveTo>
                    <a:cubicBezTo>
                      <a:pt x="2090" y="0"/>
                      <a:pt x="2008" y="4"/>
                      <a:pt x="1931" y="11"/>
                    </a:cubicBezTo>
                    <a:cubicBezTo>
                      <a:pt x="1409" y="21"/>
                      <a:pt x="894" y="142"/>
                      <a:pt x="424" y="381"/>
                    </a:cubicBezTo>
                    <a:cubicBezTo>
                      <a:pt x="1" y="596"/>
                      <a:pt x="269" y="1137"/>
                      <a:pt x="661" y="1137"/>
                    </a:cubicBezTo>
                    <a:cubicBezTo>
                      <a:pt x="721" y="1137"/>
                      <a:pt x="780" y="1126"/>
                      <a:pt x="840" y="1098"/>
                    </a:cubicBezTo>
                    <a:cubicBezTo>
                      <a:pt x="1331" y="889"/>
                      <a:pt x="1811" y="773"/>
                      <a:pt x="2283" y="773"/>
                    </a:cubicBezTo>
                    <a:cubicBezTo>
                      <a:pt x="2863" y="773"/>
                      <a:pt x="3431" y="946"/>
                      <a:pt x="3982" y="1316"/>
                    </a:cubicBezTo>
                    <a:cubicBezTo>
                      <a:pt x="4034" y="1352"/>
                      <a:pt x="4088" y="1370"/>
                      <a:pt x="4140" y="1370"/>
                    </a:cubicBezTo>
                    <a:cubicBezTo>
                      <a:pt x="4412" y="1370"/>
                      <a:pt x="4652" y="981"/>
                      <a:pt x="4394" y="780"/>
                    </a:cubicBezTo>
                    <a:cubicBezTo>
                      <a:pt x="4370" y="762"/>
                      <a:pt x="4345" y="748"/>
                      <a:pt x="4324" y="731"/>
                    </a:cubicBezTo>
                    <a:lnTo>
                      <a:pt x="4324" y="727"/>
                    </a:lnTo>
                    <a:cubicBezTo>
                      <a:pt x="4306" y="717"/>
                      <a:pt x="4288" y="706"/>
                      <a:pt x="4270" y="692"/>
                    </a:cubicBezTo>
                    <a:cubicBezTo>
                      <a:pt x="3678" y="272"/>
                      <a:pt x="2912" y="0"/>
                      <a:pt x="2167" y="0"/>
                    </a:cubicBezTo>
                    <a:close/>
                  </a:path>
                </a:pathLst>
              </a:custGeom>
              <a:solidFill>
                <a:srgbClr val="FFCA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82" name="Google Shape;482;p31"/>
            <p:cNvSpPr/>
            <p:nvPr/>
          </p:nvSpPr>
          <p:spPr>
            <a:xfrm rot="1280644">
              <a:off x="2491210" y="1500482"/>
              <a:ext cx="1388860" cy="925684"/>
            </a:xfrm>
            <a:prstGeom prst="cloudCallout">
              <a:avLst>
                <a:gd name="adj1" fmla="val -20833"/>
                <a:gd name="adj2" fmla="val 62500"/>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83" name="Google Shape;483;p31"/>
            <p:cNvGrpSpPr/>
            <p:nvPr/>
          </p:nvGrpSpPr>
          <p:grpSpPr>
            <a:xfrm>
              <a:off x="2759763" y="1592204"/>
              <a:ext cx="902920" cy="702051"/>
              <a:chOff x="2759763" y="1592204"/>
              <a:chExt cx="902920" cy="702051"/>
            </a:xfrm>
          </p:grpSpPr>
          <p:sp>
            <p:nvSpPr>
              <p:cNvPr id="484" name="Google Shape;484;p31"/>
              <p:cNvSpPr/>
              <p:nvPr/>
            </p:nvSpPr>
            <p:spPr>
              <a:xfrm>
                <a:off x="2759763" y="1724725"/>
                <a:ext cx="316546" cy="372144"/>
              </a:xfrm>
              <a:custGeom>
                <a:avLst/>
                <a:gdLst/>
                <a:ahLst/>
                <a:cxnLst/>
                <a:rect l="l" t="t" r="r" b="b"/>
                <a:pathLst>
                  <a:path w="23787" h="27965" extrusionOk="0">
                    <a:moveTo>
                      <a:pt x="4114" y="5444"/>
                    </a:moveTo>
                    <a:lnTo>
                      <a:pt x="12157" y="12663"/>
                    </a:lnTo>
                    <a:lnTo>
                      <a:pt x="4623" y="16263"/>
                    </a:lnTo>
                    <a:lnTo>
                      <a:pt x="4114" y="5444"/>
                    </a:lnTo>
                    <a:close/>
                    <a:moveTo>
                      <a:pt x="4259" y="1"/>
                    </a:moveTo>
                    <a:lnTo>
                      <a:pt x="0" y="2033"/>
                    </a:lnTo>
                    <a:lnTo>
                      <a:pt x="852" y="27964"/>
                    </a:lnTo>
                    <a:lnTo>
                      <a:pt x="5110" y="25927"/>
                    </a:lnTo>
                    <a:lnTo>
                      <a:pt x="4839" y="20489"/>
                    </a:lnTo>
                    <a:lnTo>
                      <a:pt x="15310" y="15479"/>
                    </a:lnTo>
                    <a:lnTo>
                      <a:pt x="19375" y="19106"/>
                    </a:lnTo>
                    <a:lnTo>
                      <a:pt x="23786" y="16997"/>
                    </a:lnTo>
                    <a:lnTo>
                      <a:pt x="425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 name="Google Shape;485;p31"/>
              <p:cNvSpPr/>
              <p:nvPr/>
            </p:nvSpPr>
            <p:spPr>
              <a:xfrm>
                <a:off x="3095959" y="1592204"/>
                <a:ext cx="349348" cy="365730"/>
              </a:xfrm>
              <a:custGeom>
                <a:avLst/>
                <a:gdLst/>
                <a:ahLst/>
                <a:cxnLst/>
                <a:rect l="l" t="t" r="r" b="b"/>
                <a:pathLst>
                  <a:path w="26252" h="27483" extrusionOk="0">
                    <a:moveTo>
                      <a:pt x="12765" y="5533"/>
                    </a:moveTo>
                    <a:lnTo>
                      <a:pt x="17956" y="8057"/>
                    </a:lnTo>
                    <a:cubicBezTo>
                      <a:pt x="20073" y="9053"/>
                      <a:pt x="20898" y="10621"/>
                      <a:pt x="20110" y="12238"/>
                    </a:cubicBezTo>
                    <a:cubicBezTo>
                      <a:pt x="19600" y="13286"/>
                      <a:pt x="18721" y="13819"/>
                      <a:pt x="17619" y="13819"/>
                    </a:cubicBezTo>
                    <a:cubicBezTo>
                      <a:pt x="16960" y="13819"/>
                      <a:pt x="16221" y="13628"/>
                      <a:pt x="15433" y="13243"/>
                    </a:cubicBezTo>
                    <a:lnTo>
                      <a:pt x="10242" y="10719"/>
                    </a:lnTo>
                    <a:lnTo>
                      <a:pt x="12765" y="5533"/>
                    </a:lnTo>
                    <a:close/>
                    <a:moveTo>
                      <a:pt x="8566" y="14167"/>
                    </a:moveTo>
                    <a:lnTo>
                      <a:pt x="13753" y="16694"/>
                    </a:lnTo>
                    <a:cubicBezTo>
                      <a:pt x="16361" y="17925"/>
                      <a:pt x="17397" y="19753"/>
                      <a:pt x="16550" y="21493"/>
                    </a:cubicBezTo>
                    <a:cubicBezTo>
                      <a:pt x="16022" y="22577"/>
                      <a:pt x="15078" y="23128"/>
                      <a:pt x="13861" y="23128"/>
                    </a:cubicBezTo>
                    <a:cubicBezTo>
                      <a:pt x="13023" y="23128"/>
                      <a:pt x="12056" y="22867"/>
                      <a:pt x="11004" y="22340"/>
                    </a:cubicBezTo>
                    <a:lnTo>
                      <a:pt x="5817" y="19813"/>
                    </a:lnTo>
                    <a:lnTo>
                      <a:pt x="8566" y="14167"/>
                    </a:lnTo>
                    <a:close/>
                    <a:moveTo>
                      <a:pt x="10400" y="1"/>
                    </a:moveTo>
                    <a:lnTo>
                      <a:pt x="0" y="21362"/>
                    </a:lnTo>
                    <a:lnTo>
                      <a:pt x="9769" y="26116"/>
                    </a:lnTo>
                    <a:cubicBezTo>
                      <a:pt x="11646" y="27031"/>
                      <a:pt x="13410" y="27483"/>
                      <a:pt x="14971" y="27483"/>
                    </a:cubicBezTo>
                    <a:cubicBezTo>
                      <a:pt x="17467" y="27483"/>
                      <a:pt x="19445" y="26329"/>
                      <a:pt x="20543" y="24075"/>
                    </a:cubicBezTo>
                    <a:cubicBezTo>
                      <a:pt x="21921" y="21236"/>
                      <a:pt x="21209" y="18357"/>
                      <a:pt x="18623" y="16460"/>
                    </a:cubicBezTo>
                    <a:lnTo>
                      <a:pt x="18623" y="16460"/>
                    </a:lnTo>
                    <a:cubicBezTo>
                      <a:pt x="19062" y="16553"/>
                      <a:pt x="19491" y="16598"/>
                      <a:pt x="19908" y="16598"/>
                    </a:cubicBezTo>
                    <a:cubicBezTo>
                      <a:pt x="21962" y="16598"/>
                      <a:pt x="23695" y="15496"/>
                      <a:pt x="24648" y="13541"/>
                    </a:cubicBezTo>
                    <a:cubicBezTo>
                      <a:pt x="26251" y="10247"/>
                      <a:pt x="24440" y="6836"/>
                      <a:pt x="19894" y="4624"/>
                    </a:cubicBezTo>
                    <a:lnTo>
                      <a:pt x="1040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486;p31"/>
              <p:cNvSpPr/>
              <p:nvPr/>
            </p:nvSpPr>
            <p:spPr>
              <a:xfrm>
                <a:off x="3311311" y="1970870"/>
                <a:ext cx="351371" cy="323386"/>
              </a:xfrm>
              <a:custGeom>
                <a:avLst/>
                <a:gdLst/>
                <a:ahLst/>
                <a:cxnLst/>
                <a:rect l="l" t="t" r="r" b="b"/>
                <a:pathLst>
                  <a:path w="26404" h="24301" extrusionOk="0">
                    <a:moveTo>
                      <a:pt x="13645" y="0"/>
                    </a:moveTo>
                    <a:cubicBezTo>
                      <a:pt x="9707" y="0"/>
                      <a:pt x="5973" y="1901"/>
                      <a:pt x="3694" y="5467"/>
                    </a:cubicBezTo>
                    <a:cubicBezTo>
                      <a:pt x="0" y="11242"/>
                      <a:pt x="1716" y="18583"/>
                      <a:pt x="7610" y="22345"/>
                    </a:cubicBezTo>
                    <a:cubicBezTo>
                      <a:pt x="9647" y="23648"/>
                      <a:pt x="12140" y="24300"/>
                      <a:pt x="14622" y="24300"/>
                    </a:cubicBezTo>
                    <a:cubicBezTo>
                      <a:pt x="15659" y="24300"/>
                      <a:pt x="16694" y="24187"/>
                      <a:pt x="17694" y="23958"/>
                    </a:cubicBezTo>
                    <a:lnTo>
                      <a:pt x="17045" y="19997"/>
                    </a:lnTo>
                    <a:cubicBezTo>
                      <a:pt x="16364" y="20141"/>
                      <a:pt x="15669" y="20211"/>
                      <a:pt x="14979" y="20211"/>
                    </a:cubicBezTo>
                    <a:cubicBezTo>
                      <a:pt x="13217" y="20211"/>
                      <a:pt x="11487" y="19752"/>
                      <a:pt x="10111" y="18870"/>
                    </a:cubicBezTo>
                    <a:cubicBezTo>
                      <a:pt x="6335" y="16460"/>
                      <a:pt x="5254" y="11658"/>
                      <a:pt x="7647" y="7913"/>
                    </a:cubicBezTo>
                    <a:cubicBezTo>
                      <a:pt x="9159" y="5550"/>
                      <a:pt x="11652" y="4270"/>
                      <a:pt x="14238" y="4270"/>
                    </a:cubicBezTo>
                    <a:cubicBezTo>
                      <a:pt x="15720" y="4270"/>
                      <a:pt x="17233" y="4691"/>
                      <a:pt x="18609" y="5569"/>
                    </a:cubicBezTo>
                    <a:cubicBezTo>
                      <a:pt x="20582" y="6831"/>
                      <a:pt x="21975" y="9134"/>
                      <a:pt x="22381" y="11648"/>
                    </a:cubicBezTo>
                    <a:lnTo>
                      <a:pt x="26404" y="10269"/>
                    </a:lnTo>
                    <a:cubicBezTo>
                      <a:pt x="25719" y="7052"/>
                      <a:pt x="23588" y="3961"/>
                      <a:pt x="20726" y="2132"/>
                    </a:cubicBezTo>
                    <a:cubicBezTo>
                      <a:pt x="18475" y="693"/>
                      <a:pt x="16023" y="0"/>
                      <a:pt x="1364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1802"/>
        <p:cNvGrpSpPr/>
        <p:nvPr/>
      </p:nvGrpSpPr>
      <p:grpSpPr>
        <a:xfrm>
          <a:off x="0" y="0"/>
          <a:ext cx="0" cy="0"/>
          <a:chOff x="0" y="0"/>
          <a:chExt cx="0" cy="0"/>
        </a:xfrm>
      </p:grpSpPr>
      <p:sp>
        <p:nvSpPr>
          <p:cNvPr id="1803" name="Google Shape;1803;p211"/>
          <p:cNvSpPr txBox="1"/>
          <p:nvPr/>
        </p:nvSpPr>
        <p:spPr>
          <a:xfrm>
            <a:off x="322175" y="457200"/>
            <a:ext cx="8531700" cy="3970800"/>
          </a:xfrm>
          <a:prstGeom prst="rect">
            <a:avLst/>
          </a:prstGeom>
          <a:solidFill>
            <a:schemeClr val="dk1"/>
          </a:solidFill>
          <a:ln>
            <a:noFill/>
          </a:ln>
        </p:spPr>
        <p:txBody>
          <a:bodyPr spcFirstLastPara="1" wrap="square" lIns="91425" tIns="91425" rIns="91425" bIns="91425" anchor="t" anchorCtr="0">
            <a:spAutoFit/>
          </a:bodyPr>
          <a:lstStyle/>
          <a:p>
            <a:pPr marL="0" lvl="0" indent="0" algn="just" rtl="0">
              <a:lnSpc>
                <a:spcPct val="115000"/>
              </a:lnSpc>
              <a:spcBef>
                <a:spcPts val="1800"/>
              </a:spcBef>
              <a:spcAft>
                <a:spcPts val="0"/>
              </a:spcAft>
              <a:buNone/>
            </a:pPr>
            <a:r>
              <a:rPr lang="en" sz="1800" b="1">
                <a:latin typeface="Times New Roman"/>
                <a:ea typeface="Times New Roman"/>
                <a:cs typeface="Times New Roman"/>
                <a:sym typeface="Times New Roman"/>
              </a:rPr>
              <a:t>3.1. Học sinh khuyết tật nhìn sử dụng các thiết bị hỗ trợ, đồ dùng trong học hòa nhập cấp trung học cơ sở</a:t>
            </a:r>
            <a:endParaRPr sz="1800" b="1">
              <a:latin typeface="Times New Roman"/>
              <a:ea typeface="Times New Roman"/>
              <a:cs typeface="Times New Roman"/>
              <a:sym typeface="Times New Roman"/>
            </a:endParaRPr>
          </a:p>
          <a:p>
            <a:pPr marL="0" lvl="0" indent="0" algn="just" rtl="0">
              <a:lnSpc>
                <a:spcPct val="115000"/>
              </a:lnSpc>
              <a:spcBef>
                <a:spcPts val="1400"/>
              </a:spcBef>
              <a:spcAft>
                <a:spcPts val="0"/>
              </a:spcAft>
              <a:buNone/>
            </a:pPr>
            <a:r>
              <a:rPr lang="en" sz="1800" b="1">
                <a:latin typeface="Times New Roman"/>
                <a:ea typeface="Times New Roman"/>
                <a:cs typeface="Times New Roman"/>
                <a:sym typeface="Times New Roman"/>
              </a:rPr>
              <a:t>3.1.1. Các thiết bị hỗ trợ, đồ dùng dành cho học sinh khuyết tật nhìn</a:t>
            </a:r>
            <a:endParaRPr sz="1800" b="1">
              <a:latin typeface="Times New Roman"/>
              <a:ea typeface="Times New Roman"/>
              <a:cs typeface="Times New Roman"/>
              <a:sym typeface="Times New Roman"/>
            </a:endParaRPr>
          </a:p>
          <a:p>
            <a:pPr marL="0" lvl="0" indent="266700" algn="just" rtl="0">
              <a:lnSpc>
                <a:spcPct val="115000"/>
              </a:lnSpc>
              <a:spcBef>
                <a:spcPts val="1200"/>
              </a:spcBef>
              <a:spcAft>
                <a:spcPts val="0"/>
              </a:spcAft>
              <a:buNone/>
            </a:pPr>
            <a:r>
              <a:rPr lang="en" sz="1800">
                <a:latin typeface="Times New Roman"/>
                <a:ea typeface="Times New Roman"/>
                <a:cs typeface="Times New Roman"/>
                <a:sym typeface="Times New Roman"/>
              </a:rPr>
              <a:t>khi học sinh đã được chỉ định sử dụng một loại thiết bị trợ giúp nào thì Giáo viên cần khuyến khích học sinh luôn luôn sử dụng thiết bị trợ thị, bao gồm:</a:t>
            </a:r>
            <a:endParaRPr sz="1800">
              <a:latin typeface="Times New Roman"/>
              <a:ea typeface="Times New Roman"/>
              <a:cs typeface="Times New Roman"/>
              <a:sym typeface="Times New Roman"/>
            </a:endParaRPr>
          </a:p>
          <a:p>
            <a:pPr marL="0" lvl="0" indent="266700" algn="just" rtl="0">
              <a:lnSpc>
                <a:spcPct val="115000"/>
              </a:lnSpc>
              <a:spcBef>
                <a:spcPts val="1200"/>
              </a:spcBef>
              <a:spcAft>
                <a:spcPts val="0"/>
              </a:spcAft>
              <a:buNone/>
            </a:pPr>
            <a:r>
              <a:rPr lang="en" sz="1800" i="1">
                <a:latin typeface="Times New Roman"/>
                <a:ea typeface="Times New Roman"/>
                <a:cs typeface="Times New Roman"/>
                <a:sym typeface="Times New Roman"/>
              </a:rPr>
              <a:t>+ Kính phóng đại:</a:t>
            </a:r>
            <a:r>
              <a:rPr lang="en" sz="1800">
                <a:latin typeface="Times New Roman"/>
                <a:ea typeface="Times New Roman"/>
                <a:cs typeface="Times New Roman"/>
                <a:sym typeface="Times New Roman"/>
              </a:rPr>
              <a:t> kính phóng đại cầm tay và kính phóng đại có chân; dùng để đọc các tài liệu như thư, bản đồ, số điện thoại, nhãn hiệu....</a:t>
            </a:r>
            <a:endParaRPr sz="1800">
              <a:latin typeface="Times New Roman"/>
              <a:ea typeface="Times New Roman"/>
              <a:cs typeface="Times New Roman"/>
              <a:sym typeface="Times New Roman"/>
            </a:endParaRPr>
          </a:p>
          <a:p>
            <a:pPr marL="0" lvl="0" indent="266700" algn="just" rtl="0">
              <a:lnSpc>
                <a:spcPct val="115000"/>
              </a:lnSpc>
              <a:spcBef>
                <a:spcPts val="1200"/>
              </a:spcBef>
              <a:spcAft>
                <a:spcPts val="1200"/>
              </a:spcAft>
              <a:buNone/>
            </a:pPr>
            <a:r>
              <a:rPr lang="en" sz="1800" i="1">
                <a:latin typeface="Times New Roman"/>
                <a:ea typeface="Times New Roman"/>
                <a:cs typeface="Times New Roman"/>
                <a:sym typeface="Times New Roman"/>
              </a:rPr>
              <a:t>+ Kính viễn vọng: </a:t>
            </a:r>
            <a:r>
              <a:rPr lang="en" sz="1800">
                <a:latin typeface="Times New Roman"/>
                <a:ea typeface="Times New Roman"/>
                <a:cs typeface="Times New Roman"/>
                <a:sym typeface="Times New Roman"/>
              </a:rPr>
              <a:t>có loại cầm tay và có loại hai mắt kính; dùng để xem đồ vật ở xa như nhìn bảng, theo dõi sự kiện thể thao; chơi, số xe buýt, tivi... có thể điều chỉnh tiêu cự để nhìn xa hoặc nhìn gần, có kẹp để kẹp vào kính mắt.</a:t>
            </a:r>
            <a:endParaRPr sz="180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da-DK" sz="2400" b="1" dirty="0">
                <a:solidFill>
                  <a:schemeClr val="tx1"/>
                </a:solidFill>
                <a:latin typeface="Arial" pitchFamily="34" charset="0"/>
                <a:cs typeface="Arial" pitchFamily="34" charset="0"/>
              </a:rPr>
              <a:t>2.2. Các điều kiện</a:t>
            </a:r>
            <a:endParaRPr lang="en-US" sz="2400" dirty="0">
              <a:solidFill>
                <a:schemeClr val="tx1"/>
              </a:solidFill>
              <a:latin typeface="Arial" pitchFamily="34" charset="0"/>
              <a:cs typeface="Arial" pitchFamily="34" charset="0"/>
            </a:endParaRPr>
          </a:p>
        </p:txBody>
      </p:sp>
      <p:sp>
        <p:nvSpPr>
          <p:cNvPr id="3" name="Content Placeholder 2"/>
          <p:cNvSpPr>
            <a:spLocks noGrp="1"/>
          </p:cNvSpPr>
          <p:nvPr>
            <p:ph sz="quarter" idx="1"/>
          </p:nvPr>
        </p:nvSpPr>
        <p:spPr>
          <a:xfrm>
            <a:off x="1288478" y="1085850"/>
            <a:ext cx="6686550" cy="4057650"/>
          </a:xfrm>
        </p:spPr>
        <p:txBody>
          <a:bodyPr>
            <a:noAutofit/>
          </a:bodyPr>
          <a:lstStyle/>
          <a:p>
            <a:pPr>
              <a:spcBef>
                <a:spcPts val="450"/>
              </a:spcBef>
              <a:spcAft>
                <a:spcPts val="450"/>
              </a:spcAft>
            </a:pPr>
            <a:r>
              <a:rPr lang="da-DK" sz="2100" b="1" i="1" dirty="0">
                <a:latin typeface="Arial" pitchFamily="34" charset="0"/>
                <a:cs typeface="Arial" pitchFamily="34" charset="0"/>
              </a:rPr>
              <a:t>Điều kiện chung</a:t>
            </a:r>
          </a:p>
          <a:p>
            <a:pPr lvl="2">
              <a:spcBef>
                <a:spcPts val="450"/>
              </a:spcBef>
              <a:spcAft>
                <a:spcPts val="450"/>
              </a:spcAft>
              <a:buFont typeface="Wingdings" pitchFamily="2" charset="2"/>
              <a:buChar char="Ø"/>
            </a:pPr>
            <a:r>
              <a:rPr lang="vi-VN" sz="2100" dirty="0">
                <a:latin typeface="Arial" pitchFamily="34" charset="0"/>
                <a:cs typeface="Arial" pitchFamily="34" charset="0"/>
              </a:rPr>
              <a:t>Văn bản hướng dẫn của cấp học</a:t>
            </a:r>
          </a:p>
          <a:p>
            <a:pPr lvl="2">
              <a:spcBef>
                <a:spcPts val="450"/>
              </a:spcBef>
              <a:spcAft>
                <a:spcPts val="450"/>
              </a:spcAft>
              <a:buFont typeface="Wingdings" pitchFamily="2" charset="2"/>
              <a:buChar char="Ø"/>
            </a:pPr>
            <a:r>
              <a:rPr lang="vi-VN" sz="2100" dirty="0">
                <a:latin typeface="Arial" pitchFamily="34" charset="0"/>
                <a:cs typeface="Arial" pitchFamily="34" charset="0"/>
              </a:rPr>
              <a:t>Đặc điểm </a:t>
            </a:r>
            <a:r>
              <a:rPr lang="en-US" sz="2100" dirty="0">
                <a:latin typeface="Arial" pitchFamily="34" charset="0"/>
                <a:cs typeface="Arial" pitchFamily="34" charset="0"/>
              </a:rPr>
              <a:t>KT-XH</a:t>
            </a:r>
            <a:r>
              <a:rPr lang="vi-VN" sz="2100" dirty="0">
                <a:latin typeface="Arial" pitchFamily="34" charset="0"/>
                <a:cs typeface="Arial" pitchFamily="34" charset="0"/>
              </a:rPr>
              <a:t>, </a:t>
            </a:r>
            <a:r>
              <a:rPr lang="en-US" sz="2100" dirty="0">
                <a:latin typeface="Arial" pitchFamily="34" charset="0"/>
                <a:cs typeface="Arial" pitchFamily="34" charset="0"/>
              </a:rPr>
              <a:t>VH</a:t>
            </a:r>
            <a:r>
              <a:rPr lang="vi-VN" sz="2100" dirty="0">
                <a:latin typeface="Arial" pitchFamily="34" charset="0"/>
                <a:cs typeface="Arial" pitchFamily="34" charset="0"/>
              </a:rPr>
              <a:t>, truyền thống địa phương</a:t>
            </a:r>
          </a:p>
          <a:p>
            <a:pPr lvl="2">
              <a:spcBef>
                <a:spcPts val="450"/>
              </a:spcBef>
              <a:spcAft>
                <a:spcPts val="450"/>
              </a:spcAft>
              <a:buFont typeface="Wingdings" pitchFamily="2" charset="2"/>
              <a:buChar char="Ø"/>
            </a:pPr>
            <a:r>
              <a:rPr lang="vi-VN" sz="2100" dirty="0">
                <a:latin typeface="Arial" pitchFamily="34" charset="0"/>
                <a:cs typeface="Arial" pitchFamily="34" charset="0"/>
              </a:rPr>
              <a:t>Điều kiện kinh tế</a:t>
            </a:r>
            <a:r>
              <a:rPr lang="en-US" sz="2100" dirty="0">
                <a:latin typeface="Arial" pitchFamily="34" charset="0"/>
                <a:cs typeface="Arial" pitchFamily="34" charset="0"/>
              </a:rPr>
              <a:t>,</a:t>
            </a:r>
            <a:r>
              <a:rPr lang="vi-VN" sz="2100" dirty="0">
                <a:latin typeface="Arial" pitchFamily="34" charset="0"/>
                <a:cs typeface="Arial" pitchFamily="34" charset="0"/>
              </a:rPr>
              <a:t> sự quan tâm của </a:t>
            </a:r>
            <a:r>
              <a:rPr lang="en-US" sz="2100" dirty="0">
                <a:latin typeface="Arial" pitchFamily="34" charset="0"/>
                <a:cs typeface="Arial" pitchFamily="34" charset="0"/>
              </a:rPr>
              <a:t>GĐ</a:t>
            </a:r>
            <a:r>
              <a:rPr lang="vi-VN" sz="2100" dirty="0">
                <a:latin typeface="Arial" pitchFamily="34" charset="0"/>
                <a:cs typeface="Arial" pitchFamily="34" charset="0"/>
              </a:rPr>
              <a:t> với </a:t>
            </a:r>
            <a:r>
              <a:rPr lang="en-US" sz="2100" dirty="0">
                <a:latin typeface="Arial" pitchFamily="34" charset="0"/>
                <a:cs typeface="Arial" pitchFamily="34" charset="0"/>
              </a:rPr>
              <a:t>HSKT</a:t>
            </a:r>
            <a:endParaRPr lang="vi-VN" sz="2100" dirty="0">
              <a:latin typeface="Arial" pitchFamily="34" charset="0"/>
              <a:cs typeface="Arial" pitchFamily="34" charset="0"/>
            </a:endParaRPr>
          </a:p>
          <a:p>
            <a:pPr>
              <a:spcBef>
                <a:spcPts val="450"/>
              </a:spcBef>
              <a:spcAft>
                <a:spcPts val="450"/>
              </a:spcAft>
            </a:pPr>
            <a:r>
              <a:rPr lang="da-DK" sz="2100" b="1" i="1" dirty="0">
                <a:latin typeface="Arial" pitchFamily="34" charset="0"/>
                <a:cs typeface="Arial" pitchFamily="34" charset="0"/>
              </a:rPr>
              <a:t>Điều kiện cụ thể </a:t>
            </a:r>
          </a:p>
          <a:p>
            <a:pPr lvl="2">
              <a:spcBef>
                <a:spcPts val="450"/>
              </a:spcBef>
              <a:spcAft>
                <a:spcPts val="450"/>
              </a:spcAft>
              <a:buFont typeface="Wingdings" pitchFamily="2" charset="2"/>
              <a:buChar char="Ø"/>
            </a:pPr>
            <a:r>
              <a:rPr lang="vi-VN" sz="2100" dirty="0">
                <a:latin typeface="Arial" pitchFamily="34" charset="0"/>
                <a:cs typeface="Arial" pitchFamily="34" charset="0"/>
              </a:rPr>
              <a:t>Khả năng phát triển của </a:t>
            </a:r>
            <a:r>
              <a:rPr lang="en-US" sz="2100" dirty="0">
                <a:latin typeface="Arial" pitchFamily="34" charset="0"/>
                <a:cs typeface="Arial" pitchFamily="34" charset="0"/>
              </a:rPr>
              <a:t>HSKT</a:t>
            </a:r>
            <a:endParaRPr lang="vi-VN" sz="2100" dirty="0">
              <a:latin typeface="Arial" pitchFamily="34" charset="0"/>
              <a:cs typeface="Arial" pitchFamily="34" charset="0"/>
            </a:endParaRPr>
          </a:p>
          <a:p>
            <a:pPr lvl="2">
              <a:spcBef>
                <a:spcPts val="450"/>
              </a:spcBef>
              <a:spcAft>
                <a:spcPts val="450"/>
              </a:spcAft>
              <a:buFont typeface="Wingdings" pitchFamily="2" charset="2"/>
              <a:buChar char="Ø"/>
            </a:pPr>
            <a:r>
              <a:rPr lang="vi-VN" sz="2100" dirty="0">
                <a:latin typeface="Arial" pitchFamily="34" charset="0"/>
                <a:cs typeface="Arial" pitchFamily="34" charset="0"/>
              </a:rPr>
              <a:t>Mục tiêu đã xây dựng trong </a:t>
            </a:r>
            <a:r>
              <a:rPr lang="en-US" sz="2100" dirty="0">
                <a:latin typeface="Arial" pitchFamily="34" charset="0"/>
                <a:cs typeface="Arial" pitchFamily="34" charset="0"/>
              </a:rPr>
              <a:t>KHGDCN</a:t>
            </a:r>
            <a:endParaRPr lang="vi-VN" sz="2100" dirty="0">
              <a:latin typeface="Arial" pitchFamily="34" charset="0"/>
              <a:cs typeface="Arial" pitchFamily="34" charset="0"/>
            </a:endParaRPr>
          </a:p>
          <a:p>
            <a:pPr lvl="2">
              <a:spcBef>
                <a:spcPts val="450"/>
              </a:spcBef>
              <a:spcAft>
                <a:spcPts val="450"/>
              </a:spcAft>
              <a:buFont typeface="Wingdings" pitchFamily="2" charset="2"/>
              <a:buChar char="Ø"/>
            </a:pPr>
            <a:r>
              <a:rPr lang="vi-VN" sz="2100" dirty="0">
                <a:latin typeface="Arial" pitchFamily="34" charset="0"/>
                <a:cs typeface="Arial" pitchFamily="34" charset="0"/>
              </a:rPr>
              <a:t>Nhà trường, lớp học của </a:t>
            </a:r>
            <a:r>
              <a:rPr lang="en-US" sz="2100" dirty="0">
                <a:latin typeface="Arial" pitchFamily="34" charset="0"/>
                <a:cs typeface="Arial" pitchFamily="34" charset="0"/>
              </a:rPr>
              <a:t>HSKT</a:t>
            </a:r>
            <a:r>
              <a:rPr lang="vi-VN" sz="2100" dirty="0">
                <a:latin typeface="Arial" pitchFamily="34" charset="0"/>
                <a:cs typeface="Arial" pitchFamily="34" charset="0"/>
              </a:rPr>
              <a:t> theo học.</a:t>
            </a:r>
          </a:p>
          <a:p>
            <a:pPr>
              <a:spcBef>
                <a:spcPts val="450"/>
              </a:spcBef>
              <a:spcAft>
                <a:spcPts val="450"/>
              </a:spcAft>
            </a:pPr>
            <a:endParaRPr lang="en-US" sz="2100" dirty="0">
              <a:latin typeface="Arial" pitchFamily="34" charset="0"/>
              <a:cs typeface="Arial" pitchFamily="34" charset="0"/>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1807"/>
        <p:cNvGrpSpPr/>
        <p:nvPr/>
      </p:nvGrpSpPr>
      <p:grpSpPr>
        <a:xfrm>
          <a:off x="0" y="0"/>
          <a:ext cx="0" cy="0"/>
          <a:chOff x="0" y="0"/>
          <a:chExt cx="0" cy="0"/>
        </a:xfrm>
      </p:grpSpPr>
      <p:sp>
        <p:nvSpPr>
          <p:cNvPr id="1808" name="Google Shape;1808;p212"/>
          <p:cNvSpPr txBox="1"/>
          <p:nvPr/>
        </p:nvSpPr>
        <p:spPr>
          <a:xfrm>
            <a:off x="299925" y="577675"/>
            <a:ext cx="8287500" cy="3791100"/>
          </a:xfrm>
          <a:prstGeom prst="rect">
            <a:avLst/>
          </a:prstGeom>
          <a:solidFill>
            <a:schemeClr val="dk1"/>
          </a:solidFill>
          <a:ln>
            <a:noFill/>
          </a:ln>
        </p:spPr>
        <p:txBody>
          <a:bodyPr spcFirstLastPara="1" wrap="square" lIns="91425" tIns="91425" rIns="91425" bIns="91425" anchor="t" anchorCtr="0">
            <a:spAutoFit/>
          </a:bodyPr>
          <a:lstStyle/>
          <a:p>
            <a:pPr marL="0" lvl="0" indent="266700" algn="just" rtl="0">
              <a:lnSpc>
                <a:spcPct val="115000"/>
              </a:lnSpc>
              <a:spcBef>
                <a:spcPts val="1200"/>
              </a:spcBef>
              <a:spcAft>
                <a:spcPts val="0"/>
              </a:spcAft>
              <a:buNone/>
            </a:pPr>
            <a:r>
              <a:rPr lang="en" sz="1800" i="1">
                <a:latin typeface="Times New Roman"/>
                <a:ea typeface="Times New Roman"/>
                <a:cs typeface="Times New Roman"/>
                <a:sym typeface="Times New Roman"/>
              </a:rPr>
              <a:t>+ Kính mắt:</a:t>
            </a:r>
            <a:r>
              <a:rPr lang="en" sz="1800">
                <a:latin typeface="Times New Roman"/>
                <a:ea typeface="Times New Roman"/>
                <a:cs typeface="Times New Roman"/>
                <a:sym typeface="Times New Roman"/>
              </a:rPr>
              <a:t> kính phóng đại lớn; dùng để đọc sách hoặc viết trong thời gian dài và những công việc đòi hỏi kỹ năng tinh xảo như khâu vá.</a:t>
            </a:r>
            <a:endParaRPr sz="1800">
              <a:latin typeface="Times New Roman"/>
              <a:ea typeface="Times New Roman"/>
              <a:cs typeface="Times New Roman"/>
              <a:sym typeface="Times New Roman"/>
            </a:endParaRPr>
          </a:p>
          <a:p>
            <a:pPr marL="0" lvl="0" indent="266700" algn="just" rtl="0">
              <a:lnSpc>
                <a:spcPct val="115000"/>
              </a:lnSpc>
              <a:spcBef>
                <a:spcPts val="1200"/>
              </a:spcBef>
              <a:spcAft>
                <a:spcPts val="0"/>
              </a:spcAft>
              <a:buNone/>
            </a:pPr>
            <a:r>
              <a:rPr lang="en" sz="1800" i="1">
                <a:latin typeface="Times New Roman"/>
                <a:ea typeface="Times New Roman"/>
                <a:cs typeface="Times New Roman"/>
                <a:sym typeface="Times New Roman"/>
              </a:rPr>
              <a:t>+ Kính lọc hoặc kính râm để kiểm soát ánh sáng chói:</a:t>
            </a:r>
            <a:r>
              <a:rPr lang="en" sz="1800">
                <a:latin typeface="Times New Roman"/>
                <a:ea typeface="Times New Roman"/>
                <a:cs typeface="Times New Roman"/>
                <a:sym typeface="Times New Roman"/>
              </a:rPr>
              <a:t> kính mắt lọc ánh sáng hoặc kính sậm màu có thể được dùng cho những học sinh nhạy cảm với ánh sáng ở trong nhà và bên ngoài.</a:t>
            </a:r>
            <a:endParaRPr sz="1800">
              <a:latin typeface="Times New Roman"/>
              <a:ea typeface="Times New Roman"/>
              <a:cs typeface="Times New Roman"/>
              <a:sym typeface="Times New Roman"/>
            </a:endParaRPr>
          </a:p>
          <a:p>
            <a:pPr marL="0" lvl="0" indent="266700" algn="just" rtl="0">
              <a:lnSpc>
                <a:spcPct val="115000"/>
              </a:lnSpc>
              <a:spcBef>
                <a:spcPts val="1200"/>
              </a:spcBef>
              <a:spcAft>
                <a:spcPts val="0"/>
              </a:spcAft>
              <a:buNone/>
            </a:pPr>
            <a:r>
              <a:rPr lang="en" sz="1800" i="1">
                <a:latin typeface="Times New Roman"/>
                <a:ea typeface="Times New Roman"/>
                <a:cs typeface="Times New Roman"/>
                <a:sym typeface="Times New Roman"/>
              </a:rPr>
              <a:t>+ Ti vi chuyên dụng</a:t>
            </a:r>
            <a:r>
              <a:rPr lang="en" sz="1800">
                <a:latin typeface="Times New Roman"/>
                <a:ea typeface="Times New Roman"/>
                <a:cs typeface="Times New Roman"/>
                <a:sym typeface="Times New Roman"/>
              </a:rPr>
              <a:t> dùng cho những người bị thu hẹp trường thị và dùng để đọc hoặc viết; thay đổi mầu sắc của hình và nền.</a:t>
            </a:r>
            <a:endParaRPr sz="1800">
              <a:latin typeface="Times New Roman"/>
              <a:ea typeface="Times New Roman"/>
              <a:cs typeface="Times New Roman"/>
              <a:sym typeface="Times New Roman"/>
            </a:endParaRPr>
          </a:p>
          <a:p>
            <a:pPr marL="0" lvl="0" indent="0" algn="just" rtl="0">
              <a:lnSpc>
                <a:spcPct val="115000"/>
              </a:lnSpc>
              <a:spcBef>
                <a:spcPts val="1200"/>
              </a:spcBef>
              <a:spcAft>
                <a:spcPts val="1200"/>
              </a:spcAft>
              <a:buNone/>
            </a:pPr>
            <a:r>
              <a:rPr lang="en" sz="1800" i="1">
                <a:latin typeface="Times New Roman"/>
                <a:ea typeface="Times New Roman"/>
                <a:cs typeface="Times New Roman"/>
                <a:sym typeface="Times New Roman"/>
              </a:rPr>
              <a:t>   + Công nghệ vi tính và máy in:</a:t>
            </a:r>
            <a:r>
              <a:rPr lang="en" sz="1800">
                <a:latin typeface="Times New Roman"/>
                <a:ea typeface="Times New Roman"/>
                <a:cs typeface="Times New Roman"/>
                <a:sym typeface="Times New Roman"/>
              </a:rPr>
              <a:t> điều chỉnh tuỳ thị giác của từng người; có thể dùng bộ kiểm tra/monitor và máy in laser điều chỉnh kích cỡ của tài liệu, độ tương phản và lựa chọn màu sắc</a:t>
            </a:r>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1812"/>
        <p:cNvGrpSpPr/>
        <p:nvPr/>
      </p:nvGrpSpPr>
      <p:grpSpPr>
        <a:xfrm>
          <a:off x="0" y="0"/>
          <a:ext cx="0" cy="0"/>
          <a:chOff x="0" y="0"/>
          <a:chExt cx="0" cy="0"/>
        </a:xfrm>
      </p:grpSpPr>
      <p:sp>
        <p:nvSpPr>
          <p:cNvPr id="1813" name="Google Shape;1813;p213"/>
          <p:cNvSpPr txBox="1"/>
          <p:nvPr/>
        </p:nvSpPr>
        <p:spPr>
          <a:xfrm>
            <a:off x="1328400" y="655450"/>
            <a:ext cx="5998800" cy="3615600"/>
          </a:xfrm>
          <a:prstGeom prst="rect">
            <a:avLst/>
          </a:prstGeom>
          <a:noFill/>
          <a:ln>
            <a:noFill/>
          </a:ln>
        </p:spPr>
        <p:txBody>
          <a:bodyPr spcFirstLastPara="1" wrap="square" lIns="91425" tIns="91425" rIns="91425" bIns="91425" anchor="t" anchorCtr="0">
            <a:spAutoFit/>
          </a:bodyPr>
          <a:lstStyle/>
          <a:p>
            <a:pPr marL="0" lvl="0" indent="266700" algn="just" rtl="0">
              <a:lnSpc>
                <a:spcPct val="115000"/>
              </a:lnSpc>
              <a:spcBef>
                <a:spcPts val="1200"/>
              </a:spcBef>
              <a:spcAft>
                <a:spcPts val="0"/>
              </a:spcAft>
              <a:buNone/>
            </a:pPr>
            <a:r>
              <a:rPr lang="en" sz="1800">
                <a:latin typeface="Times New Roman"/>
                <a:ea typeface="Times New Roman"/>
                <a:cs typeface="Times New Roman"/>
                <a:sym typeface="Times New Roman"/>
              </a:rPr>
              <a:t>Một số công cụ đơn giản, rẻ tiền nhưng lại giúp tăng độ tương phản của hình ảnh như một số công cụ sau:</a:t>
            </a:r>
            <a:endParaRPr sz="1800">
              <a:latin typeface="Times New Roman"/>
              <a:ea typeface="Times New Roman"/>
              <a:cs typeface="Times New Roman"/>
              <a:sym typeface="Times New Roman"/>
            </a:endParaRPr>
          </a:p>
          <a:p>
            <a:pPr marL="0" lvl="0" indent="266700" algn="just" rtl="0">
              <a:lnSpc>
                <a:spcPct val="115000"/>
              </a:lnSpc>
              <a:spcBef>
                <a:spcPts val="1200"/>
              </a:spcBef>
              <a:spcAft>
                <a:spcPts val="0"/>
              </a:spcAft>
              <a:buNone/>
            </a:pPr>
            <a:r>
              <a:rPr lang="en" sz="1800" i="1">
                <a:latin typeface="Times New Roman"/>
                <a:ea typeface="Times New Roman"/>
                <a:cs typeface="Times New Roman"/>
                <a:sym typeface="Times New Roman"/>
              </a:rPr>
              <a:t>+ Giá đọc</a:t>
            </a:r>
            <a:endParaRPr sz="1800" i="1">
              <a:latin typeface="Times New Roman"/>
              <a:ea typeface="Times New Roman"/>
              <a:cs typeface="Times New Roman"/>
              <a:sym typeface="Times New Roman"/>
            </a:endParaRPr>
          </a:p>
          <a:p>
            <a:pPr marL="0" lvl="0" indent="266700" algn="just" rtl="0">
              <a:lnSpc>
                <a:spcPct val="115000"/>
              </a:lnSpc>
              <a:spcBef>
                <a:spcPts val="1200"/>
              </a:spcBef>
              <a:spcAft>
                <a:spcPts val="0"/>
              </a:spcAft>
              <a:buNone/>
            </a:pPr>
            <a:r>
              <a:rPr lang="en" sz="1800" i="1">
                <a:latin typeface="Times New Roman"/>
                <a:ea typeface="Times New Roman"/>
                <a:cs typeface="Times New Roman"/>
                <a:sym typeface="Times New Roman"/>
              </a:rPr>
              <a:t>+ Bút dạ</a:t>
            </a:r>
            <a:endParaRPr sz="1800" i="1">
              <a:latin typeface="Times New Roman"/>
              <a:ea typeface="Times New Roman"/>
              <a:cs typeface="Times New Roman"/>
              <a:sym typeface="Times New Roman"/>
            </a:endParaRPr>
          </a:p>
          <a:p>
            <a:pPr marL="0" lvl="0" indent="266700" algn="just" rtl="0">
              <a:lnSpc>
                <a:spcPct val="115000"/>
              </a:lnSpc>
              <a:spcBef>
                <a:spcPts val="1200"/>
              </a:spcBef>
              <a:spcAft>
                <a:spcPts val="0"/>
              </a:spcAft>
              <a:buNone/>
            </a:pPr>
            <a:r>
              <a:rPr lang="en" sz="1800" i="1">
                <a:latin typeface="Times New Roman"/>
                <a:ea typeface="Times New Roman"/>
                <a:cs typeface="Times New Roman"/>
                <a:sym typeface="Times New Roman"/>
              </a:rPr>
              <a:t>+ Bút gạch dòng</a:t>
            </a:r>
            <a:endParaRPr sz="1800" i="1">
              <a:latin typeface="Times New Roman"/>
              <a:ea typeface="Times New Roman"/>
              <a:cs typeface="Times New Roman"/>
              <a:sym typeface="Times New Roman"/>
            </a:endParaRPr>
          </a:p>
          <a:p>
            <a:pPr marL="0" lvl="0" indent="266700" algn="just" rtl="0">
              <a:lnSpc>
                <a:spcPct val="115000"/>
              </a:lnSpc>
              <a:spcBef>
                <a:spcPts val="1200"/>
              </a:spcBef>
              <a:spcAft>
                <a:spcPts val="0"/>
              </a:spcAft>
              <a:buNone/>
            </a:pPr>
            <a:r>
              <a:rPr lang="en" sz="1800" i="1">
                <a:latin typeface="Times New Roman"/>
                <a:ea typeface="Times New Roman"/>
                <a:cs typeface="Times New Roman"/>
                <a:sym typeface="Times New Roman"/>
              </a:rPr>
              <a:t>+ Sách khổ lớn</a:t>
            </a:r>
            <a:endParaRPr sz="1800" i="1">
              <a:latin typeface="Times New Roman"/>
              <a:ea typeface="Times New Roman"/>
              <a:cs typeface="Times New Roman"/>
              <a:sym typeface="Times New Roman"/>
            </a:endParaRPr>
          </a:p>
          <a:p>
            <a:pPr marL="0" lvl="0" indent="266700" algn="just" rtl="0">
              <a:lnSpc>
                <a:spcPct val="115000"/>
              </a:lnSpc>
              <a:spcBef>
                <a:spcPts val="1200"/>
              </a:spcBef>
              <a:spcAft>
                <a:spcPts val="0"/>
              </a:spcAft>
              <a:buNone/>
            </a:pPr>
            <a:r>
              <a:rPr lang="en" sz="1800" i="1">
                <a:latin typeface="Times New Roman"/>
                <a:ea typeface="Times New Roman"/>
                <a:cs typeface="Times New Roman"/>
                <a:sym typeface="Times New Roman"/>
              </a:rPr>
              <a:t>+ Giấy có dòng kẻ đậm</a:t>
            </a:r>
            <a:endParaRPr sz="1800" i="1">
              <a:latin typeface="Times New Roman"/>
              <a:ea typeface="Times New Roman"/>
              <a:cs typeface="Times New Roman"/>
              <a:sym typeface="Times New Roman"/>
            </a:endParaRPr>
          </a:p>
          <a:p>
            <a:pPr marL="0" lvl="0" indent="266700" algn="just" rtl="0">
              <a:lnSpc>
                <a:spcPct val="115000"/>
              </a:lnSpc>
              <a:spcBef>
                <a:spcPts val="1200"/>
              </a:spcBef>
              <a:spcAft>
                <a:spcPts val="1200"/>
              </a:spcAft>
              <a:buNone/>
            </a:pPr>
            <a:r>
              <a:rPr lang="en" sz="1800" i="1">
                <a:latin typeface="Times New Roman"/>
                <a:ea typeface="Times New Roman"/>
                <a:cs typeface="Times New Roman"/>
                <a:sym typeface="Times New Roman"/>
              </a:rPr>
              <a:t>+ Khung khống chế</a:t>
            </a:r>
            <a:endParaRPr sz="180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1817"/>
        <p:cNvGrpSpPr/>
        <p:nvPr/>
      </p:nvGrpSpPr>
      <p:grpSpPr>
        <a:xfrm>
          <a:off x="0" y="0"/>
          <a:ext cx="0" cy="0"/>
          <a:chOff x="0" y="0"/>
          <a:chExt cx="0" cy="0"/>
        </a:xfrm>
      </p:grpSpPr>
      <p:sp>
        <p:nvSpPr>
          <p:cNvPr id="1818" name="Google Shape;1818;p214"/>
          <p:cNvSpPr txBox="1"/>
          <p:nvPr/>
        </p:nvSpPr>
        <p:spPr>
          <a:xfrm>
            <a:off x="1088700" y="966475"/>
            <a:ext cx="6765300" cy="2670600"/>
          </a:xfrm>
          <a:prstGeom prst="rect">
            <a:avLst/>
          </a:prstGeom>
          <a:noFill/>
          <a:ln>
            <a:noFill/>
          </a:ln>
        </p:spPr>
        <p:txBody>
          <a:bodyPr spcFirstLastPara="1" wrap="square" lIns="91425" tIns="91425" rIns="91425" bIns="91425" anchor="t" anchorCtr="0">
            <a:spAutoFit/>
          </a:bodyPr>
          <a:lstStyle/>
          <a:p>
            <a:pPr marL="0" lvl="0" indent="266700" algn="just" rtl="0">
              <a:lnSpc>
                <a:spcPct val="115000"/>
              </a:lnSpc>
              <a:spcBef>
                <a:spcPts val="1200"/>
              </a:spcBef>
              <a:spcAft>
                <a:spcPts val="0"/>
              </a:spcAft>
              <a:buNone/>
            </a:pPr>
            <a:r>
              <a:rPr lang="en" sz="1800">
                <a:latin typeface="Times New Roman"/>
                <a:ea typeface="Times New Roman"/>
                <a:cs typeface="Times New Roman"/>
                <a:sym typeface="Times New Roman"/>
              </a:rPr>
              <a:t>Những đồ dùng này cần một số hình thức hoạt động riêng hỗ trợ cho người khuyết tật nhìn, chẳng hạn như:</a:t>
            </a:r>
            <a:endParaRPr sz="1800">
              <a:latin typeface="Times New Roman"/>
              <a:ea typeface="Times New Roman"/>
              <a:cs typeface="Times New Roman"/>
              <a:sym typeface="Times New Roman"/>
            </a:endParaRPr>
          </a:p>
          <a:p>
            <a:pPr marL="0" lvl="0" indent="266700" algn="just" rtl="0">
              <a:lnSpc>
                <a:spcPct val="115000"/>
              </a:lnSpc>
              <a:spcBef>
                <a:spcPts val="1200"/>
              </a:spcBef>
              <a:spcAft>
                <a:spcPts val="0"/>
              </a:spcAft>
              <a:buNone/>
            </a:pPr>
            <a:r>
              <a:rPr lang="en" sz="1800" i="1">
                <a:latin typeface="Times New Roman"/>
                <a:ea typeface="Times New Roman"/>
                <a:cs typeface="Times New Roman"/>
                <a:sym typeface="Times New Roman"/>
              </a:rPr>
              <a:t>+ Nhiệt kế và máy tính biết nói</a:t>
            </a:r>
            <a:endParaRPr sz="1800" i="1">
              <a:latin typeface="Times New Roman"/>
              <a:ea typeface="Times New Roman"/>
              <a:cs typeface="Times New Roman"/>
              <a:sym typeface="Times New Roman"/>
            </a:endParaRPr>
          </a:p>
          <a:p>
            <a:pPr marL="0" lvl="0" indent="266700" algn="just" rtl="0">
              <a:lnSpc>
                <a:spcPct val="115000"/>
              </a:lnSpc>
              <a:spcBef>
                <a:spcPts val="1200"/>
              </a:spcBef>
              <a:spcAft>
                <a:spcPts val="0"/>
              </a:spcAft>
              <a:buNone/>
            </a:pPr>
            <a:r>
              <a:rPr lang="en" sz="1800" i="1">
                <a:latin typeface="Times New Roman"/>
                <a:ea typeface="Times New Roman"/>
                <a:cs typeface="Times New Roman"/>
                <a:sym typeface="Times New Roman"/>
              </a:rPr>
              <a:t>+ Đồng hồ biết nói</a:t>
            </a:r>
            <a:endParaRPr sz="1800" i="1">
              <a:latin typeface="Times New Roman"/>
              <a:ea typeface="Times New Roman"/>
              <a:cs typeface="Times New Roman"/>
              <a:sym typeface="Times New Roman"/>
            </a:endParaRPr>
          </a:p>
          <a:p>
            <a:pPr marL="0" lvl="0" indent="266700" algn="just" rtl="0">
              <a:lnSpc>
                <a:spcPct val="115000"/>
              </a:lnSpc>
              <a:spcBef>
                <a:spcPts val="1200"/>
              </a:spcBef>
              <a:spcAft>
                <a:spcPts val="0"/>
              </a:spcAft>
              <a:buNone/>
            </a:pPr>
            <a:r>
              <a:rPr lang="en" sz="1800" i="1">
                <a:latin typeface="Times New Roman"/>
                <a:ea typeface="Times New Roman"/>
                <a:cs typeface="Times New Roman"/>
                <a:sym typeface="Times New Roman"/>
              </a:rPr>
              <a:t>+ Máy ghi âm với các tốc độ khác nhau</a:t>
            </a:r>
            <a:endParaRPr sz="1800" i="1">
              <a:latin typeface="Times New Roman"/>
              <a:ea typeface="Times New Roman"/>
              <a:cs typeface="Times New Roman"/>
              <a:sym typeface="Times New Roman"/>
            </a:endParaRPr>
          </a:p>
          <a:p>
            <a:pPr marL="0" lvl="0" indent="266700" algn="just" rtl="0">
              <a:lnSpc>
                <a:spcPct val="115000"/>
              </a:lnSpc>
              <a:spcBef>
                <a:spcPts val="1200"/>
              </a:spcBef>
              <a:spcAft>
                <a:spcPts val="1200"/>
              </a:spcAft>
              <a:buNone/>
            </a:pPr>
            <a:r>
              <a:rPr lang="en" sz="1800" i="1">
                <a:latin typeface="Times New Roman"/>
                <a:ea typeface="Times New Roman"/>
                <a:cs typeface="Times New Roman"/>
                <a:sym typeface="Times New Roman"/>
              </a:rPr>
              <a:t>+ Phần mềm đọc chữ in cỡ lớn</a:t>
            </a:r>
            <a:endParaRPr sz="180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1822"/>
        <p:cNvGrpSpPr/>
        <p:nvPr/>
      </p:nvGrpSpPr>
      <p:grpSpPr>
        <a:xfrm>
          <a:off x="0" y="0"/>
          <a:ext cx="0" cy="0"/>
          <a:chOff x="0" y="0"/>
          <a:chExt cx="0" cy="0"/>
        </a:xfrm>
      </p:grpSpPr>
      <p:sp>
        <p:nvSpPr>
          <p:cNvPr id="1823" name="Google Shape;1823;p215"/>
          <p:cNvSpPr txBox="1"/>
          <p:nvPr/>
        </p:nvSpPr>
        <p:spPr>
          <a:xfrm>
            <a:off x="304800" y="381000"/>
            <a:ext cx="8498400" cy="4098900"/>
          </a:xfrm>
          <a:prstGeom prst="rect">
            <a:avLst/>
          </a:prstGeom>
          <a:solidFill>
            <a:schemeClr val="dk1"/>
          </a:solidFill>
          <a:ln>
            <a:noFill/>
          </a:ln>
        </p:spPr>
        <p:txBody>
          <a:bodyPr spcFirstLastPara="1" wrap="square" lIns="91425" tIns="91425" rIns="91425" bIns="91425" anchor="t" anchorCtr="0">
            <a:spAutoFit/>
          </a:bodyPr>
          <a:lstStyle/>
          <a:p>
            <a:pPr marL="0" lvl="0" indent="266700" algn="just" rtl="0">
              <a:lnSpc>
                <a:spcPct val="115000"/>
              </a:lnSpc>
              <a:spcBef>
                <a:spcPts val="1200"/>
              </a:spcBef>
              <a:spcAft>
                <a:spcPts val="0"/>
              </a:spcAft>
              <a:buNone/>
            </a:pPr>
            <a:r>
              <a:rPr lang="en" sz="1800" b="1" i="1">
                <a:latin typeface="Times New Roman"/>
                <a:ea typeface="Times New Roman"/>
                <a:cs typeface="Times New Roman"/>
                <a:sym typeface="Times New Roman"/>
              </a:rPr>
              <a:t>* Những đồ dùng trực quan chủ yếu trong dạy học cho học sinh khuyết tật nhìn:</a:t>
            </a:r>
            <a:endParaRPr sz="1800" b="1" i="1">
              <a:latin typeface="Times New Roman"/>
              <a:ea typeface="Times New Roman"/>
              <a:cs typeface="Times New Roman"/>
              <a:sym typeface="Times New Roman"/>
            </a:endParaRPr>
          </a:p>
          <a:p>
            <a:pPr marL="0" lvl="0" indent="266700" algn="just" rtl="0">
              <a:lnSpc>
                <a:spcPct val="115000"/>
              </a:lnSpc>
              <a:spcBef>
                <a:spcPts val="1200"/>
              </a:spcBef>
              <a:spcAft>
                <a:spcPts val="0"/>
              </a:spcAft>
              <a:buNone/>
            </a:pPr>
            <a:r>
              <a:rPr lang="en" sz="1800" i="1">
                <a:latin typeface="Times New Roman"/>
                <a:ea typeface="Times New Roman"/>
                <a:cs typeface="Times New Roman"/>
                <a:sym typeface="Times New Roman"/>
              </a:rPr>
              <a:t>(i) Vật thật:</a:t>
            </a:r>
            <a:r>
              <a:rPr lang="en" sz="1800">
                <a:latin typeface="Times New Roman"/>
                <a:ea typeface="Times New Roman"/>
                <a:cs typeface="Times New Roman"/>
                <a:sym typeface="Times New Roman"/>
              </a:rPr>
              <a:t> Vật thật trong giảng dạy là những giáo cụ trực quan sẵn có trong tự nhiên và đời sống con người, được giữ nguyên hình dạng, còn tươi sống và nguyên chất.</a:t>
            </a:r>
            <a:endParaRPr sz="1800">
              <a:latin typeface="Times New Roman"/>
              <a:ea typeface="Times New Roman"/>
              <a:cs typeface="Times New Roman"/>
              <a:sym typeface="Times New Roman"/>
            </a:endParaRPr>
          </a:p>
          <a:p>
            <a:pPr marL="0" lvl="0" indent="266700" algn="just" rtl="0">
              <a:lnSpc>
                <a:spcPct val="115000"/>
              </a:lnSpc>
              <a:spcBef>
                <a:spcPts val="1200"/>
              </a:spcBef>
              <a:spcAft>
                <a:spcPts val="0"/>
              </a:spcAft>
              <a:buNone/>
            </a:pPr>
            <a:r>
              <a:rPr lang="en" sz="1800">
                <a:latin typeface="Times New Roman"/>
                <a:ea typeface="Times New Roman"/>
                <a:cs typeface="Times New Roman"/>
                <a:sym typeface="Times New Roman"/>
              </a:rPr>
              <a:t>+ Tính chất đặc trưng của loại này là tính xác thực và nguyên bản. Nó phản ánh chính xác khách quan những đặc điểm, tính chất tự nhiên và mối quan hệ với các sự vật, hiện tượng như:</a:t>
            </a:r>
            <a:endParaRPr sz="1800">
              <a:latin typeface="Times New Roman"/>
              <a:ea typeface="Times New Roman"/>
              <a:cs typeface="Times New Roman"/>
              <a:sym typeface="Times New Roman"/>
            </a:endParaRPr>
          </a:p>
          <a:p>
            <a:pPr marL="0" lvl="0" indent="444500" algn="just" rtl="0">
              <a:lnSpc>
                <a:spcPct val="115000"/>
              </a:lnSpc>
              <a:spcBef>
                <a:spcPts val="1200"/>
              </a:spcBef>
              <a:spcAft>
                <a:spcPts val="0"/>
              </a:spcAft>
              <a:buNone/>
            </a:pPr>
            <a:r>
              <a:rPr lang="en" sz="1800">
                <a:latin typeface="Times New Roman"/>
                <a:ea typeface="Times New Roman"/>
                <a:cs typeface="Times New Roman"/>
                <a:sym typeface="Times New Roman"/>
              </a:rPr>
              <a:t>• Hình dạng, màu sắc, kích thước, cấu tạo (tổng thể và bộ phận), tỉ lệ tương quan giữa các bộ phận và sự vật.</a:t>
            </a:r>
            <a:endParaRPr sz="1800">
              <a:latin typeface="Times New Roman"/>
              <a:ea typeface="Times New Roman"/>
              <a:cs typeface="Times New Roman"/>
              <a:sym typeface="Times New Roman"/>
            </a:endParaRPr>
          </a:p>
          <a:p>
            <a:pPr marL="0" lvl="0" indent="444500" algn="just" rtl="0">
              <a:lnSpc>
                <a:spcPct val="115000"/>
              </a:lnSpc>
              <a:spcBef>
                <a:spcPts val="1200"/>
              </a:spcBef>
              <a:spcAft>
                <a:spcPts val="0"/>
              </a:spcAft>
              <a:buNone/>
            </a:pPr>
            <a:r>
              <a:rPr lang="en" sz="1800">
                <a:latin typeface="Times New Roman"/>
                <a:ea typeface="Times New Roman"/>
                <a:cs typeface="Times New Roman"/>
                <a:sym typeface="Times New Roman"/>
              </a:rPr>
              <a:t>• Sự vận động, biến đổi và đứng yên.</a:t>
            </a:r>
            <a:endParaRPr sz="1800">
              <a:latin typeface="Times New Roman"/>
              <a:ea typeface="Times New Roman"/>
              <a:cs typeface="Times New Roman"/>
              <a:sym typeface="Times New Roman"/>
            </a:endParaRPr>
          </a:p>
          <a:p>
            <a:pPr marL="0" lvl="0" indent="444500" algn="just" rtl="0">
              <a:lnSpc>
                <a:spcPct val="115000"/>
              </a:lnSpc>
              <a:spcBef>
                <a:spcPts val="1200"/>
              </a:spcBef>
              <a:spcAft>
                <a:spcPts val="1200"/>
              </a:spcAft>
              <a:buNone/>
            </a:pPr>
            <a:r>
              <a:rPr lang="en" sz="1800">
                <a:latin typeface="Times New Roman"/>
                <a:ea typeface="Times New Roman"/>
                <a:cs typeface="Times New Roman"/>
                <a:sym typeface="Times New Roman"/>
              </a:rPr>
              <a:t>• Các đặc điểm, tính chất khác (âm thanh, nhiệt độ, mùi vị, chất liệu, bề mặt…)</a:t>
            </a:r>
            <a:endParaRPr sz="180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1827"/>
        <p:cNvGrpSpPr/>
        <p:nvPr/>
      </p:nvGrpSpPr>
      <p:grpSpPr>
        <a:xfrm>
          <a:off x="0" y="0"/>
          <a:ext cx="0" cy="0"/>
          <a:chOff x="0" y="0"/>
          <a:chExt cx="0" cy="0"/>
        </a:xfrm>
      </p:grpSpPr>
      <p:sp>
        <p:nvSpPr>
          <p:cNvPr id="1828" name="Google Shape;1828;p216"/>
          <p:cNvSpPr txBox="1"/>
          <p:nvPr/>
        </p:nvSpPr>
        <p:spPr>
          <a:xfrm>
            <a:off x="978150" y="799700"/>
            <a:ext cx="7187700" cy="3637200"/>
          </a:xfrm>
          <a:prstGeom prst="rect">
            <a:avLst/>
          </a:prstGeom>
          <a:noFill/>
          <a:ln>
            <a:noFill/>
          </a:ln>
        </p:spPr>
        <p:txBody>
          <a:bodyPr spcFirstLastPara="1" wrap="square" lIns="91425" tIns="91425" rIns="91425" bIns="91425" anchor="t" anchorCtr="0">
            <a:spAutoFit/>
          </a:bodyPr>
          <a:lstStyle/>
          <a:p>
            <a:pPr marL="0" lvl="0" indent="266700" algn="just" rtl="0">
              <a:lnSpc>
                <a:spcPct val="115000"/>
              </a:lnSpc>
              <a:spcBef>
                <a:spcPts val="1200"/>
              </a:spcBef>
              <a:spcAft>
                <a:spcPts val="0"/>
              </a:spcAft>
              <a:buNone/>
            </a:pPr>
            <a:r>
              <a:rPr lang="en" sz="1800" b="1" i="1">
                <a:latin typeface="Times New Roman"/>
                <a:ea typeface="Times New Roman"/>
                <a:cs typeface="Times New Roman"/>
                <a:sym typeface="Times New Roman"/>
              </a:rPr>
              <a:t>* Các giáo cụ trực quan bằng vật thật có thể sử dụng trong dạy học cho học sinh mù:</a:t>
            </a:r>
            <a:endParaRPr sz="1800" b="1" i="1">
              <a:latin typeface="Times New Roman"/>
              <a:ea typeface="Times New Roman"/>
              <a:cs typeface="Times New Roman"/>
              <a:sym typeface="Times New Roman"/>
            </a:endParaRPr>
          </a:p>
          <a:p>
            <a:pPr marL="0" lvl="0" indent="266700" algn="just" rtl="0">
              <a:lnSpc>
                <a:spcPct val="115000"/>
              </a:lnSpc>
              <a:spcBef>
                <a:spcPts val="1200"/>
              </a:spcBef>
              <a:spcAft>
                <a:spcPts val="0"/>
              </a:spcAft>
              <a:buNone/>
            </a:pPr>
            <a:r>
              <a:rPr lang="en" sz="1800" i="1">
                <a:latin typeface="Times New Roman"/>
                <a:ea typeface="Times New Roman"/>
                <a:cs typeface="Times New Roman"/>
                <a:sym typeface="Times New Roman"/>
              </a:rPr>
              <a:t>(ii) Mô hình:</a:t>
            </a:r>
            <a:r>
              <a:rPr lang="en" sz="1800">
                <a:latin typeface="Times New Roman"/>
                <a:ea typeface="Times New Roman"/>
                <a:cs typeface="Times New Roman"/>
                <a:sym typeface="Times New Roman"/>
              </a:rPr>
              <a:t> là các đồ dùng dạy học hình khối phản ánh tính chất, cấu tạo, chức năng hóa mối quan hệ mật thiết với vật thật, thường thay đổi về tỉ lệ.</a:t>
            </a:r>
            <a:endParaRPr sz="1800">
              <a:latin typeface="Times New Roman"/>
              <a:ea typeface="Times New Roman"/>
              <a:cs typeface="Times New Roman"/>
              <a:sym typeface="Times New Roman"/>
            </a:endParaRPr>
          </a:p>
          <a:p>
            <a:pPr marL="0" lvl="0" indent="266700" algn="just" rtl="0">
              <a:lnSpc>
                <a:spcPct val="115000"/>
              </a:lnSpc>
              <a:spcBef>
                <a:spcPts val="1200"/>
              </a:spcBef>
              <a:spcAft>
                <a:spcPts val="1200"/>
              </a:spcAft>
              <a:buNone/>
            </a:pPr>
            <a:r>
              <a:rPr lang="en" sz="1800">
                <a:latin typeface="Times New Roman"/>
                <a:ea typeface="Times New Roman"/>
                <a:cs typeface="Times New Roman"/>
                <a:sym typeface="Times New Roman"/>
              </a:rPr>
              <a:t>+ Mô hình có thể là vật thật được phơi khô hoặc được chế tạo từ nguyên vật liệu khác với vật thật. Tuy nhiên, mô hình cần phải phản ánh được những đặc điểm cơ bản của vật thật. Mô hình dùng để thay thế cho vật thật trong trường hợp vật thật quá đắt và không có khả năng mang tới lớp để giảng dạy.</a:t>
            </a:r>
            <a:endParaRPr sz="180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1832"/>
        <p:cNvGrpSpPr/>
        <p:nvPr/>
      </p:nvGrpSpPr>
      <p:grpSpPr>
        <a:xfrm>
          <a:off x="0" y="0"/>
          <a:ext cx="0" cy="0"/>
          <a:chOff x="0" y="0"/>
          <a:chExt cx="0" cy="0"/>
        </a:xfrm>
      </p:grpSpPr>
      <p:sp>
        <p:nvSpPr>
          <p:cNvPr id="1833" name="Google Shape;1833;p217"/>
          <p:cNvSpPr txBox="1"/>
          <p:nvPr/>
        </p:nvSpPr>
        <p:spPr>
          <a:xfrm>
            <a:off x="799850" y="917850"/>
            <a:ext cx="7798500" cy="3307800"/>
          </a:xfrm>
          <a:prstGeom prst="rect">
            <a:avLst/>
          </a:prstGeom>
          <a:noFill/>
          <a:ln>
            <a:noFill/>
          </a:ln>
        </p:spPr>
        <p:txBody>
          <a:bodyPr spcFirstLastPara="1" wrap="square" lIns="91425" tIns="91425" rIns="91425" bIns="91425" anchor="t" anchorCtr="0">
            <a:spAutoFit/>
          </a:bodyPr>
          <a:lstStyle/>
          <a:p>
            <a:pPr marL="0" lvl="0" indent="266700" algn="just" rtl="0">
              <a:lnSpc>
                <a:spcPct val="115000"/>
              </a:lnSpc>
              <a:spcBef>
                <a:spcPts val="1200"/>
              </a:spcBef>
              <a:spcAft>
                <a:spcPts val="0"/>
              </a:spcAft>
              <a:buNone/>
            </a:pPr>
            <a:r>
              <a:rPr lang="en" sz="1800">
                <a:latin typeface="Times New Roman"/>
                <a:ea typeface="Times New Roman"/>
                <a:cs typeface="Times New Roman"/>
                <a:sym typeface="Times New Roman"/>
              </a:rPr>
              <a:t>+ Các loại mô hình thường dùng trong dạy học:</a:t>
            </a:r>
            <a:endParaRPr sz="1800">
              <a:latin typeface="Times New Roman"/>
              <a:ea typeface="Times New Roman"/>
              <a:cs typeface="Times New Roman"/>
              <a:sym typeface="Times New Roman"/>
            </a:endParaRPr>
          </a:p>
          <a:p>
            <a:pPr marL="0" lvl="0" indent="444500" algn="just" rtl="0">
              <a:lnSpc>
                <a:spcPct val="115000"/>
              </a:lnSpc>
              <a:spcBef>
                <a:spcPts val="1200"/>
              </a:spcBef>
              <a:spcAft>
                <a:spcPts val="0"/>
              </a:spcAft>
              <a:buNone/>
            </a:pPr>
            <a:r>
              <a:rPr lang="en" sz="1800" i="1">
                <a:latin typeface="Times New Roman"/>
                <a:ea typeface="Times New Roman"/>
                <a:cs typeface="Times New Roman"/>
                <a:sym typeface="Times New Roman"/>
              </a:rPr>
              <a:t>• Mô hình sát với vật thật:</a:t>
            </a:r>
            <a:r>
              <a:rPr lang="en" sz="1800">
                <a:latin typeface="Times New Roman"/>
                <a:ea typeface="Times New Roman"/>
                <a:cs typeface="Times New Roman"/>
                <a:sym typeface="Times New Roman"/>
              </a:rPr>
              <a:t> thú nhồi bông, các loại hoa quả khô</a:t>
            </a:r>
            <a:endParaRPr sz="1800">
              <a:latin typeface="Times New Roman"/>
              <a:ea typeface="Times New Roman"/>
              <a:cs typeface="Times New Roman"/>
              <a:sym typeface="Times New Roman"/>
            </a:endParaRPr>
          </a:p>
          <a:p>
            <a:pPr marL="0" lvl="0" indent="444500" algn="just" rtl="0">
              <a:lnSpc>
                <a:spcPct val="115000"/>
              </a:lnSpc>
              <a:spcBef>
                <a:spcPts val="1200"/>
              </a:spcBef>
              <a:spcAft>
                <a:spcPts val="0"/>
              </a:spcAft>
              <a:buNone/>
            </a:pPr>
            <a:r>
              <a:rPr lang="en" sz="1800" i="1">
                <a:latin typeface="Times New Roman"/>
                <a:ea typeface="Times New Roman"/>
                <a:cs typeface="Times New Roman"/>
                <a:sym typeface="Times New Roman"/>
              </a:rPr>
              <a:t>• Mô hình mẫu chất và mẫu vật:</a:t>
            </a:r>
            <a:r>
              <a:rPr lang="en" sz="1800">
                <a:latin typeface="Times New Roman"/>
                <a:ea typeface="Times New Roman"/>
                <a:cs typeface="Times New Roman"/>
                <a:sym typeface="Times New Roman"/>
              </a:rPr>
              <a:t> đây được coi là những giáo cụ phản ánh chân thực bản chất sự vật. Trong nhiều bài giảng ở hầu hết các bộ môn, mẫu vật và mẫu chất giúp học sinh mù hiểu rõ khái niệm, tính chất và đặc điểm của sự vật mà Giáo viên không cần giải thích nhiều.</a:t>
            </a:r>
            <a:endParaRPr sz="1800">
              <a:latin typeface="Times New Roman"/>
              <a:ea typeface="Times New Roman"/>
              <a:cs typeface="Times New Roman"/>
              <a:sym typeface="Times New Roman"/>
            </a:endParaRPr>
          </a:p>
          <a:p>
            <a:pPr marL="0" lvl="0" indent="635000" algn="just" rtl="0">
              <a:lnSpc>
                <a:spcPct val="115000"/>
              </a:lnSpc>
              <a:spcBef>
                <a:spcPts val="1200"/>
              </a:spcBef>
              <a:spcAft>
                <a:spcPts val="0"/>
              </a:spcAft>
              <a:buNone/>
            </a:pPr>
            <a:r>
              <a:rPr lang="en" sz="1800">
                <a:latin typeface="Times New Roman"/>
                <a:ea typeface="Times New Roman"/>
                <a:cs typeface="Times New Roman"/>
                <a:sym typeface="Times New Roman"/>
              </a:rPr>
              <a:t>▪ Các mẫu vật thường là: sỏi, đá, cát, kim loại, vải…</a:t>
            </a:r>
            <a:endParaRPr sz="1800">
              <a:latin typeface="Times New Roman"/>
              <a:ea typeface="Times New Roman"/>
              <a:cs typeface="Times New Roman"/>
              <a:sym typeface="Times New Roman"/>
            </a:endParaRPr>
          </a:p>
          <a:p>
            <a:pPr marL="0" lvl="0" indent="635000" algn="just" rtl="0">
              <a:lnSpc>
                <a:spcPct val="115000"/>
              </a:lnSpc>
              <a:spcBef>
                <a:spcPts val="1200"/>
              </a:spcBef>
              <a:spcAft>
                <a:spcPts val="1200"/>
              </a:spcAft>
              <a:buNone/>
            </a:pPr>
            <a:r>
              <a:rPr lang="en" sz="1800">
                <a:latin typeface="Times New Roman"/>
                <a:ea typeface="Times New Roman"/>
                <a:cs typeface="Times New Roman"/>
                <a:sym typeface="Times New Roman"/>
              </a:rPr>
              <a:t>▪ Các mẫu chất thường là: xăng, dầu, mỡ, nước hoa…</a:t>
            </a:r>
            <a:endParaRPr sz="180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1837"/>
        <p:cNvGrpSpPr/>
        <p:nvPr/>
      </p:nvGrpSpPr>
      <p:grpSpPr>
        <a:xfrm>
          <a:off x="0" y="0"/>
          <a:ext cx="0" cy="0"/>
          <a:chOff x="0" y="0"/>
          <a:chExt cx="0" cy="0"/>
        </a:xfrm>
      </p:grpSpPr>
      <p:sp>
        <p:nvSpPr>
          <p:cNvPr id="1838" name="Google Shape;1838;p218"/>
          <p:cNvSpPr txBox="1"/>
          <p:nvPr/>
        </p:nvSpPr>
        <p:spPr>
          <a:xfrm>
            <a:off x="322800" y="98250"/>
            <a:ext cx="8498400" cy="4900800"/>
          </a:xfrm>
          <a:prstGeom prst="rect">
            <a:avLst/>
          </a:prstGeom>
          <a:solidFill>
            <a:schemeClr val="dk1"/>
          </a:solidFill>
          <a:ln>
            <a:noFill/>
          </a:ln>
        </p:spPr>
        <p:txBody>
          <a:bodyPr spcFirstLastPara="1" wrap="square" lIns="91425" tIns="91425" rIns="91425" bIns="91425" anchor="t" anchorCtr="0">
            <a:spAutoFit/>
          </a:bodyPr>
          <a:lstStyle/>
          <a:p>
            <a:pPr marL="0" lvl="0" indent="444500" algn="just" rtl="0">
              <a:lnSpc>
                <a:spcPct val="115000"/>
              </a:lnSpc>
              <a:spcBef>
                <a:spcPts val="1200"/>
              </a:spcBef>
              <a:spcAft>
                <a:spcPts val="0"/>
              </a:spcAft>
              <a:buNone/>
            </a:pPr>
            <a:r>
              <a:rPr lang="en" sz="1800" i="1">
                <a:latin typeface="Times New Roman"/>
                <a:ea typeface="Times New Roman"/>
                <a:cs typeface="Times New Roman"/>
                <a:sym typeface="Times New Roman"/>
              </a:rPr>
              <a:t>• Mô hình không gian ba chiều:</a:t>
            </a:r>
            <a:r>
              <a:rPr lang="en" sz="1800">
                <a:latin typeface="Times New Roman"/>
                <a:ea typeface="Times New Roman"/>
                <a:cs typeface="Times New Roman"/>
                <a:sym typeface="Times New Roman"/>
              </a:rPr>
              <a:t> là những mô hình nổi mô tả vật thật dưới hình thức tái tạo vật đó bằng cách phóng đại (nếu vật thật quá nhỏ) hoặc thu nhỏ (nếu vật thật quá lớn) hay có thể sao y như bản cũ.</a:t>
            </a:r>
            <a:endParaRPr sz="1800">
              <a:latin typeface="Times New Roman"/>
              <a:ea typeface="Times New Roman"/>
              <a:cs typeface="Times New Roman"/>
              <a:sym typeface="Times New Roman"/>
            </a:endParaRPr>
          </a:p>
          <a:p>
            <a:pPr marL="0" lvl="0" indent="635000" algn="just" rtl="0">
              <a:lnSpc>
                <a:spcPct val="115000"/>
              </a:lnSpc>
              <a:spcBef>
                <a:spcPts val="1200"/>
              </a:spcBef>
              <a:spcAft>
                <a:spcPts val="0"/>
              </a:spcAft>
              <a:buNone/>
            </a:pPr>
            <a:r>
              <a:rPr lang="en" sz="1800">
                <a:latin typeface="Times New Roman"/>
                <a:ea typeface="Times New Roman"/>
                <a:cs typeface="Times New Roman"/>
                <a:sym typeface="Times New Roman"/>
              </a:rPr>
              <a:t>▪ Mô hình không gian ba chiều có thể là toàn bộ hoặc một phần của vật chất tùy theo mục đích của bài dạy.</a:t>
            </a:r>
            <a:endParaRPr sz="1800">
              <a:latin typeface="Times New Roman"/>
              <a:ea typeface="Times New Roman"/>
              <a:cs typeface="Times New Roman"/>
              <a:sym typeface="Times New Roman"/>
            </a:endParaRPr>
          </a:p>
          <a:p>
            <a:pPr marL="0" lvl="0" indent="635000" algn="just" rtl="0">
              <a:lnSpc>
                <a:spcPct val="115000"/>
              </a:lnSpc>
              <a:spcBef>
                <a:spcPts val="1200"/>
              </a:spcBef>
              <a:spcAft>
                <a:spcPts val="0"/>
              </a:spcAft>
              <a:buNone/>
            </a:pPr>
            <a:r>
              <a:rPr lang="en" sz="1800">
                <a:latin typeface="Times New Roman"/>
                <a:ea typeface="Times New Roman"/>
                <a:cs typeface="Times New Roman"/>
                <a:sym typeface="Times New Roman"/>
              </a:rPr>
              <a:t>▪ Ví dụ: Mô hình 1 tòa nhà cao tầng, 1 dãy núi là mô hình thể hiện toàn bộ vật chất.</a:t>
            </a:r>
            <a:endParaRPr sz="1800">
              <a:latin typeface="Times New Roman"/>
              <a:ea typeface="Times New Roman"/>
              <a:cs typeface="Times New Roman"/>
              <a:sym typeface="Times New Roman"/>
            </a:endParaRPr>
          </a:p>
          <a:p>
            <a:pPr marL="0" lvl="0" indent="635000" algn="just" rtl="0">
              <a:lnSpc>
                <a:spcPct val="115000"/>
              </a:lnSpc>
              <a:spcBef>
                <a:spcPts val="1200"/>
              </a:spcBef>
              <a:spcAft>
                <a:spcPts val="0"/>
              </a:spcAft>
              <a:buNone/>
            </a:pPr>
            <a:r>
              <a:rPr lang="en" sz="1800">
                <a:latin typeface="Times New Roman"/>
                <a:ea typeface="Times New Roman"/>
                <a:cs typeface="Times New Roman"/>
                <a:sym typeface="Times New Roman"/>
              </a:rPr>
              <a:t>▪ Mô hình bổ dọc, cắt ngang là mô hình thể hiện một phần vật chất. Loại mô hình này chỉ thể hiện phần mặt ngoài của đối tượng (ví dụ: mô hình một nửa quả đồi, một nửa bổ dọc não người…). Loại này thường được thiết kế bằng nhựa theo phương pháp in bằng máy hấp nhiệt.</a:t>
            </a:r>
            <a:endParaRPr sz="1800">
              <a:latin typeface="Times New Roman"/>
              <a:ea typeface="Times New Roman"/>
              <a:cs typeface="Times New Roman"/>
              <a:sym typeface="Times New Roman"/>
            </a:endParaRPr>
          </a:p>
          <a:p>
            <a:pPr marL="0" lvl="0" indent="444500" algn="just" rtl="0">
              <a:lnSpc>
                <a:spcPct val="115000"/>
              </a:lnSpc>
              <a:spcBef>
                <a:spcPts val="1200"/>
              </a:spcBef>
              <a:spcAft>
                <a:spcPts val="1200"/>
              </a:spcAft>
              <a:buNone/>
            </a:pPr>
            <a:r>
              <a:rPr lang="en" sz="1800" i="1">
                <a:latin typeface="Times New Roman"/>
                <a:ea typeface="Times New Roman"/>
                <a:cs typeface="Times New Roman"/>
                <a:sym typeface="Times New Roman"/>
              </a:rPr>
              <a:t>• Mô hình tượng khắc phù điêu:</a:t>
            </a:r>
            <a:r>
              <a:rPr lang="en" sz="1800">
                <a:latin typeface="Times New Roman"/>
                <a:ea typeface="Times New Roman"/>
                <a:cs typeface="Times New Roman"/>
                <a:sym typeface="Times New Roman"/>
              </a:rPr>
              <a:t> là một </a:t>
            </a:r>
            <a:r>
              <a:rPr lang="en" sz="1800" i="1">
                <a:latin typeface="Times New Roman"/>
                <a:ea typeface="Times New Roman"/>
                <a:cs typeface="Times New Roman"/>
                <a:sym typeface="Times New Roman"/>
              </a:rPr>
              <a:t>trong</a:t>
            </a:r>
            <a:r>
              <a:rPr lang="en" sz="1800">
                <a:latin typeface="Times New Roman"/>
                <a:ea typeface="Times New Roman"/>
                <a:cs typeface="Times New Roman"/>
                <a:sym typeface="Times New Roman"/>
              </a:rPr>
              <a:t> những mô hình không gian ba chiều, loại này thường được thiết kế dưới dạng tượng đài, được điêu khắc, đúc bằng gang, đồng, thạch cao, đất sét hoặc gỗ.</a:t>
            </a:r>
            <a:endParaRPr sz="1800">
              <a:latin typeface="Times New Roman"/>
              <a:ea typeface="Times New Roman"/>
              <a:cs typeface="Times New Roman"/>
              <a:sym typeface="Times New Roman"/>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1842"/>
        <p:cNvGrpSpPr/>
        <p:nvPr/>
      </p:nvGrpSpPr>
      <p:grpSpPr>
        <a:xfrm>
          <a:off x="0" y="0"/>
          <a:ext cx="0" cy="0"/>
          <a:chOff x="0" y="0"/>
          <a:chExt cx="0" cy="0"/>
        </a:xfrm>
      </p:grpSpPr>
      <p:sp>
        <p:nvSpPr>
          <p:cNvPr id="1843" name="Google Shape;1843;p219"/>
          <p:cNvSpPr txBox="1"/>
          <p:nvPr/>
        </p:nvSpPr>
        <p:spPr>
          <a:xfrm>
            <a:off x="152400" y="533400"/>
            <a:ext cx="8676300" cy="3955800"/>
          </a:xfrm>
          <a:prstGeom prst="rect">
            <a:avLst/>
          </a:prstGeom>
          <a:solidFill>
            <a:schemeClr val="dk1"/>
          </a:solidFill>
          <a:ln>
            <a:noFill/>
          </a:ln>
        </p:spPr>
        <p:txBody>
          <a:bodyPr spcFirstLastPara="1" wrap="square" lIns="91425" tIns="91425" rIns="91425" bIns="91425" anchor="t" anchorCtr="0">
            <a:spAutoFit/>
          </a:bodyPr>
          <a:lstStyle/>
          <a:p>
            <a:pPr marL="0" lvl="0" indent="266700" algn="just" rtl="0">
              <a:lnSpc>
                <a:spcPct val="115000"/>
              </a:lnSpc>
              <a:spcBef>
                <a:spcPts val="1200"/>
              </a:spcBef>
              <a:spcAft>
                <a:spcPts val="0"/>
              </a:spcAft>
              <a:buNone/>
            </a:pPr>
            <a:r>
              <a:rPr lang="en" sz="1800" i="1">
                <a:latin typeface="Times New Roman"/>
                <a:ea typeface="Times New Roman"/>
                <a:cs typeface="Times New Roman"/>
                <a:sym typeface="Times New Roman"/>
              </a:rPr>
              <a:t>(iii) Hình nổi:</a:t>
            </a:r>
            <a:r>
              <a:rPr lang="en" sz="1800">
                <a:latin typeface="Times New Roman"/>
                <a:ea typeface="Times New Roman"/>
                <a:cs typeface="Times New Roman"/>
                <a:sym typeface="Times New Roman"/>
              </a:rPr>
              <a:t> Là hình vẽ thể hiện trên mặt phẳng, nó phản ánh đầy đủ mọi sự vật, hiện tượng trong tự nhiên và hoạt động xã hội. Tất cả hình vẽ, tranh ảnh phẳng đều có thể thiết kế thành hình nổi để minh họa cho học sinh mù.</a:t>
            </a:r>
            <a:endParaRPr sz="1800">
              <a:latin typeface="Times New Roman"/>
              <a:ea typeface="Times New Roman"/>
              <a:cs typeface="Times New Roman"/>
              <a:sym typeface="Times New Roman"/>
            </a:endParaRPr>
          </a:p>
          <a:p>
            <a:pPr marL="0" lvl="0" indent="266700" algn="just" rtl="0">
              <a:lnSpc>
                <a:spcPct val="115000"/>
              </a:lnSpc>
              <a:spcBef>
                <a:spcPts val="1200"/>
              </a:spcBef>
              <a:spcAft>
                <a:spcPts val="0"/>
              </a:spcAft>
              <a:buNone/>
            </a:pPr>
            <a:r>
              <a:rPr lang="en" sz="1800">
                <a:latin typeface="Times New Roman"/>
                <a:ea typeface="Times New Roman"/>
                <a:cs typeface="Times New Roman"/>
                <a:sym typeface="Times New Roman"/>
              </a:rPr>
              <a:t>+ Hình nổi được sử dụng rộng rãi đối với tất cả các môn học và là phương tiện dạy học có hiệu quả rất cao. Học sinh mù có thể nhận biết hình ảnh của sự vật, hiện tượng bằng xúc giác. </a:t>
            </a:r>
            <a:endParaRPr sz="1800">
              <a:latin typeface="Times New Roman"/>
              <a:ea typeface="Times New Roman"/>
              <a:cs typeface="Times New Roman"/>
              <a:sym typeface="Times New Roman"/>
            </a:endParaRPr>
          </a:p>
          <a:p>
            <a:pPr marL="0" lvl="0" indent="266700" algn="just" rtl="0">
              <a:lnSpc>
                <a:spcPct val="115000"/>
              </a:lnSpc>
              <a:spcBef>
                <a:spcPts val="1200"/>
              </a:spcBef>
              <a:spcAft>
                <a:spcPts val="1200"/>
              </a:spcAft>
              <a:buNone/>
            </a:pPr>
            <a:r>
              <a:rPr lang="en" sz="1800">
                <a:latin typeface="Times New Roman"/>
                <a:ea typeface="Times New Roman"/>
                <a:cs typeface="Times New Roman"/>
                <a:sym typeface="Times New Roman"/>
              </a:rPr>
              <a:t>+ Tuy nhiên hình nổi chỉ phản ánh tốt những hình ảnh không gian 2 chiều như hình ảnh bổ dọc, cắt ngang, thể hiện bằng đường viền (chu vi) trên mặt phẳng. Hình nổi vẫn có thể phản ánh được không gian 3 chiều nhưng xúc giác khó cảm nhận được bề sâu của nó. Mặt khác, tốc độ tri giác bằng xúc giác luôn chậm hơn tốc độ tri giác thị giác, học sinh mù cũng rất khó cảm nhận hình nổi nếu chưa có khái niệm, biểu tượng về sự vật.</a:t>
            </a:r>
            <a:endParaRPr sz="18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490"/>
        <p:cNvGrpSpPr/>
        <p:nvPr/>
      </p:nvGrpSpPr>
      <p:grpSpPr>
        <a:xfrm>
          <a:off x="0" y="0"/>
          <a:ext cx="0" cy="0"/>
          <a:chOff x="0" y="0"/>
          <a:chExt cx="0" cy="0"/>
        </a:xfrm>
      </p:grpSpPr>
      <p:grpSp>
        <p:nvGrpSpPr>
          <p:cNvPr id="491" name="Google Shape;491;p32"/>
          <p:cNvGrpSpPr/>
          <p:nvPr/>
        </p:nvGrpSpPr>
        <p:grpSpPr>
          <a:xfrm>
            <a:off x="10619526" y="1884015"/>
            <a:ext cx="512229" cy="512303"/>
            <a:chOff x="7414946" y="3220873"/>
            <a:chExt cx="360091" cy="360117"/>
          </a:xfrm>
        </p:grpSpPr>
        <p:sp>
          <p:nvSpPr>
            <p:cNvPr id="492" name="Google Shape;492;p32"/>
            <p:cNvSpPr/>
            <p:nvPr/>
          </p:nvSpPr>
          <p:spPr>
            <a:xfrm>
              <a:off x="7414946" y="3305234"/>
              <a:ext cx="151619" cy="195389"/>
            </a:xfrm>
            <a:custGeom>
              <a:avLst/>
              <a:gdLst/>
              <a:ahLst/>
              <a:cxnLst/>
              <a:rect l="l" t="t" r="r" b="b"/>
              <a:pathLst>
                <a:path w="5771" h="7437" extrusionOk="0">
                  <a:moveTo>
                    <a:pt x="0" y="1"/>
                  </a:moveTo>
                  <a:lnTo>
                    <a:pt x="0" y="4572"/>
                  </a:lnTo>
                  <a:lnTo>
                    <a:pt x="5771" y="7437"/>
                  </a:lnTo>
                  <a:lnTo>
                    <a:pt x="4571" y="1360"/>
                  </a:lnTo>
                  <a:lnTo>
                    <a:pt x="902" y="272"/>
                  </a:lnTo>
                  <a:lnTo>
                    <a:pt x="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3" name="Google Shape;493;p32"/>
            <p:cNvSpPr/>
            <p:nvPr/>
          </p:nvSpPr>
          <p:spPr>
            <a:xfrm>
              <a:off x="7414946" y="3425326"/>
              <a:ext cx="143789" cy="155665"/>
            </a:xfrm>
            <a:custGeom>
              <a:avLst/>
              <a:gdLst/>
              <a:ahLst/>
              <a:cxnLst/>
              <a:rect l="l" t="t" r="r" b="b"/>
              <a:pathLst>
                <a:path w="5473" h="5925" extrusionOk="0">
                  <a:moveTo>
                    <a:pt x="0" y="1"/>
                  </a:moveTo>
                  <a:lnTo>
                    <a:pt x="0" y="4572"/>
                  </a:lnTo>
                  <a:lnTo>
                    <a:pt x="4571" y="5924"/>
                  </a:lnTo>
                  <a:lnTo>
                    <a:pt x="5473" y="3642"/>
                  </a:lnTo>
                  <a:lnTo>
                    <a:pt x="4571" y="1353"/>
                  </a:lnTo>
                  <a:lnTo>
                    <a:pt x="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4" name="Google Shape;494;p32"/>
            <p:cNvSpPr/>
            <p:nvPr/>
          </p:nvSpPr>
          <p:spPr>
            <a:xfrm>
              <a:off x="7735471" y="3430265"/>
              <a:ext cx="39566" cy="150725"/>
            </a:xfrm>
            <a:custGeom>
              <a:avLst/>
              <a:gdLst/>
              <a:ahLst/>
              <a:cxnLst/>
              <a:rect l="l" t="t" r="r" b="b"/>
              <a:pathLst>
                <a:path w="1506" h="5737" extrusionOk="0">
                  <a:moveTo>
                    <a:pt x="1" y="0"/>
                  </a:moveTo>
                  <a:lnTo>
                    <a:pt x="604" y="5466"/>
                  </a:lnTo>
                  <a:lnTo>
                    <a:pt x="1506" y="5736"/>
                  </a:lnTo>
                  <a:lnTo>
                    <a:pt x="1506" y="1165"/>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5" name="Google Shape;495;p32"/>
            <p:cNvSpPr/>
            <p:nvPr/>
          </p:nvSpPr>
          <p:spPr>
            <a:xfrm>
              <a:off x="7623418" y="3393641"/>
              <a:ext cx="127947" cy="180229"/>
            </a:xfrm>
            <a:custGeom>
              <a:avLst/>
              <a:gdLst/>
              <a:ahLst/>
              <a:cxnLst/>
              <a:rect l="l" t="t" r="r" b="b"/>
              <a:pathLst>
                <a:path w="4870" h="6860" extrusionOk="0">
                  <a:moveTo>
                    <a:pt x="0" y="0"/>
                  </a:moveTo>
                  <a:lnTo>
                    <a:pt x="1200" y="5778"/>
                  </a:lnTo>
                  <a:lnTo>
                    <a:pt x="4869" y="6860"/>
                  </a:lnTo>
                  <a:lnTo>
                    <a:pt x="4869" y="2296"/>
                  </a:lnTo>
                  <a:lnTo>
                    <a:pt x="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6" name="Google Shape;496;p32"/>
            <p:cNvSpPr/>
            <p:nvPr/>
          </p:nvSpPr>
          <p:spPr>
            <a:xfrm>
              <a:off x="7535038" y="3420045"/>
              <a:ext cx="119908" cy="160945"/>
            </a:xfrm>
            <a:custGeom>
              <a:avLst/>
              <a:gdLst/>
              <a:ahLst/>
              <a:cxnLst/>
              <a:rect l="l" t="t" r="r" b="b"/>
              <a:pathLst>
                <a:path w="4564" h="6126" extrusionOk="0">
                  <a:moveTo>
                    <a:pt x="2282" y="1"/>
                  </a:moveTo>
                  <a:lnTo>
                    <a:pt x="0" y="1554"/>
                  </a:lnTo>
                  <a:lnTo>
                    <a:pt x="0" y="6125"/>
                  </a:lnTo>
                  <a:lnTo>
                    <a:pt x="4564" y="4773"/>
                  </a:lnTo>
                  <a:lnTo>
                    <a:pt x="4564" y="202"/>
                  </a:lnTo>
                  <a:lnTo>
                    <a:pt x="228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7" name="Google Shape;497;p32"/>
            <p:cNvSpPr/>
            <p:nvPr/>
          </p:nvSpPr>
          <p:spPr>
            <a:xfrm>
              <a:off x="7735471" y="3333845"/>
              <a:ext cx="39566" cy="127054"/>
            </a:xfrm>
            <a:custGeom>
              <a:avLst/>
              <a:gdLst/>
              <a:ahLst/>
              <a:cxnLst/>
              <a:rect l="l" t="t" r="r" b="b"/>
              <a:pathLst>
                <a:path w="1506" h="4836" extrusionOk="0">
                  <a:moveTo>
                    <a:pt x="604" y="1"/>
                  </a:moveTo>
                  <a:lnTo>
                    <a:pt x="1" y="2290"/>
                  </a:lnTo>
                  <a:lnTo>
                    <a:pt x="604" y="4572"/>
                  </a:lnTo>
                  <a:lnTo>
                    <a:pt x="1506" y="4835"/>
                  </a:lnTo>
                  <a:lnTo>
                    <a:pt x="1506" y="271"/>
                  </a:lnTo>
                  <a:lnTo>
                    <a:pt x="604"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8" name="Google Shape;498;p32"/>
            <p:cNvSpPr/>
            <p:nvPr/>
          </p:nvSpPr>
          <p:spPr>
            <a:xfrm>
              <a:off x="7631248" y="3305234"/>
              <a:ext cx="120118" cy="148729"/>
            </a:xfrm>
            <a:custGeom>
              <a:avLst/>
              <a:gdLst/>
              <a:ahLst/>
              <a:cxnLst/>
              <a:rect l="l" t="t" r="r" b="b"/>
              <a:pathLst>
                <a:path w="4572" h="5661" extrusionOk="0">
                  <a:moveTo>
                    <a:pt x="902" y="1"/>
                  </a:moveTo>
                  <a:lnTo>
                    <a:pt x="0" y="2290"/>
                  </a:lnTo>
                  <a:lnTo>
                    <a:pt x="902" y="4572"/>
                  </a:lnTo>
                  <a:lnTo>
                    <a:pt x="4571" y="5661"/>
                  </a:lnTo>
                  <a:lnTo>
                    <a:pt x="4571" y="1090"/>
                  </a:lnTo>
                  <a:lnTo>
                    <a:pt x="90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9" name="Google Shape;499;p32"/>
            <p:cNvSpPr/>
            <p:nvPr/>
          </p:nvSpPr>
          <p:spPr>
            <a:xfrm>
              <a:off x="7535038" y="3305234"/>
              <a:ext cx="119908" cy="155665"/>
            </a:xfrm>
            <a:custGeom>
              <a:avLst/>
              <a:gdLst/>
              <a:ahLst/>
              <a:cxnLst/>
              <a:rect l="l" t="t" r="r" b="b"/>
              <a:pathLst>
                <a:path w="4564" h="5925" extrusionOk="0">
                  <a:moveTo>
                    <a:pt x="4564" y="1"/>
                  </a:moveTo>
                  <a:lnTo>
                    <a:pt x="0" y="1360"/>
                  </a:lnTo>
                  <a:lnTo>
                    <a:pt x="0" y="5924"/>
                  </a:lnTo>
                  <a:lnTo>
                    <a:pt x="4564" y="4572"/>
                  </a:lnTo>
                  <a:lnTo>
                    <a:pt x="456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0" name="Google Shape;500;p32"/>
            <p:cNvSpPr/>
            <p:nvPr/>
          </p:nvSpPr>
          <p:spPr>
            <a:xfrm>
              <a:off x="7654945" y="3220873"/>
              <a:ext cx="67258" cy="180807"/>
            </a:xfrm>
            <a:custGeom>
              <a:avLst/>
              <a:gdLst/>
              <a:ahLst/>
              <a:cxnLst/>
              <a:rect l="l" t="t" r="r" b="b"/>
              <a:pathLst>
                <a:path w="2560" h="6882" extrusionOk="0">
                  <a:moveTo>
                    <a:pt x="0" y="1"/>
                  </a:moveTo>
                  <a:lnTo>
                    <a:pt x="0" y="6881"/>
                  </a:lnTo>
                  <a:cubicBezTo>
                    <a:pt x="0" y="6881"/>
                    <a:pt x="2559" y="4322"/>
                    <a:pt x="2559" y="2560"/>
                  </a:cubicBezTo>
                  <a:cubicBezTo>
                    <a:pt x="2559" y="1145"/>
                    <a:pt x="1415" y="1"/>
                    <a:pt x="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1" name="Google Shape;501;p32"/>
            <p:cNvSpPr/>
            <p:nvPr/>
          </p:nvSpPr>
          <p:spPr>
            <a:xfrm>
              <a:off x="7587688" y="3220873"/>
              <a:ext cx="118831" cy="180807"/>
            </a:xfrm>
            <a:custGeom>
              <a:avLst/>
              <a:gdLst/>
              <a:ahLst/>
              <a:cxnLst/>
              <a:rect l="l" t="t" r="r" b="b"/>
              <a:pathLst>
                <a:path w="4523" h="6882" extrusionOk="0">
                  <a:moveTo>
                    <a:pt x="2560" y="1"/>
                  </a:moveTo>
                  <a:cubicBezTo>
                    <a:pt x="1145" y="1"/>
                    <a:pt x="1" y="1145"/>
                    <a:pt x="1" y="2560"/>
                  </a:cubicBezTo>
                  <a:cubicBezTo>
                    <a:pt x="1" y="4322"/>
                    <a:pt x="2560" y="6881"/>
                    <a:pt x="2560" y="6881"/>
                  </a:cubicBezTo>
                  <a:cubicBezTo>
                    <a:pt x="2560" y="6881"/>
                    <a:pt x="4523" y="4322"/>
                    <a:pt x="4523" y="2560"/>
                  </a:cubicBezTo>
                  <a:cubicBezTo>
                    <a:pt x="4523" y="1152"/>
                    <a:pt x="3642" y="1"/>
                    <a:pt x="256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2" name="Google Shape;502;p32"/>
            <p:cNvSpPr/>
            <p:nvPr/>
          </p:nvSpPr>
          <p:spPr>
            <a:xfrm>
              <a:off x="7607366" y="3252479"/>
              <a:ext cx="83310" cy="71382"/>
            </a:xfrm>
            <a:custGeom>
              <a:avLst/>
              <a:gdLst/>
              <a:ahLst/>
              <a:cxnLst/>
              <a:rect l="l" t="t" r="r" b="b"/>
              <a:pathLst>
                <a:path w="3171" h="2717" extrusionOk="0">
                  <a:moveTo>
                    <a:pt x="1803" y="0"/>
                  </a:moveTo>
                  <a:cubicBezTo>
                    <a:pt x="1470" y="0"/>
                    <a:pt x="1130" y="124"/>
                    <a:pt x="854" y="400"/>
                  </a:cubicBezTo>
                  <a:cubicBezTo>
                    <a:pt x="1" y="1253"/>
                    <a:pt x="604" y="2716"/>
                    <a:pt x="1811" y="2716"/>
                  </a:cubicBezTo>
                  <a:cubicBezTo>
                    <a:pt x="2560" y="2710"/>
                    <a:pt x="3164" y="2106"/>
                    <a:pt x="3171" y="1357"/>
                  </a:cubicBezTo>
                  <a:cubicBezTo>
                    <a:pt x="3171" y="541"/>
                    <a:pt x="2501" y="0"/>
                    <a:pt x="180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03" name="Google Shape;503;p32"/>
          <p:cNvSpPr txBox="1">
            <a:spLocks noGrp="1"/>
          </p:cNvSpPr>
          <p:nvPr>
            <p:ph type="title"/>
          </p:nvPr>
        </p:nvSpPr>
        <p:spPr>
          <a:xfrm>
            <a:off x="1224521" y="1357122"/>
            <a:ext cx="6789300" cy="593810"/>
          </a:xfrm>
          <a:prstGeom prst="rect">
            <a:avLst/>
          </a:prstGeom>
        </p:spPr>
        <p:txBody>
          <a:bodyPr spcFirstLastPara="1" wrap="square" lIns="91425" tIns="91425" rIns="91425" bIns="91425" anchor="t" anchorCtr="0">
            <a:noAutofit/>
          </a:bodyPr>
          <a:lstStyle/>
          <a:p>
            <a:pPr marL="0" lvl="0" indent="266700" algn="just" rtl="0">
              <a:lnSpc>
                <a:spcPct val="100000"/>
              </a:lnSpc>
              <a:spcBef>
                <a:spcPts val="1200"/>
              </a:spcBef>
              <a:spcAft>
                <a:spcPts val="0"/>
              </a:spcAft>
              <a:buNone/>
            </a:pPr>
            <a:r>
              <a:rPr lang="en" sz="1800" i="1" dirty="0">
                <a:solidFill>
                  <a:srgbClr val="000000"/>
                </a:solidFill>
                <a:latin typeface="Times New Roman"/>
                <a:ea typeface="Times New Roman"/>
                <a:cs typeface="Times New Roman"/>
                <a:sym typeface="Times New Roman"/>
              </a:rPr>
              <a:t>Khoản 2, Điều 3, Nghị định số 28/2012/NĐ–CP ngày 10/4/2012</a:t>
            </a:r>
            <a:endParaRPr sz="1800" i="1" dirty="0">
              <a:solidFill>
                <a:srgbClr val="000000"/>
              </a:solidFill>
              <a:latin typeface="Times New Roman"/>
              <a:ea typeface="Times New Roman"/>
              <a:cs typeface="Times New Roman"/>
              <a:sym typeface="Times New Roman"/>
            </a:endParaRPr>
          </a:p>
        </p:txBody>
      </p:sp>
      <p:sp>
        <p:nvSpPr>
          <p:cNvPr id="504" name="Google Shape;504;p32"/>
          <p:cNvSpPr txBox="1">
            <a:spLocks noGrp="1"/>
          </p:cNvSpPr>
          <p:nvPr>
            <p:ph type="title" idx="2"/>
          </p:nvPr>
        </p:nvSpPr>
        <p:spPr>
          <a:xfrm>
            <a:off x="799950" y="3198400"/>
            <a:ext cx="3018300" cy="4401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2200">
                <a:latin typeface="Anton"/>
                <a:ea typeface="Anton"/>
                <a:cs typeface="Anton"/>
                <a:sym typeface="Anton"/>
              </a:rPr>
              <a:t>Nhẹ</a:t>
            </a:r>
            <a:endParaRPr sz="2200">
              <a:latin typeface="Anton"/>
              <a:ea typeface="Anton"/>
              <a:cs typeface="Anton"/>
              <a:sym typeface="Anton"/>
            </a:endParaRPr>
          </a:p>
        </p:txBody>
      </p:sp>
      <p:sp>
        <p:nvSpPr>
          <p:cNvPr id="505" name="Google Shape;505;p32"/>
          <p:cNvSpPr txBox="1">
            <a:spLocks noGrp="1"/>
          </p:cNvSpPr>
          <p:nvPr>
            <p:ph type="title" idx="3"/>
          </p:nvPr>
        </p:nvSpPr>
        <p:spPr>
          <a:xfrm>
            <a:off x="3062850" y="3157075"/>
            <a:ext cx="3018300" cy="4401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2200">
                <a:latin typeface="Anton"/>
                <a:ea typeface="Anton"/>
                <a:cs typeface="Anton"/>
                <a:sym typeface="Anton"/>
              </a:rPr>
              <a:t>Nặng</a:t>
            </a:r>
            <a:endParaRPr sz="2200">
              <a:latin typeface="Anton"/>
              <a:ea typeface="Anton"/>
              <a:cs typeface="Anton"/>
              <a:sym typeface="Anton"/>
            </a:endParaRPr>
          </a:p>
        </p:txBody>
      </p:sp>
      <p:sp>
        <p:nvSpPr>
          <p:cNvPr id="506" name="Google Shape;506;p32"/>
          <p:cNvSpPr txBox="1">
            <a:spLocks noGrp="1"/>
          </p:cNvSpPr>
          <p:nvPr>
            <p:ph type="title" idx="5"/>
          </p:nvPr>
        </p:nvSpPr>
        <p:spPr>
          <a:xfrm>
            <a:off x="5411700" y="3165050"/>
            <a:ext cx="3018300" cy="4401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2200">
                <a:latin typeface="Anton"/>
                <a:ea typeface="Anton"/>
                <a:cs typeface="Anton"/>
                <a:sym typeface="Anton"/>
              </a:rPr>
              <a:t>Đặc biệt nặng</a:t>
            </a:r>
            <a:endParaRPr sz="2200">
              <a:latin typeface="Anton"/>
              <a:ea typeface="Anton"/>
              <a:cs typeface="Anton"/>
              <a:sym typeface="Anton"/>
            </a:endParaRPr>
          </a:p>
        </p:txBody>
      </p:sp>
      <p:grpSp>
        <p:nvGrpSpPr>
          <p:cNvPr id="507" name="Google Shape;507;p32"/>
          <p:cNvGrpSpPr/>
          <p:nvPr/>
        </p:nvGrpSpPr>
        <p:grpSpPr>
          <a:xfrm>
            <a:off x="10156918" y="2309566"/>
            <a:ext cx="462612" cy="512313"/>
            <a:chOff x="862507" y="2885984"/>
            <a:chExt cx="329590" cy="365000"/>
          </a:xfrm>
        </p:grpSpPr>
        <p:sp>
          <p:nvSpPr>
            <p:cNvPr id="508" name="Google Shape;508;p32"/>
            <p:cNvSpPr/>
            <p:nvPr/>
          </p:nvSpPr>
          <p:spPr>
            <a:xfrm>
              <a:off x="862821" y="2975834"/>
              <a:ext cx="313854" cy="275150"/>
            </a:xfrm>
            <a:custGeom>
              <a:avLst/>
              <a:gdLst/>
              <a:ahLst/>
              <a:cxnLst/>
              <a:rect l="l" t="t" r="r" b="b"/>
              <a:pathLst>
                <a:path w="20962" h="18377" extrusionOk="0">
                  <a:moveTo>
                    <a:pt x="6174" y="1"/>
                  </a:moveTo>
                  <a:cubicBezTo>
                    <a:pt x="5746" y="1"/>
                    <a:pt x="5321" y="44"/>
                    <a:pt x="4920" y="148"/>
                  </a:cubicBezTo>
                  <a:cubicBezTo>
                    <a:pt x="2523" y="779"/>
                    <a:pt x="1" y="3344"/>
                    <a:pt x="1" y="7570"/>
                  </a:cubicBezTo>
                  <a:cubicBezTo>
                    <a:pt x="1" y="10450"/>
                    <a:pt x="1809" y="14403"/>
                    <a:pt x="4058" y="16631"/>
                  </a:cubicBezTo>
                  <a:cubicBezTo>
                    <a:pt x="5130" y="17704"/>
                    <a:pt x="6287" y="18376"/>
                    <a:pt x="7380" y="18376"/>
                  </a:cubicBezTo>
                  <a:cubicBezTo>
                    <a:pt x="8032" y="18376"/>
                    <a:pt x="8663" y="18271"/>
                    <a:pt x="9293" y="18103"/>
                  </a:cubicBezTo>
                  <a:cubicBezTo>
                    <a:pt x="9682" y="17988"/>
                    <a:pt x="10082" y="17930"/>
                    <a:pt x="10481" y="17930"/>
                  </a:cubicBezTo>
                  <a:cubicBezTo>
                    <a:pt x="10881" y="17930"/>
                    <a:pt x="11280" y="17988"/>
                    <a:pt x="11669" y="18103"/>
                  </a:cubicBezTo>
                  <a:cubicBezTo>
                    <a:pt x="12279" y="18271"/>
                    <a:pt x="12931" y="18376"/>
                    <a:pt x="13561" y="18376"/>
                  </a:cubicBezTo>
                  <a:cubicBezTo>
                    <a:pt x="14612" y="18376"/>
                    <a:pt x="15727" y="17767"/>
                    <a:pt x="16736" y="16779"/>
                  </a:cubicBezTo>
                  <a:cubicBezTo>
                    <a:pt x="19049" y="14571"/>
                    <a:pt x="20962" y="10513"/>
                    <a:pt x="20962" y="7570"/>
                  </a:cubicBezTo>
                  <a:cubicBezTo>
                    <a:pt x="20962" y="3344"/>
                    <a:pt x="18418" y="779"/>
                    <a:pt x="16042" y="148"/>
                  </a:cubicBezTo>
                  <a:cubicBezTo>
                    <a:pt x="15641" y="44"/>
                    <a:pt x="15217" y="1"/>
                    <a:pt x="14788" y="1"/>
                  </a:cubicBezTo>
                  <a:cubicBezTo>
                    <a:pt x="14003" y="1"/>
                    <a:pt x="13204" y="147"/>
                    <a:pt x="12510" y="338"/>
                  </a:cubicBezTo>
                  <a:cubicBezTo>
                    <a:pt x="12279" y="380"/>
                    <a:pt x="12047" y="443"/>
                    <a:pt x="11837" y="464"/>
                  </a:cubicBezTo>
                  <a:cubicBezTo>
                    <a:pt x="11379" y="548"/>
                    <a:pt x="10918" y="589"/>
                    <a:pt x="10459" y="589"/>
                  </a:cubicBezTo>
                  <a:cubicBezTo>
                    <a:pt x="9779" y="589"/>
                    <a:pt x="9105" y="501"/>
                    <a:pt x="8452" y="338"/>
                  </a:cubicBezTo>
                  <a:cubicBezTo>
                    <a:pt x="7759" y="147"/>
                    <a:pt x="6960" y="1"/>
                    <a:pt x="617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 name="Google Shape;509;p32"/>
            <p:cNvSpPr/>
            <p:nvPr/>
          </p:nvSpPr>
          <p:spPr>
            <a:xfrm>
              <a:off x="862507" y="2975819"/>
              <a:ext cx="250894" cy="275165"/>
            </a:xfrm>
            <a:custGeom>
              <a:avLst/>
              <a:gdLst/>
              <a:ahLst/>
              <a:cxnLst/>
              <a:rect l="l" t="t" r="r" b="b"/>
              <a:pathLst>
                <a:path w="16757" h="18378" extrusionOk="0">
                  <a:moveTo>
                    <a:pt x="6204" y="1"/>
                  </a:moveTo>
                  <a:cubicBezTo>
                    <a:pt x="5767" y="1"/>
                    <a:pt x="5333" y="44"/>
                    <a:pt x="4920" y="149"/>
                  </a:cubicBezTo>
                  <a:cubicBezTo>
                    <a:pt x="2544" y="759"/>
                    <a:pt x="1" y="3324"/>
                    <a:pt x="1" y="7571"/>
                  </a:cubicBezTo>
                  <a:cubicBezTo>
                    <a:pt x="1" y="11797"/>
                    <a:pt x="3995" y="18377"/>
                    <a:pt x="7401" y="18377"/>
                  </a:cubicBezTo>
                  <a:cubicBezTo>
                    <a:pt x="8053" y="18377"/>
                    <a:pt x="8684" y="18293"/>
                    <a:pt x="9293" y="18104"/>
                  </a:cubicBezTo>
                  <a:cubicBezTo>
                    <a:pt x="9682" y="17989"/>
                    <a:pt x="10087" y="17931"/>
                    <a:pt x="10492" y="17931"/>
                  </a:cubicBezTo>
                  <a:cubicBezTo>
                    <a:pt x="10896" y="17931"/>
                    <a:pt x="11301" y="17989"/>
                    <a:pt x="11690" y="18104"/>
                  </a:cubicBezTo>
                  <a:cubicBezTo>
                    <a:pt x="12300" y="18293"/>
                    <a:pt x="12952" y="18377"/>
                    <a:pt x="13582" y="18377"/>
                  </a:cubicBezTo>
                  <a:cubicBezTo>
                    <a:pt x="14633" y="18377"/>
                    <a:pt x="15748" y="17768"/>
                    <a:pt x="16757" y="16780"/>
                  </a:cubicBezTo>
                  <a:lnTo>
                    <a:pt x="16757" y="16780"/>
                  </a:lnTo>
                  <a:cubicBezTo>
                    <a:pt x="15461" y="17012"/>
                    <a:pt x="14299" y="17110"/>
                    <a:pt x="13262" y="17110"/>
                  </a:cubicBezTo>
                  <a:cubicBezTo>
                    <a:pt x="12044" y="17110"/>
                    <a:pt x="10999" y="16974"/>
                    <a:pt x="10113" y="16759"/>
                  </a:cubicBezTo>
                  <a:cubicBezTo>
                    <a:pt x="7422" y="16086"/>
                    <a:pt x="5425" y="13836"/>
                    <a:pt x="5088" y="11082"/>
                  </a:cubicBezTo>
                  <a:cubicBezTo>
                    <a:pt x="4247" y="4207"/>
                    <a:pt x="8747" y="2210"/>
                    <a:pt x="8747" y="2210"/>
                  </a:cubicBezTo>
                  <a:cubicBezTo>
                    <a:pt x="9339" y="2449"/>
                    <a:pt x="9969" y="2576"/>
                    <a:pt x="10606" y="2576"/>
                  </a:cubicBezTo>
                  <a:cubicBezTo>
                    <a:pt x="10918" y="2576"/>
                    <a:pt x="11231" y="2545"/>
                    <a:pt x="11543" y="2483"/>
                  </a:cubicBezTo>
                  <a:cubicBezTo>
                    <a:pt x="10597" y="1558"/>
                    <a:pt x="11858" y="465"/>
                    <a:pt x="11858" y="465"/>
                  </a:cubicBezTo>
                  <a:lnTo>
                    <a:pt x="11858" y="465"/>
                  </a:lnTo>
                  <a:cubicBezTo>
                    <a:pt x="11402" y="541"/>
                    <a:pt x="10943" y="579"/>
                    <a:pt x="10485" y="579"/>
                  </a:cubicBezTo>
                  <a:cubicBezTo>
                    <a:pt x="9804" y="579"/>
                    <a:pt x="9127" y="494"/>
                    <a:pt x="8473" y="318"/>
                  </a:cubicBezTo>
                  <a:cubicBezTo>
                    <a:pt x="7784" y="142"/>
                    <a:pt x="6990" y="1"/>
                    <a:pt x="620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 name="Google Shape;510;p32"/>
            <p:cNvSpPr/>
            <p:nvPr/>
          </p:nvSpPr>
          <p:spPr>
            <a:xfrm>
              <a:off x="1034691" y="2885984"/>
              <a:ext cx="157406" cy="87050"/>
            </a:xfrm>
            <a:custGeom>
              <a:avLst/>
              <a:gdLst/>
              <a:ahLst/>
              <a:cxnLst/>
              <a:rect l="l" t="t" r="r" b="b"/>
              <a:pathLst>
                <a:path w="10513" h="5814" extrusionOk="0">
                  <a:moveTo>
                    <a:pt x="5044" y="0"/>
                  </a:moveTo>
                  <a:cubicBezTo>
                    <a:pt x="4802" y="0"/>
                    <a:pt x="4551" y="10"/>
                    <a:pt x="4290" y="31"/>
                  </a:cubicBezTo>
                  <a:cubicBezTo>
                    <a:pt x="1220" y="262"/>
                    <a:pt x="43" y="3795"/>
                    <a:pt x="1" y="3921"/>
                  </a:cubicBezTo>
                  <a:cubicBezTo>
                    <a:pt x="43" y="3879"/>
                    <a:pt x="85" y="3858"/>
                    <a:pt x="148" y="3858"/>
                  </a:cubicBezTo>
                  <a:cubicBezTo>
                    <a:pt x="187" y="3849"/>
                    <a:pt x="228" y="3845"/>
                    <a:pt x="272" y="3845"/>
                  </a:cubicBezTo>
                  <a:cubicBezTo>
                    <a:pt x="1228" y="3845"/>
                    <a:pt x="3180" y="5813"/>
                    <a:pt x="5466" y="5813"/>
                  </a:cubicBezTo>
                  <a:cubicBezTo>
                    <a:pt x="5911" y="5813"/>
                    <a:pt x="6368" y="5739"/>
                    <a:pt x="6834" y="5561"/>
                  </a:cubicBezTo>
                  <a:cubicBezTo>
                    <a:pt x="9924" y="4362"/>
                    <a:pt x="10513" y="263"/>
                    <a:pt x="10513" y="262"/>
                  </a:cubicBezTo>
                  <a:lnTo>
                    <a:pt x="10513" y="262"/>
                  </a:lnTo>
                  <a:cubicBezTo>
                    <a:pt x="10146" y="497"/>
                    <a:pt x="9764" y="581"/>
                    <a:pt x="9349" y="581"/>
                  </a:cubicBezTo>
                  <a:cubicBezTo>
                    <a:pt x="8260" y="581"/>
                    <a:pt x="6939" y="0"/>
                    <a:pt x="504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 name="Google Shape;511;p32"/>
            <p:cNvSpPr/>
            <p:nvPr/>
          </p:nvSpPr>
          <p:spPr>
            <a:xfrm>
              <a:off x="1034691" y="2885984"/>
              <a:ext cx="157406" cy="58707"/>
            </a:xfrm>
            <a:custGeom>
              <a:avLst/>
              <a:gdLst/>
              <a:ahLst/>
              <a:cxnLst/>
              <a:rect l="l" t="t" r="r" b="b"/>
              <a:pathLst>
                <a:path w="10513" h="3921" extrusionOk="0">
                  <a:moveTo>
                    <a:pt x="5028" y="0"/>
                  </a:moveTo>
                  <a:cubicBezTo>
                    <a:pt x="4785" y="0"/>
                    <a:pt x="4532" y="10"/>
                    <a:pt x="4269" y="31"/>
                  </a:cubicBezTo>
                  <a:cubicBezTo>
                    <a:pt x="1220" y="262"/>
                    <a:pt x="22" y="3795"/>
                    <a:pt x="1" y="3921"/>
                  </a:cubicBezTo>
                  <a:lnTo>
                    <a:pt x="127" y="3858"/>
                  </a:lnTo>
                  <a:cubicBezTo>
                    <a:pt x="779" y="3605"/>
                    <a:pt x="3638" y="2554"/>
                    <a:pt x="5972" y="2554"/>
                  </a:cubicBezTo>
                  <a:cubicBezTo>
                    <a:pt x="8621" y="2554"/>
                    <a:pt x="10513" y="263"/>
                    <a:pt x="10513" y="262"/>
                  </a:cubicBezTo>
                  <a:lnTo>
                    <a:pt x="10513" y="262"/>
                  </a:lnTo>
                  <a:cubicBezTo>
                    <a:pt x="10146" y="497"/>
                    <a:pt x="9764" y="581"/>
                    <a:pt x="9348" y="581"/>
                  </a:cubicBezTo>
                  <a:cubicBezTo>
                    <a:pt x="8259" y="581"/>
                    <a:pt x="6935" y="0"/>
                    <a:pt x="502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 name="Google Shape;512;p32"/>
            <p:cNvSpPr/>
            <p:nvPr/>
          </p:nvSpPr>
          <p:spPr>
            <a:xfrm>
              <a:off x="1103639" y="3030843"/>
              <a:ext cx="44393" cy="63139"/>
            </a:xfrm>
            <a:custGeom>
              <a:avLst/>
              <a:gdLst/>
              <a:ahLst/>
              <a:cxnLst/>
              <a:rect l="l" t="t" r="r" b="b"/>
              <a:pathLst>
                <a:path w="2965" h="4217" extrusionOk="0">
                  <a:moveTo>
                    <a:pt x="1383" y="1"/>
                  </a:moveTo>
                  <a:cubicBezTo>
                    <a:pt x="1349" y="1"/>
                    <a:pt x="1316" y="3"/>
                    <a:pt x="1283" y="6"/>
                  </a:cubicBezTo>
                  <a:cubicBezTo>
                    <a:pt x="526" y="69"/>
                    <a:pt x="0" y="1079"/>
                    <a:pt x="126" y="2235"/>
                  </a:cubicBezTo>
                  <a:cubicBezTo>
                    <a:pt x="227" y="3360"/>
                    <a:pt x="884" y="4217"/>
                    <a:pt x="1603" y="4217"/>
                  </a:cubicBezTo>
                  <a:cubicBezTo>
                    <a:pt x="1636" y="4217"/>
                    <a:pt x="1670" y="4215"/>
                    <a:pt x="1703" y="4211"/>
                  </a:cubicBezTo>
                  <a:cubicBezTo>
                    <a:pt x="2460" y="4148"/>
                    <a:pt x="2965" y="3139"/>
                    <a:pt x="2859" y="1962"/>
                  </a:cubicBezTo>
                  <a:cubicBezTo>
                    <a:pt x="2739" y="856"/>
                    <a:pt x="2100" y="1"/>
                    <a:pt x="138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 name="Google Shape;513;p32"/>
            <p:cNvSpPr/>
            <p:nvPr/>
          </p:nvSpPr>
          <p:spPr>
            <a:xfrm>
              <a:off x="986853" y="3004491"/>
              <a:ext cx="65804" cy="14808"/>
            </a:xfrm>
            <a:custGeom>
              <a:avLst/>
              <a:gdLst/>
              <a:ahLst/>
              <a:cxnLst/>
              <a:rect l="l" t="t" r="r" b="b"/>
              <a:pathLst>
                <a:path w="4395" h="989" extrusionOk="0">
                  <a:moveTo>
                    <a:pt x="0" y="0"/>
                  </a:moveTo>
                  <a:cubicBezTo>
                    <a:pt x="0" y="484"/>
                    <a:pt x="736" y="883"/>
                    <a:pt x="1745" y="989"/>
                  </a:cubicBezTo>
                  <a:lnTo>
                    <a:pt x="2628" y="989"/>
                  </a:lnTo>
                  <a:cubicBezTo>
                    <a:pt x="3637" y="883"/>
                    <a:pt x="4394" y="484"/>
                    <a:pt x="439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 name="Google Shape;514;p32"/>
            <p:cNvSpPr/>
            <p:nvPr/>
          </p:nvSpPr>
          <p:spPr>
            <a:xfrm>
              <a:off x="991330" y="2933641"/>
              <a:ext cx="56356" cy="85972"/>
            </a:xfrm>
            <a:custGeom>
              <a:avLst/>
              <a:gdLst/>
              <a:ahLst/>
              <a:cxnLst/>
              <a:rect l="l" t="t" r="r" b="b"/>
              <a:pathLst>
                <a:path w="3764" h="5742" extrusionOk="0">
                  <a:moveTo>
                    <a:pt x="3182" y="0"/>
                  </a:moveTo>
                  <a:cubicBezTo>
                    <a:pt x="3058" y="0"/>
                    <a:pt x="2932" y="56"/>
                    <a:pt x="2834" y="191"/>
                  </a:cubicBezTo>
                  <a:lnTo>
                    <a:pt x="1635" y="1999"/>
                  </a:lnTo>
                  <a:cubicBezTo>
                    <a:pt x="1446" y="1432"/>
                    <a:pt x="1236" y="885"/>
                    <a:pt x="963" y="338"/>
                  </a:cubicBezTo>
                  <a:cubicBezTo>
                    <a:pt x="874" y="168"/>
                    <a:pt x="732" y="97"/>
                    <a:pt x="590" y="97"/>
                  </a:cubicBezTo>
                  <a:cubicBezTo>
                    <a:pt x="295" y="97"/>
                    <a:pt x="0" y="404"/>
                    <a:pt x="185" y="759"/>
                  </a:cubicBezTo>
                  <a:cubicBezTo>
                    <a:pt x="794" y="2020"/>
                    <a:pt x="1194" y="3366"/>
                    <a:pt x="1362" y="4753"/>
                  </a:cubicBezTo>
                  <a:cubicBezTo>
                    <a:pt x="1404" y="5069"/>
                    <a:pt x="1446" y="5384"/>
                    <a:pt x="1446" y="5721"/>
                  </a:cubicBezTo>
                  <a:cubicBezTo>
                    <a:pt x="1593" y="5742"/>
                    <a:pt x="1740" y="5742"/>
                    <a:pt x="1888" y="5742"/>
                  </a:cubicBezTo>
                  <a:cubicBezTo>
                    <a:pt x="2035" y="5742"/>
                    <a:pt x="2182" y="5721"/>
                    <a:pt x="2329" y="5721"/>
                  </a:cubicBezTo>
                  <a:cubicBezTo>
                    <a:pt x="2308" y="5384"/>
                    <a:pt x="2287" y="5069"/>
                    <a:pt x="2245" y="4753"/>
                  </a:cubicBezTo>
                  <a:cubicBezTo>
                    <a:pt x="2182" y="4207"/>
                    <a:pt x="2098" y="3660"/>
                    <a:pt x="1951" y="3135"/>
                  </a:cubicBezTo>
                  <a:lnTo>
                    <a:pt x="3570" y="675"/>
                  </a:lnTo>
                  <a:cubicBezTo>
                    <a:pt x="3763" y="332"/>
                    <a:pt x="3482" y="0"/>
                    <a:pt x="318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15" name="Google Shape;515;p32"/>
          <p:cNvGrpSpPr/>
          <p:nvPr/>
        </p:nvGrpSpPr>
        <p:grpSpPr>
          <a:xfrm>
            <a:off x="1882881" y="2295865"/>
            <a:ext cx="852432" cy="852450"/>
            <a:chOff x="1438763" y="1553750"/>
            <a:chExt cx="1186900" cy="1186925"/>
          </a:xfrm>
        </p:grpSpPr>
        <p:sp>
          <p:nvSpPr>
            <p:cNvPr id="516" name="Google Shape;516;p32"/>
            <p:cNvSpPr/>
            <p:nvPr/>
          </p:nvSpPr>
          <p:spPr>
            <a:xfrm>
              <a:off x="1438763" y="1553750"/>
              <a:ext cx="1186900" cy="1186925"/>
            </a:xfrm>
            <a:custGeom>
              <a:avLst/>
              <a:gdLst/>
              <a:ahLst/>
              <a:cxnLst/>
              <a:rect l="l" t="t" r="r" b="b"/>
              <a:pathLst>
                <a:path w="47476" h="47477" extrusionOk="0">
                  <a:moveTo>
                    <a:pt x="23728" y="1"/>
                  </a:moveTo>
                  <a:cubicBezTo>
                    <a:pt x="10629" y="1"/>
                    <a:pt x="0" y="10630"/>
                    <a:pt x="0" y="23728"/>
                  </a:cubicBezTo>
                  <a:cubicBezTo>
                    <a:pt x="0" y="36847"/>
                    <a:pt x="10629" y="47476"/>
                    <a:pt x="23728" y="47476"/>
                  </a:cubicBezTo>
                  <a:cubicBezTo>
                    <a:pt x="36847" y="47476"/>
                    <a:pt x="47476" y="36847"/>
                    <a:pt x="47476" y="23728"/>
                  </a:cubicBezTo>
                  <a:cubicBezTo>
                    <a:pt x="47476" y="10630"/>
                    <a:pt x="36847" y="1"/>
                    <a:pt x="23728" y="1"/>
                  </a:cubicBezTo>
                  <a:close/>
                </a:path>
              </a:pathLst>
            </a:custGeom>
            <a:solidFill>
              <a:srgbClr val="8FBAE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 name="Google Shape;517;p32"/>
            <p:cNvSpPr/>
            <p:nvPr/>
          </p:nvSpPr>
          <p:spPr>
            <a:xfrm>
              <a:off x="1497338" y="2146950"/>
              <a:ext cx="1123625" cy="593200"/>
            </a:xfrm>
            <a:custGeom>
              <a:avLst/>
              <a:gdLst/>
              <a:ahLst/>
              <a:cxnLst/>
              <a:rect l="l" t="t" r="r" b="b"/>
              <a:pathLst>
                <a:path w="44945" h="23728" extrusionOk="0">
                  <a:moveTo>
                    <a:pt x="1" y="0"/>
                  </a:moveTo>
                  <a:lnTo>
                    <a:pt x="21385" y="23728"/>
                  </a:lnTo>
                  <a:cubicBezTo>
                    <a:pt x="33541" y="23728"/>
                    <a:pt x="43543" y="14626"/>
                    <a:pt x="44945" y="2846"/>
                  </a:cubicBezTo>
                  <a:lnTo>
                    <a:pt x="42664" y="168"/>
                  </a:lnTo>
                  <a:lnTo>
                    <a:pt x="1" y="0"/>
                  </a:lnTo>
                  <a:close/>
                </a:path>
              </a:pathLst>
            </a:custGeom>
            <a:solidFill>
              <a:srgbClr val="6C97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 name="Google Shape;518;p32"/>
            <p:cNvSpPr/>
            <p:nvPr/>
          </p:nvSpPr>
          <p:spPr>
            <a:xfrm>
              <a:off x="1497338" y="1890100"/>
              <a:ext cx="1069750" cy="513775"/>
            </a:xfrm>
            <a:custGeom>
              <a:avLst/>
              <a:gdLst/>
              <a:ahLst/>
              <a:cxnLst/>
              <a:rect l="l" t="t" r="r" b="b"/>
              <a:pathLst>
                <a:path w="42790" h="20551" extrusionOk="0">
                  <a:moveTo>
                    <a:pt x="21385" y="1"/>
                  </a:moveTo>
                  <a:cubicBezTo>
                    <a:pt x="18706" y="1"/>
                    <a:pt x="16049" y="398"/>
                    <a:pt x="13538" y="1172"/>
                  </a:cubicBezTo>
                  <a:cubicBezTo>
                    <a:pt x="12283" y="1549"/>
                    <a:pt x="11069" y="2009"/>
                    <a:pt x="9919" y="2553"/>
                  </a:cubicBezTo>
                  <a:cubicBezTo>
                    <a:pt x="8768" y="3097"/>
                    <a:pt x="7680" y="3704"/>
                    <a:pt x="6675" y="4332"/>
                  </a:cubicBezTo>
                  <a:cubicBezTo>
                    <a:pt x="5671" y="4980"/>
                    <a:pt x="4771" y="5650"/>
                    <a:pt x="3955" y="6320"/>
                  </a:cubicBezTo>
                  <a:cubicBezTo>
                    <a:pt x="3139" y="6989"/>
                    <a:pt x="2428" y="7617"/>
                    <a:pt x="1842" y="8224"/>
                  </a:cubicBezTo>
                  <a:lnTo>
                    <a:pt x="1424" y="8642"/>
                  </a:lnTo>
                  <a:cubicBezTo>
                    <a:pt x="1298" y="8789"/>
                    <a:pt x="1172" y="8914"/>
                    <a:pt x="1047" y="9040"/>
                  </a:cubicBezTo>
                  <a:cubicBezTo>
                    <a:pt x="838" y="9270"/>
                    <a:pt x="628" y="9500"/>
                    <a:pt x="482" y="9688"/>
                  </a:cubicBezTo>
                  <a:cubicBezTo>
                    <a:pt x="315" y="9856"/>
                    <a:pt x="210" y="10023"/>
                    <a:pt x="126" y="10128"/>
                  </a:cubicBezTo>
                  <a:cubicBezTo>
                    <a:pt x="43" y="10232"/>
                    <a:pt x="1" y="10274"/>
                    <a:pt x="1" y="10274"/>
                  </a:cubicBezTo>
                  <a:cubicBezTo>
                    <a:pt x="1" y="10274"/>
                    <a:pt x="43" y="10337"/>
                    <a:pt x="126" y="10421"/>
                  </a:cubicBezTo>
                  <a:cubicBezTo>
                    <a:pt x="189" y="10525"/>
                    <a:pt x="315" y="10693"/>
                    <a:pt x="482" y="10860"/>
                  </a:cubicBezTo>
                  <a:cubicBezTo>
                    <a:pt x="628" y="11048"/>
                    <a:pt x="817" y="11278"/>
                    <a:pt x="1047" y="11509"/>
                  </a:cubicBezTo>
                  <a:cubicBezTo>
                    <a:pt x="1172" y="11634"/>
                    <a:pt x="1298" y="11760"/>
                    <a:pt x="1424" y="11906"/>
                  </a:cubicBezTo>
                  <a:lnTo>
                    <a:pt x="1842" y="12325"/>
                  </a:lnTo>
                  <a:cubicBezTo>
                    <a:pt x="2428" y="12931"/>
                    <a:pt x="3139" y="13559"/>
                    <a:pt x="3955" y="14229"/>
                  </a:cubicBezTo>
                  <a:cubicBezTo>
                    <a:pt x="4771" y="14898"/>
                    <a:pt x="5692" y="15568"/>
                    <a:pt x="6675" y="16216"/>
                  </a:cubicBezTo>
                  <a:cubicBezTo>
                    <a:pt x="7680" y="16844"/>
                    <a:pt x="8768" y="17451"/>
                    <a:pt x="9919" y="17995"/>
                  </a:cubicBezTo>
                  <a:cubicBezTo>
                    <a:pt x="11069" y="18539"/>
                    <a:pt x="12283" y="18999"/>
                    <a:pt x="13538" y="19397"/>
                  </a:cubicBezTo>
                  <a:cubicBezTo>
                    <a:pt x="16049" y="20150"/>
                    <a:pt x="18727" y="20548"/>
                    <a:pt x="21385" y="20548"/>
                  </a:cubicBezTo>
                  <a:cubicBezTo>
                    <a:pt x="21498" y="20549"/>
                    <a:pt x="21611" y="20550"/>
                    <a:pt x="21724" y="20550"/>
                  </a:cubicBezTo>
                  <a:cubicBezTo>
                    <a:pt x="22950" y="20550"/>
                    <a:pt x="24174" y="20448"/>
                    <a:pt x="25381" y="20276"/>
                  </a:cubicBezTo>
                  <a:cubicBezTo>
                    <a:pt x="26699" y="20087"/>
                    <a:pt x="27997" y="19794"/>
                    <a:pt x="29252" y="19418"/>
                  </a:cubicBezTo>
                  <a:cubicBezTo>
                    <a:pt x="30507" y="19041"/>
                    <a:pt x="31721" y="18560"/>
                    <a:pt x="32872" y="18016"/>
                  </a:cubicBezTo>
                  <a:cubicBezTo>
                    <a:pt x="34002" y="17493"/>
                    <a:pt x="35090" y="16886"/>
                    <a:pt x="36094" y="16237"/>
                  </a:cubicBezTo>
                  <a:cubicBezTo>
                    <a:pt x="37098" y="15589"/>
                    <a:pt x="38019" y="14919"/>
                    <a:pt x="38835" y="14250"/>
                  </a:cubicBezTo>
                  <a:cubicBezTo>
                    <a:pt x="39651" y="13580"/>
                    <a:pt x="40362" y="12931"/>
                    <a:pt x="40948" y="12346"/>
                  </a:cubicBezTo>
                  <a:cubicBezTo>
                    <a:pt x="41095" y="12199"/>
                    <a:pt x="41241" y="12053"/>
                    <a:pt x="41367" y="11927"/>
                  </a:cubicBezTo>
                  <a:cubicBezTo>
                    <a:pt x="41492" y="11781"/>
                    <a:pt x="41618" y="11655"/>
                    <a:pt x="41722" y="11530"/>
                  </a:cubicBezTo>
                  <a:cubicBezTo>
                    <a:pt x="41953" y="11278"/>
                    <a:pt x="42162" y="11048"/>
                    <a:pt x="42308" y="10881"/>
                  </a:cubicBezTo>
                  <a:cubicBezTo>
                    <a:pt x="42455" y="10693"/>
                    <a:pt x="42580" y="10525"/>
                    <a:pt x="42664" y="10421"/>
                  </a:cubicBezTo>
                  <a:cubicBezTo>
                    <a:pt x="42748" y="10316"/>
                    <a:pt x="42790" y="10274"/>
                    <a:pt x="42790" y="10274"/>
                  </a:cubicBezTo>
                  <a:cubicBezTo>
                    <a:pt x="42790" y="10274"/>
                    <a:pt x="42748" y="10211"/>
                    <a:pt x="42664" y="10128"/>
                  </a:cubicBezTo>
                  <a:cubicBezTo>
                    <a:pt x="42580" y="10023"/>
                    <a:pt x="42455" y="9856"/>
                    <a:pt x="42308" y="9667"/>
                  </a:cubicBezTo>
                  <a:cubicBezTo>
                    <a:pt x="42162" y="9479"/>
                    <a:pt x="41953" y="9270"/>
                    <a:pt x="41722" y="9019"/>
                  </a:cubicBezTo>
                  <a:cubicBezTo>
                    <a:pt x="41618" y="8893"/>
                    <a:pt x="41492" y="8768"/>
                    <a:pt x="41367" y="8621"/>
                  </a:cubicBezTo>
                  <a:cubicBezTo>
                    <a:pt x="41241" y="8496"/>
                    <a:pt x="41095" y="8349"/>
                    <a:pt x="40948" y="8203"/>
                  </a:cubicBezTo>
                  <a:cubicBezTo>
                    <a:pt x="40362" y="7617"/>
                    <a:pt x="39651" y="6968"/>
                    <a:pt x="38835" y="6299"/>
                  </a:cubicBezTo>
                  <a:cubicBezTo>
                    <a:pt x="38019" y="5629"/>
                    <a:pt x="37098" y="4960"/>
                    <a:pt x="36094" y="4311"/>
                  </a:cubicBezTo>
                  <a:cubicBezTo>
                    <a:pt x="35090" y="3662"/>
                    <a:pt x="34002" y="3055"/>
                    <a:pt x="32872" y="2532"/>
                  </a:cubicBezTo>
                  <a:cubicBezTo>
                    <a:pt x="31721" y="1988"/>
                    <a:pt x="30507" y="1507"/>
                    <a:pt x="29252" y="1131"/>
                  </a:cubicBezTo>
                  <a:cubicBezTo>
                    <a:pt x="27997" y="754"/>
                    <a:pt x="26699" y="461"/>
                    <a:pt x="25381" y="273"/>
                  </a:cubicBezTo>
                  <a:cubicBezTo>
                    <a:pt x="24063" y="84"/>
                    <a:pt x="22724" y="1"/>
                    <a:pt x="21385" y="1"/>
                  </a:cubicBezTo>
                  <a:close/>
                </a:path>
              </a:pathLst>
            </a:custGeom>
            <a:solidFill>
              <a:srgbClr val="F7F5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 name="Google Shape;519;p32"/>
            <p:cNvSpPr/>
            <p:nvPr/>
          </p:nvSpPr>
          <p:spPr>
            <a:xfrm>
              <a:off x="1774588" y="1889575"/>
              <a:ext cx="515275" cy="515275"/>
            </a:xfrm>
            <a:custGeom>
              <a:avLst/>
              <a:gdLst/>
              <a:ahLst/>
              <a:cxnLst/>
              <a:rect l="l" t="t" r="r" b="b"/>
              <a:pathLst>
                <a:path w="20611" h="20611" extrusionOk="0">
                  <a:moveTo>
                    <a:pt x="10295" y="1"/>
                  </a:moveTo>
                  <a:cubicBezTo>
                    <a:pt x="4603" y="1"/>
                    <a:pt x="0" y="4604"/>
                    <a:pt x="0" y="10295"/>
                  </a:cubicBezTo>
                  <a:cubicBezTo>
                    <a:pt x="0" y="15986"/>
                    <a:pt x="4603" y="20610"/>
                    <a:pt x="10295" y="20610"/>
                  </a:cubicBezTo>
                  <a:cubicBezTo>
                    <a:pt x="15986" y="20610"/>
                    <a:pt x="20610" y="15986"/>
                    <a:pt x="20610" y="10295"/>
                  </a:cubicBezTo>
                  <a:cubicBezTo>
                    <a:pt x="20610" y="4604"/>
                    <a:pt x="15986" y="1"/>
                    <a:pt x="10295" y="1"/>
                  </a:cubicBezTo>
                  <a:close/>
                </a:path>
              </a:pathLst>
            </a:custGeom>
            <a:solidFill>
              <a:srgbClr val="ACCCF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0" name="Google Shape;520;p32"/>
            <p:cNvSpPr/>
            <p:nvPr/>
          </p:nvSpPr>
          <p:spPr>
            <a:xfrm>
              <a:off x="1824788" y="1939800"/>
              <a:ext cx="414850" cy="414825"/>
            </a:xfrm>
            <a:custGeom>
              <a:avLst/>
              <a:gdLst/>
              <a:ahLst/>
              <a:cxnLst/>
              <a:rect l="l" t="t" r="r" b="b"/>
              <a:pathLst>
                <a:path w="16594" h="16593" extrusionOk="0">
                  <a:moveTo>
                    <a:pt x="8287" y="0"/>
                  </a:moveTo>
                  <a:cubicBezTo>
                    <a:pt x="3704" y="0"/>
                    <a:pt x="1" y="3704"/>
                    <a:pt x="1" y="8286"/>
                  </a:cubicBezTo>
                  <a:cubicBezTo>
                    <a:pt x="1" y="12868"/>
                    <a:pt x="3704" y="16593"/>
                    <a:pt x="8287" y="16593"/>
                  </a:cubicBezTo>
                  <a:cubicBezTo>
                    <a:pt x="12869" y="16593"/>
                    <a:pt x="16593" y="12868"/>
                    <a:pt x="16593" y="8286"/>
                  </a:cubicBezTo>
                  <a:cubicBezTo>
                    <a:pt x="16593" y="3704"/>
                    <a:pt x="12869" y="0"/>
                    <a:pt x="8287" y="0"/>
                  </a:cubicBezTo>
                  <a:close/>
                </a:path>
              </a:pathLst>
            </a:custGeom>
            <a:solidFill>
              <a:srgbClr val="0522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1" name="Google Shape;521;p32"/>
            <p:cNvSpPr/>
            <p:nvPr/>
          </p:nvSpPr>
          <p:spPr>
            <a:xfrm>
              <a:off x="2045013" y="1985300"/>
              <a:ext cx="141000" cy="136175"/>
            </a:xfrm>
            <a:custGeom>
              <a:avLst/>
              <a:gdLst/>
              <a:ahLst/>
              <a:cxnLst/>
              <a:rect l="l" t="t" r="r" b="b"/>
              <a:pathLst>
                <a:path w="5640" h="5447" extrusionOk="0">
                  <a:moveTo>
                    <a:pt x="776" y="0"/>
                  </a:moveTo>
                  <a:cubicBezTo>
                    <a:pt x="1" y="0"/>
                    <a:pt x="7" y="1214"/>
                    <a:pt x="796" y="1235"/>
                  </a:cubicBezTo>
                  <a:cubicBezTo>
                    <a:pt x="2805" y="1298"/>
                    <a:pt x="4332" y="2846"/>
                    <a:pt x="4395" y="4834"/>
                  </a:cubicBezTo>
                  <a:cubicBezTo>
                    <a:pt x="4405" y="5242"/>
                    <a:pt x="4719" y="5446"/>
                    <a:pt x="5028" y="5446"/>
                  </a:cubicBezTo>
                  <a:cubicBezTo>
                    <a:pt x="5336" y="5446"/>
                    <a:pt x="5640" y="5242"/>
                    <a:pt x="5629" y="4834"/>
                  </a:cubicBezTo>
                  <a:cubicBezTo>
                    <a:pt x="5566" y="2156"/>
                    <a:pt x="3474" y="84"/>
                    <a:pt x="796" y="1"/>
                  </a:cubicBezTo>
                  <a:cubicBezTo>
                    <a:pt x="789" y="1"/>
                    <a:pt x="783" y="0"/>
                    <a:pt x="776" y="0"/>
                  </a:cubicBezTo>
                  <a:close/>
                </a:path>
              </a:pathLst>
            </a:custGeom>
            <a:solidFill>
              <a:srgbClr val="F7F5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22" name="Google Shape;522;p32"/>
          <p:cNvGrpSpPr/>
          <p:nvPr/>
        </p:nvGrpSpPr>
        <p:grpSpPr>
          <a:xfrm>
            <a:off x="9830410" y="1884030"/>
            <a:ext cx="494669" cy="512294"/>
            <a:chOff x="3955047" y="2432242"/>
            <a:chExt cx="322912" cy="334396"/>
          </a:xfrm>
        </p:grpSpPr>
        <p:sp>
          <p:nvSpPr>
            <p:cNvPr id="523" name="Google Shape;523;p32"/>
            <p:cNvSpPr/>
            <p:nvPr/>
          </p:nvSpPr>
          <p:spPr>
            <a:xfrm>
              <a:off x="3955047" y="2432242"/>
              <a:ext cx="322912" cy="334291"/>
            </a:xfrm>
            <a:custGeom>
              <a:avLst/>
              <a:gdLst/>
              <a:ahLst/>
              <a:cxnLst/>
              <a:rect l="l" t="t" r="r" b="b"/>
              <a:pathLst>
                <a:path w="21567" h="22327" extrusionOk="0">
                  <a:moveTo>
                    <a:pt x="20464" y="0"/>
                  </a:moveTo>
                  <a:cubicBezTo>
                    <a:pt x="20398" y="0"/>
                    <a:pt x="20331" y="6"/>
                    <a:pt x="20263" y="19"/>
                  </a:cubicBezTo>
                  <a:lnTo>
                    <a:pt x="6912" y="2395"/>
                  </a:lnTo>
                  <a:cubicBezTo>
                    <a:pt x="6387" y="2479"/>
                    <a:pt x="5987" y="2920"/>
                    <a:pt x="5987" y="3467"/>
                  </a:cubicBezTo>
                  <a:lnTo>
                    <a:pt x="5987" y="15030"/>
                  </a:lnTo>
                  <a:cubicBezTo>
                    <a:pt x="5434" y="14754"/>
                    <a:pt x="4853" y="14625"/>
                    <a:pt x="4284" y="14625"/>
                  </a:cubicBezTo>
                  <a:cubicBezTo>
                    <a:pt x="2563" y="14625"/>
                    <a:pt x="953" y="15805"/>
                    <a:pt x="542" y="17638"/>
                  </a:cubicBezTo>
                  <a:cubicBezTo>
                    <a:pt x="0" y="20034"/>
                    <a:pt x="1833" y="22327"/>
                    <a:pt x="4281" y="22327"/>
                  </a:cubicBezTo>
                  <a:cubicBezTo>
                    <a:pt x="4303" y="22327"/>
                    <a:pt x="4325" y="22326"/>
                    <a:pt x="4347" y="22326"/>
                  </a:cubicBezTo>
                  <a:cubicBezTo>
                    <a:pt x="6471" y="22284"/>
                    <a:pt x="8153" y="20539"/>
                    <a:pt x="8132" y="18415"/>
                  </a:cubicBezTo>
                  <a:lnTo>
                    <a:pt x="8132" y="5570"/>
                  </a:lnTo>
                  <a:lnTo>
                    <a:pt x="19401" y="3572"/>
                  </a:lnTo>
                  <a:lnTo>
                    <a:pt x="19401" y="12276"/>
                  </a:lnTo>
                  <a:cubicBezTo>
                    <a:pt x="18853" y="12007"/>
                    <a:pt x="18278" y="11882"/>
                    <a:pt x="17715" y="11882"/>
                  </a:cubicBezTo>
                  <a:cubicBezTo>
                    <a:pt x="15988" y="11882"/>
                    <a:pt x="14368" y="13060"/>
                    <a:pt x="13956" y="14883"/>
                  </a:cubicBezTo>
                  <a:cubicBezTo>
                    <a:pt x="13414" y="17300"/>
                    <a:pt x="15226" y="19572"/>
                    <a:pt x="17693" y="19572"/>
                  </a:cubicBezTo>
                  <a:cubicBezTo>
                    <a:pt x="17716" y="19572"/>
                    <a:pt x="17738" y="19572"/>
                    <a:pt x="17761" y="19572"/>
                  </a:cubicBezTo>
                  <a:cubicBezTo>
                    <a:pt x="19884" y="19530"/>
                    <a:pt x="21566" y="17806"/>
                    <a:pt x="21566" y="15682"/>
                  </a:cubicBezTo>
                  <a:lnTo>
                    <a:pt x="21566" y="1112"/>
                  </a:lnTo>
                  <a:cubicBezTo>
                    <a:pt x="21566" y="488"/>
                    <a:pt x="21056" y="0"/>
                    <a:pt x="2046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4" name="Google Shape;524;p32"/>
            <p:cNvSpPr/>
            <p:nvPr/>
          </p:nvSpPr>
          <p:spPr>
            <a:xfrm>
              <a:off x="4009741" y="2515624"/>
              <a:ext cx="67361" cy="251014"/>
            </a:xfrm>
            <a:custGeom>
              <a:avLst/>
              <a:gdLst/>
              <a:ahLst/>
              <a:cxnLst/>
              <a:rect l="l" t="t" r="r" b="b"/>
              <a:pathLst>
                <a:path w="4499" h="16765" extrusionOk="0">
                  <a:moveTo>
                    <a:pt x="4479" y="1"/>
                  </a:moveTo>
                  <a:lnTo>
                    <a:pt x="3995" y="148"/>
                  </a:lnTo>
                  <a:cubicBezTo>
                    <a:pt x="3533" y="274"/>
                    <a:pt x="3217" y="715"/>
                    <a:pt x="3217" y="1199"/>
                  </a:cubicBezTo>
                  <a:lnTo>
                    <a:pt x="3217" y="12867"/>
                  </a:lnTo>
                  <a:cubicBezTo>
                    <a:pt x="3217" y="14760"/>
                    <a:pt x="1872" y="16379"/>
                    <a:pt x="1" y="16715"/>
                  </a:cubicBezTo>
                  <a:cubicBezTo>
                    <a:pt x="208" y="16748"/>
                    <a:pt x="413" y="16764"/>
                    <a:pt x="615" y="16764"/>
                  </a:cubicBezTo>
                  <a:cubicBezTo>
                    <a:pt x="2716" y="16764"/>
                    <a:pt x="4498" y="15034"/>
                    <a:pt x="4479" y="12867"/>
                  </a:cubicBezTo>
                  <a:lnTo>
                    <a:pt x="447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5" name="Google Shape;525;p32"/>
            <p:cNvSpPr/>
            <p:nvPr/>
          </p:nvSpPr>
          <p:spPr>
            <a:xfrm>
              <a:off x="4210582" y="2432317"/>
              <a:ext cx="67346" cy="293087"/>
            </a:xfrm>
            <a:custGeom>
              <a:avLst/>
              <a:gdLst/>
              <a:ahLst/>
              <a:cxnLst/>
              <a:rect l="l" t="t" r="r" b="b"/>
              <a:pathLst>
                <a:path w="4498" h="19575" extrusionOk="0">
                  <a:moveTo>
                    <a:pt x="3374" y="0"/>
                  </a:moveTo>
                  <a:cubicBezTo>
                    <a:pt x="3315" y="0"/>
                    <a:pt x="3256" y="5"/>
                    <a:pt x="3196" y="14"/>
                  </a:cubicBezTo>
                  <a:lnTo>
                    <a:pt x="2607" y="119"/>
                  </a:lnTo>
                  <a:cubicBezTo>
                    <a:pt x="2986" y="308"/>
                    <a:pt x="3217" y="687"/>
                    <a:pt x="3217" y="1107"/>
                  </a:cubicBezTo>
                  <a:lnTo>
                    <a:pt x="3217" y="15677"/>
                  </a:lnTo>
                  <a:cubicBezTo>
                    <a:pt x="3217" y="17569"/>
                    <a:pt x="1871" y="19188"/>
                    <a:pt x="0" y="19525"/>
                  </a:cubicBezTo>
                  <a:cubicBezTo>
                    <a:pt x="209" y="19558"/>
                    <a:pt x="416" y="19574"/>
                    <a:pt x="620" y="19574"/>
                  </a:cubicBezTo>
                  <a:cubicBezTo>
                    <a:pt x="2718" y="19574"/>
                    <a:pt x="4498" y="17862"/>
                    <a:pt x="4478" y="15677"/>
                  </a:cubicBezTo>
                  <a:lnTo>
                    <a:pt x="4478" y="1107"/>
                  </a:lnTo>
                  <a:cubicBezTo>
                    <a:pt x="4478" y="475"/>
                    <a:pt x="3972" y="0"/>
                    <a:pt x="337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26" name="Google Shape;526;p32"/>
          <p:cNvGrpSpPr/>
          <p:nvPr/>
        </p:nvGrpSpPr>
        <p:grpSpPr>
          <a:xfrm>
            <a:off x="4145747" y="2300251"/>
            <a:ext cx="852491" cy="792998"/>
            <a:chOff x="3933813" y="1607975"/>
            <a:chExt cx="1276375" cy="1187300"/>
          </a:xfrm>
        </p:grpSpPr>
        <p:sp>
          <p:nvSpPr>
            <p:cNvPr id="527" name="Google Shape;527;p32"/>
            <p:cNvSpPr/>
            <p:nvPr/>
          </p:nvSpPr>
          <p:spPr>
            <a:xfrm>
              <a:off x="3933813" y="1607975"/>
              <a:ext cx="1276375" cy="1187150"/>
            </a:xfrm>
            <a:custGeom>
              <a:avLst/>
              <a:gdLst/>
              <a:ahLst/>
              <a:cxnLst/>
              <a:rect l="l" t="t" r="r" b="b"/>
              <a:pathLst>
                <a:path w="51055" h="47486" extrusionOk="0">
                  <a:moveTo>
                    <a:pt x="25504" y="1"/>
                  </a:moveTo>
                  <a:cubicBezTo>
                    <a:pt x="14067" y="1"/>
                    <a:pt x="3978" y="8305"/>
                    <a:pt x="2093" y="19956"/>
                  </a:cubicBezTo>
                  <a:cubicBezTo>
                    <a:pt x="1" y="32907"/>
                    <a:pt x="8810" y="45085"/>
                    <a:pt x="21741" y="47177"/>
                  </a:cubicBezTo>
                  <a:cubicBezTo>
                    <a:pt x="23025" y="47385"/>
                    <a:pt x="24302" y="47485"/>
                    <a:pt x="25563" y="47485"/>
                  </a:cubicBezTo>
                  <a:cubicBezTo>
                    <a:pt x="37009" y="47485"/>
                    <a:pt x="47077" y="39197"/>
                    <a:pt x="48962" y="27530"/>
                  </a:cubicBezTo>
                  <a:cubicBezTo>
                    <a:pt x="51054" y="14599"/>
                    <a:pt x="42267" y="2401"/>
                    <a:pt x="29315" y="308"/>
                  </a:cubicBezTo>
                  <a:cubicBezTo>
                    <a:pt x="28034" y="101"/>
                    <a:pt x="26761" y="1"/>
                    <a:pt x="25504" y="1"/>
                  </a:cubicBezTo>
                  <a:close/>
                </a:path>
              </a:pathLst>
            </a:custGeom>
            <a:solidFill>
              <a:srgbClr val="8FBAE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8" name="Google Shape;528;p32"/>
            <p:cNvSpPr/>
            <p:nvPr/>
          </p:nvSpPr>
          <p:spPr>
            <a:xfrm>
              <a:off x="4037388" y="2201525"/>
              <a:ext cx="1123625" cy="593750"/>
            </a:xfrm>
            <a:custGeom>
              <a:avLst/>
              <a:gdLst/>
              <a:ahLst/>
              <a:cxnLst/>
              <a:rect l="l" t="t" r="r" b="b"/>
              <a:pathLst>
                <a:path w="44945" h="23750" extrusionOk="0">
                  <a:moveTo>
                    <a:pt x="1" y="1"/>
                  </a:moveTo>
                  <a:lnTo>
                    <a:pt x="21385" y="23749"/>
                  </a:lnTo>
                  <a:cubicBezTo>
                    <a:pt x="33541" y="23749"/>
                    <a:pt x="43543" y="14626"/>
                    <a:pt x="44945" y="2867"/>
                  </a:cubicBezTo>
                  <a:lnTo>
                    <a:pt x="42664" y="168"/>
                  </a:lnTo>
                  <a:lnTo>
                    <a:pt x="1" y="1"/>
                  </a:lnTo>
                  <a:close/>
                </a:path>
              </a:pathLst>
            </a:custGeom>
            <a:solidFill>
              <a:srgbClr val="6C97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 name="Google Shape;529;p32"/>
            <p:cNvSpPr/>
            <p:nvPr/>
          </p:nvSpPr>
          <p:spPr>
            <a:xfrm>
              <a:off x="4037388" y="1990200"/>
              <a:ext cx="1069750" cy="423200"/>
            </a:xfrm>
            <a:custGeom>
              <a:avLst/>
              <a:gdLst/>
              <a:ahLst/>
              <a:cxnLst/>
              <a:rect l="l" t="t" r="r" b="b"/>
              <a:pathLst>
                <a:path w="42790" h="16928" extrusionOk="0">
                  <a:moveTo>
                    <a:pt x="21385" y="1"/>
                  </a:moveTo>
                  <a:cubicBezTo>
                    <a:pt x="18706" y="1"/>
                    <a:pt x="16049" y="315"/>
                    <a:pt x="13538" y="963"/>
                  </a:cubicBezTo>
                  <a:cubicBezTo>
                    <a:pt x="12283" y="1277"/>
                    <a:pt x="11069" y="1654"/>
                    <a:pt x="9919" y="2093"/>
                  </a:cubicBezTo>
                  <a:cubicBezTo>
                    <a:pt x="8768" y="2553"/>
                    <a:pt x="7680" y="3035"/>
                    <a:pt x="6675" y="3579"/>
                  </a:cubicBezTo>
                  <a:cubicBezTo>
                    <a:pt x="5671" y="4102"/>
                    <a:pt x="4771" y="4646"/>
                    <a:pt x="3955" y="5211"/>
                  </a:cubicBezTo>
                  <a:cubicBezTo>
                    <a:pt x="3139" y="5755"/>
                    <a:pt x="2428" y="6278"/>
                    <a:pt x="1842" y="6759"/>
                  </a:cubicBezTo>
                  <a:cubicBezTo>
                    <a:pt x="1696" y="6885"/>
                    <a:pt x="1549" y="7010"/>
                    <a:pt x="1424" y="7115"/>
                  </a:cubicBezTo>
                  <a:cubicBezTo>
                    <a:pt x="1298" y="7219"/>
                    <a:pt x="1172" y="7324"/>
                    <a:pt x="1047" y="7429"/>
                  </a:cubicBezTo>
                  <a:cubicBezTo>
                    <a:pt x="838" y="7638"/>
                    <a:pt x="628" y="7826"/>
                    <a:pt x="482" y="7973"/>
                  </a:cubicBezTo>
                  <a:cubicBezTo>
                    <a:pt x="315" y="8119"/>
                    <a:pt x="210" y="8245"/>
                    <a:pt x="126" y="8328"/>
                  </a:cubicBezTo>
                  <a:cubicBezTo>
                    <a:pt x="43" y="8412"/>
                    <a:pt x="1" y="8454"/>
                    <a:pt x="1" y="8454"/>
                  </a:cubicBezTo>
                  <a:cubicBezTo>
                    <a:pt x="1" y="8454"/>
                    <a:pt x="43" y="8496"/>
                    <a:pt x="126" y="8579"/>
                  </a:cubicBezTo>
                  <a:cubicBezTo>
                    <a:pt x="189" y="8663"/>
                    <a:pt x="315" y="8809"/>
                    <a:pt x="482" y="8956"/>
                  </a:cubicBezTo>
                  <a:cubicBezTo>
                    <a:pt x="628" y="9102"/>
                    <a:pt x="817" y="9291"/>
                    <a:pt x="1047" y="9479"/>
                  </a:cubicBezTo>
                  <a:cubicBezTo>
                    <a:pt x="1172" y="9584"/>
                    <a:pt x="1298" y="9688"/>
                    <a:pt x="1424" y="9814"/>
                  </a:cubicBezTo>
                  <a:cubicBezTo>
                    <a:pt x="1549" y="9918"/>
                    <a:pt x="1696" y="10023"/>
                    <a:pt x="1842" y="10149"/>
                  </a:cubicBezTo>
                  <a:cubicBezTo>
                    <a:pt x="2428" y="10651"/>
                    <a:pt x="3139" y="11174"/>
                    <a:pt x="3955" y="11718"/>
                  </a:cubicBezTo>
                  <a:cubicBezTo>
                    <a:pt x="4771" y="12262"/>
                    <a:pt x="5692" y="12827"/>
                    <a:pt x="6675" y="13350"/>
                  </a:cubicBezTo>
                  <a:cubicBezTo>
                    <a:pt x="7680" y="13873"/>
                    <a:pt x="8768" y="14375"/>
                    <a:pt x="9919" y="14815"/>
                  </a:cubicBezTo>
                  <a:cubicBezTo>
                    <a:pt x="11069" y="15275"/>
                    <a:pt x="12283" y="15652"/>
                    <a:pt x="13538" y="15965"/>
                  </a:cubicBezTo>
                  <a:cubicBezTo>
                    <a:pt x="16049" y="16593"/>
                    <a:pt x="18727" y="16928"/>
                    <a:pt x="21385" y="16928"/>
                  </a:cubicBezTo>
                  <a:cubicBezTo>
                    <a:pt x="22724" y="16928"/>
                    <a:pt x="24063" y="16844"/>
                    <a:pt x="25381" y="16698"/>
                  </a:cubicBezTo>
                  <a:cubicBezTo>
                    <a:pt x="26699" y="16530"/>
                    <a:pt x="27997" y="16300"/>
                    <a:pt x="29252" y="15986"/>
                  </a:cubicBezTo>
                  <a:cubicBezTo>
                    <a:pt x="30507" y="15672"/>
                    <a:pt x="31721" y="15296"/>
                    <a:pt x="32872" y="14835"/>
                  </a:cubicBezTo>
                  <a:cubicBezTo>
                    <a:pt x="34002" y="14396"/>
                    <a:pt x="35090" y="13894"/>
                    <a:pt x="36094" y="13371"/>
                  </a:cubicBezTo>
                  <a:cubicBezTo>
                    <a:pt x="37098" y="12848"/>
                    <a:pt x="38019" y="12283"/>
                    <a:pt x="38835" y="11739"/>
                  </a:cubicBezTo>
                  <a:cubicBezTo>
                    <a:pt x="39651" y="11195"/>
                    <a:pt x="40362" y="10651"/>
                    <a:pt x="40948" y="10170"/>
                  </a:cubicBezTo>
                  <a:cubicBezTo>
                    <a:pt x="41095" y="10044"/>
                    <a:pt x="41241" y="9918"/>
                    <a:pt x="41367" y="9814"/>
                  </a:cubicBezTo>
                  <a:cubicBezTo>
                    <a:pt x="41492" y="9709"/>
                    <a:pt x="41618" y="9584"/>
                    <a:pt x="41722" y="9479"/>
                  </a:cubicBezTo>
                  <a:cubicBezTo>
                    <a:pt x="41953" y="9291"/>
                    <a:pt x="42162" y="9102"/>
                    <a:pt x="42308" y="8956"/>
                  </a:cubicBezTo>
                  <a:cubicBezTo>
                    <a:pt x="42455" y="8809"/>
                    <a:pt x="42580" y="8663"/>
                    <a:pt x="42664" y="8579"/>
                  </a:cubicBezTo>
                  <a:cubicBezTo>
                    <a:pt x="42748" y="8496"/>
                    <a:pt x="42790" y="8454"/>
                    <a:pt x="42790" y="8454"/>
                  </a:cubicBezTo>
                  <a:cubicBezTo>
                    <a:pt x="42790" y="8454"/>
                    <a:pt x="42748" y="8412"/>
                    <a:pt x="42664" y="8328"/>
                  </a:cubicBezTo>
                  <a:cubicBezTo>
                    <a:pt x="42580" y="8245"/>
                    <a:pt x="42455" y="8119"/>
                    <a:pt x="42308" y="7973"/>
                  </a:cubicBezTo>
                  <a:cubicBezTo>
                    <a:pt x="42162" y="7805"/>
                    <a:pt x="41953" y="7617"/>
                    <a:pt x="41722" y="7429"/>
                  </a:cubicBezTo>
                  <a:cubicBezTo>
                    <a:pt x="41618" y="7324"/>
                    <a:pt x="41492" y="7219"/>
                    <a:pt x="41367" y="7094"/>
                  </a:cubicBezTo>
                  <a:cubicBezTo>
                    <a:pt x="41241" y="6989"/>
                    <a:pt x="41095" y="6885"/>
                    <a:pt x="40948" y="6759"/>
                  </a:cubicBezTo>
                  <a:cubicBezTo>
                    <a:pt x="40362" y="6257"/>
                    <a:pt x="39651" y="5734"/>
                    <a:pt x="38835" y="5190"/>
                  </a:cubicBezTo>
                  <a:cubicBezTo>
                    <a:pt x="38019" y="4625"/>
                    <a:pt x="37098" y="4081"/>
                    <a:pt x="36094" y="3537"/>
                  </a:cubicBezTo>
                  <a:cubicBezTo>
                    <a:pt x="35090" y="3014"/>
                    <a:pt x="34002" y="2511"/>
                    <a:pt x="32872" y="2072"/>
                  </a:cubicBezTo>
                  <a:cubicBezTo>
                    <a:pt x="31721" y="1633"/>
                    <a:pt x="30507" y="1235"/>
                    <a:pt x="29252" y="942"/>
                  </a:cubicBezTo>
                  <a:cubicBezTo>
                    <a:pt x="27997" y="628"/>
                    <a:pt x="26699" y="377"/>
                    <a:pt x="25381" y="231"/>
                  </a:cubicBezTo>
                  <a:cubicBezTo>
                    <a:pt x="24063" y="63"/>
                    <a:pt x="22724" y="1"/>
                    <a:pt x="21385" y="1"/>
                  </a:cubicBezTo>
                  <a:close/>
                </a:path>
              </a:pathLst>
            </a:custGeom>
            <a:solidFill>
              <a:srgbClr val="F7F5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0" name="Google Shape;530;p32"/>
            <p:cNvSpPr/>
            <p:nvPr/>
          </p:nvSpPr>
          <p:spPr>
            <a:xfrm>
              <a:off x="4355438" y="1990200"/>
              <a:ext cx="423200" cy="423200"/>
            </a:xfrm>
            <a:custGeom>
              <a:avLst/>
              <a:gdLst/>
              <a:ahLst/>
              <a:cxnLst/>
              <a:rect l="l" t="t" r="r" b="b"/>
              <a:pathLst>
                <a:path w="16928" h="16928" extrusionOk="0">
                  <a:moveTo>
                    <a:pt x="8453" y="1"/>
                  </a:moveTo>
                  <a:cubicBezTo>
                    <a:pt x="3787" y="1"/>
                    <a:pt x="0" y="3788"/>
                    <a:pt x="0" y="8454"/>
                  </a:cubicBezTo>
                  <a:cubicBezTo>
                    <a:pt x="0" y="13141"/>
                    <a:pt x="3787" y="16928"/>
                    <a:pt x="8453" y="16928"/>
                  </a:cubicBezTo>
                  <a:cubicBezTo>
                    <a:pt x="13140" y="16928"/>
                    <a:pt x="16928" y="13141"/>
                    <a:pt x="16928" y="8454"/>
                  </a:cubicBezTo>
                  <a:cubicBezTo>
                    <a:pt x="16928" y="3788"/>
                    <a:pt x="13140" y="1"/>
                    <a:pt x="8453" y="1"/>
                  </a:cubicBezTo>
                  <a:close/>
                </a:path>
              </a:pathLst>
            </a:custGeom>
            <a:solidFill>
              <a:srgbClr val="5C86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 name="Google Shape;531;p32"/>
            <p:cNvSpPr/>
            <p:nvPr/>
          </p:nvSpPr>
          <p:spPr>
            <a:xfrm>
              <a:off x="4491438" y="2126200"/>
              <a:ext cx="151200" cy="150675"/>
            </a:xfrm>
            <a:custGeom>
              <a:avLst/>
              <a:gdLst/>
              <a:ahLst/>
              <a:cxnLst/>
              <a:rect l="l" t="t" r="r" b="b"/>
              <a:pathLst>
                <a:path w="6048" h="6027" extrusionOk="0">
                  <a:moveTo>
                    <a:pt x="3013" y="1"/>
                  </a:moveTo>
                  <a:cubicBezTo>
                    <a:pt x="1360" y="1"/>
                    <a:pt x="0" y="1361"/>
                    <a:pt x="0" y="3014"/>
                  </a:cubicBezTo>
                  <a:cubicBezTo>
                    <a:pt x="0" y="4688"/>
                    <a:pt x="1360" y="6027"/>
                    <a:pt x="3013" y="6027"/>
                  </a:cubicBezTo>
                  <a:cubicBezTo>
                    <a:pt x="4687" y="6027"/>
                    <a:pt x="6047" y="4688"/>
                    <a:pt x="6047" y="3014"/>
                  </a:cubicBezTo>
                  <a:cubicBezTo>
                    <a:pt x="6047" y="1361"/>
                    <a:pt x="4687" y="1"/>
                    <a:pt x="3013" y="1"/>
                  </a:cubicBezTo>
                  <a:close/>
                </a:path>
              </a:pathLst>
            </a:custGeom>
            <a:solidFill>
              <a:srgbClr val="0522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 name="Google Shape;532;p32"/>
            <p:cNvSpPr/>
            <p:nvPr/>
          </p:nvSpPr>
          <p:spPr>
            <a:xfrm>
              <a:off x="4575663" y="2028900"/>
              <a:ext cx="148825" cy="143375"/>
            </a:xfrm>
            <a:custGeom>
              <a:avLst/>
              <a:gdLst/>
              <a:ahLst/>
              <a:cxnLst/>
              <a:rect l="l" t="t" r="r" b="b"/>
              <a:pathLst>
                <a:path w="5953" h="5735" extrusionOk="0">
                  <a:moveTo>
                    <a:pt x="817" y="1"/>
                  </a:moveTo>
                  <a:cubicBezTo>
                    <a:pt x="0" y="1"/>
                    <a:pt x="7" y="1298"/>
                    <a:pt x="837" y="1319"/>
                  </a:cubicBezTo>
                  <a:cubicBezTo>
                    <a:pt x="2950" y="1361"/>
                    <a:pt x="4582" y="2993"/>
                    <a:pt x="4645" y="5106"/>
                  </a:cubicBezTo>
                  <a:cubicBezTo>
                    <a:pt x="4656" y="5525"/>
                    <a:pt x="4985" y="5734"/>
                    <a:pt x="5310" y="5734"/>
                  </a:cubicBezTo>
                  <a:cubicBezTo>
                    <a:pt x="5634" y="5734"/>
                    <a:pt x="5953" y="5525"/>
                    <a:pt x="5942" y="5106"/>
                  </a:cubicBezTo>
                  <a:cubicBezTo>
                    <a:pt x="5880" y="2282"/>
                    <a:pt x="3683" y="85"/>
                    <a:pt x="837" y="1"/>
                  </a:cubicBezTo>
                  <a:cubicBezTo>
                    <a:pt x="830" y="1"/>
                    <a:pt x="824" y="1"/>
                    <a:pt x="817" y="1"/>
                  </a:cubicBezTo>
                  <a:close/>
                </a:path>
              </a:pathLst>
            </a:custGeom>
            <a:solidFill>
              <a:srgbClr val="F7F5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33" name="Google Shape;533;p32"/>
          <p:cNvGrpSpPr/>
          <p:nvPr/>
        </p:nvGrpSpPr>
        <p:grpSpPr>
          <a:xfrm>
            <a:off x="6524374" y="2274912"/>
            <a:ext cx="792968" cy="792985"/>
            <a:chOff x="6518338" y="1608338"/>
            <a:chExt cx="1186900" cy="1186925"/>
          </a:xfrm>
        </p:grpSpPr>
        <p:sp>
          <p:nvSpPr>
            <p:cNvPr id="534" name="Google Shape;534;p32"/>
            <p:cNvSpPr/>
            <p:nvPr/>
          </p:nvSpPr>
          <p:spPr>
            <a:xfrm>
              <a:off x="6518338" y="1608338"/>
              <a:ext cx="1186900" cy="1186925"/>
            </a:xfrm>
            <a:custGeom>
              <a:avLst/>
              <a:gdLst/>
              <a:ahLst/>
              <a:cxnLst/>
              <a:rect l="l" t="t" r="r" b="b"/>
              <a:pathLst>
                <a:path w="47476" h="47477" extrusionOk="0">
                  <a:moveTo>
                    <a:pt x="23728" y="1"/>
                  </a:moveTo>
                  <a:cubicBezTo>
                    <a:pt x="10629" y="1"/>
                    <a:pt x="0" y="10630"/>
                    <a:pt x="0" y="23728"/>
                  </a:cubicBezTo>
                  <a:cubicBezTo>
                    <a:pt x="0" y="36847"/>
                    <a:pt x="10629" y="47476"/>
                    <a:pt x="23728" y="47476"/>
                  </a:cubicBezTo>
                  <a:cubicBezTo>
                    <a:pt x="36847" y="47476"/>
                    <a:pt x="47476" y="36847"/>
                    <a:pt x="47476" y="23728"/>
                  </a:cubicBezTo>
                  <a:cubicBezTo>
                    <a:pt x="47476" y="10630"/>
                    <a:pt x="36847" y="1"/>
                    <a:pt x="23728" y="1"/>
                  </a:cubicBezTo>
                  <a:close/>
                </a:path>
              </a:pathLst>
            </a:custGeom>
            <a:solidFill>
              <a:srgbClr val="8FBAE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5" name="Google Shape;535;p32"/>
            <p:cNvSpPr/>
            <p:nvPr/>
          </p:nvSpPr>
          <p:spPr>
            <a:xfrm>
              <a:off x="6576913" y="2201538"/>
              <a:ext cx="1123625" cy="593725"/>
            </a:xfrm>
            <a:custGeom>
              <a:avLst/>
              <a:gdLst/>
              <a:ahLst/>
              <a:cxnLst/>
              <a:rect l="l" t="t" r="r" b="b"/>
              <a:pathLst>
                <a:path w="44945" h="23749" extrusionOk="0">
                  <a:moveTo>
                    <a:pt x="1" y="0"/>
                  </a:moveTo>
                  <a:lnTo>
                    <a:pt x="21385" y="23748"/>
                  </a:lnTo>
                  <a:cubicBezTo>
                    <a:pt x="33541" y="23748"/>
                    <a:pt x="43543" y="14626"/>
                    <a:pt x="44945" y="2846"/>
                  </a:cubicBezTo>
                  <a:lnTo>
                    <a:pt x="42664" y="167"/>
                  </a:lnTo>
                  <a:lnTo>
                    <a:pt x="1" y="0"/>
                  </a:lnTo>
                  <a:close/>
                </a:path>
              </a:pathLst>
            </a:custGeom>
            <a:solidFill>
              <a:srgbClr val="6C97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6" name="Google Shape;536;p32"/>
            <p:cNvSpPr/>
            <p:nvPr/>
          </p:nvSpPr>
          <p:spPr>
            <a:xfrm>
              <a:off x="6576913" y="1882963"/>
              <a:ext cx="1069750" cy="637200"/>
            </a:xfrm>
            <a:custGeom>
              <a:avLst/>
              <a:gdLst/>
              <a:ahLst/>
              <a:cxnLst/>
              <a:rect l="l" t="t" r="r" b="b"/>
              <a:pathLst>
                <a:path w="42790" h="25488" extrusionOk="0">
                  <a:moveTo>
                    <a:pt x="21385" y="1"/>
                  </a:moveTo>
                  <a:cubicBezTo>
                    <a:pt x="18706" y="1"/>
                    <a:pt x="16049" y="503"/>
                    <a:pt x="13538" y="1444"/>
                  </a:cubicBezTo>
                  <a:cubicBezTo>
                    <a:pt x="12283" y="1925"/>
                    <a:pt x="11069" y="2511"/>
                    <a:pt x="9919" y="3181"/>
                  </a:cubicBezTo>
                  <a:cubicBezTo>
                    <a:pt x="8768" y="3850"/>
                    <a:pt x="7680" y="4604"/>
                    <a:pt x="6675" y="5399"/>
                  </a:cubicBezTo>
                  <a:cubicBezTo>
                    <a:pt x="5671" y="6173"/>
                    <a:pt x="4771" y="7031"/>
                    <a:pt x="3955" y="7847"/>
                  </a:cubicBezTo>
                  <a:cubicBezTo>
                    <a:pt x="3139" y="8663"/>
                    <a:pt x="2428" y="9458"/>
                    <a:pt x="1842" y="10211"/>
                  </a:cubicBezTo>
                  <a:cubicBezTo>
                    <a:pt x="1696" y="10379"/>
                    <a:pt x="1549" y="10546"/>
                    <a:pt x="1424" y="10713"/>
                  </a:cubicBezTo>
                  <a:cubicBezTo>
                    <a:pt x="1298" y="10902"/>
                    <a:pt x="1172" y="11048"/>
                    <a:pt x="1047" y="11216"/>
                  </a:cubicBezTo>
                  <a:cubicBezTo>
                    <a:pt x="838" y="11509"/>
                    <a:pt x="628" y="11781"/>
                    <a:pt x="482" y="12011"/>
                  </a:cubicBezTo>
                  <a:cubicBezTo>
                    <a:pt x="315" y="12241"/>
                    <a:pt x="210" y="12429"/>
                    <a:pt x="126" y="12555"/>
                  </a:cubicBezTo>
                  <a:cubicBezTo>
                    <a:pt x="43" y="12680"/>
                    <a:pt x="1" y="12743"/>
                    <a:pt x="1" y="12743"/>
                  </a:cubicBezTo>
                  <a:cubicBezTo>
                    <a:pt x="1" y="12743"/>
                    <a:pt x="43" y="12806"/>
                    <a:pt x="126" y="12952"/>
                  </a:cubicBezTo>
                  <a:cubicBezTo>
                    <a:pt x="189" y="13057"/>
                    <a:pt x="315" y="13266"/>
                    <a:pt x="482" y="13496"/>
                  </a:cubicBezTo>
                  <a:cubicBezTo>
                    <a:pt x="628" y="13705"/>
                    <a:pt x="817" y="13998"/>
                    <a:pt x="1047" y="14291"/>
                  </a:cubicBezTo>
                  <a:cubicBezTo>
                    <a:pt x="1172" y="14438"/>
                    <a:pt x="1298" y="14605"/>
                    <a:pt x="1424" y="14773"/>
                  </a:cubicBezTo>
                  <a:cubicBezTo>
                    <a:pt x="1549" y="14940"/>
                    <a:pt x="1696" y="15107"/>
                    <a:pt x="1842" y="15296"/>
                  </a:cubicBezTo>
                  <a:cubicBezTo>
                    <a:pt x="2428" y="16028"/>
                    <a:pt x="3139" y="16823"/>
                    <a:pt x="3955" y="17660"/>
                  </a:cubicBezTo>
                  <a:cubicBezTo>
                    <a:pt x="4771" y="18476"/>
                    <a:pt x="5692" y="19313"/>
                    <a:pt x="6675" y="20108"/>
                  </a:cubicBezTo>
                  <a:cubicBezTo>
                    <a:pt x="7680" y="20903"/>
                    <a:pt x="8768" y="21656"/>
                    <a:pt x="9919" y="22326"/>
                  </a:cubicBezTo>
                  <a:cubicBezTo>
                    <a:pt x="11069" y="22996"/>
                    <a:pt x="12283" y="23581"/>
                    <a:pt x="13538" y="24042"/>
                  </a:cubicBezTo>
                  <a:cubicBezTo>
                    <a:pt x="16049" y="25004"/>
                    <a:pt x="18727" y="25485"/>
                    <a:pt x="21385" y="25485"/>
                  </a:cubicBezTo>
                  <a:cubicBezTo>
                    <a:pt x="21481" y="25487"/>
                    <a:pt x="21578" y="25488"/>
                    <a:pt x="21675" y="25488"/>
                  </a:cubicBezTo>
                  <a:cubicBezTo>
                    <a:pt x="22917" y="25488"/>
                    <a:pt x="24158" y="25364"/>
                    <a:pt x="25381" y="25151"/>
                  </a:cubicBezTo>
                  <a:cubicBezTo>
                    <a:pt x="26699" y="24921"/>
                    <a:pt x="27997" y="24544"/>
                    <a:pt x="29252" y="24084"/>
                  </a:cubicBezTo>
                  <a:cubicBezTo>
                    <a:pt x="30507" y="23602"/>
                    <a:pt x="31721" y="23037"/>
                    <a:pt x="32872" y="22347"/>
                  </a:cubicBezTo>
                  <a:cubicBezTo>
                    <a:pt x="34002" y="21698"/>
                    <a:pt x="35090" y="20945"/>
                    <a:pt x="36094" y="20150"/>
                  </a:cubicBezTo>
                  <a:cubicBezTo>
                    <a:pt x="37098" y="19355"/>
                    <a:pt x="38019" y="18518"/>
                    <a:pt x="38835" y="17681"/>
                  </a:cubicBezTo>
                  <a:cubicBezTo>
                    <a:pt x="39651" y="16844"/>
                    <a:pt x="40362" y="16049"/>
                    <a:pt x="40948" y="15317"/>
                  </a:cubicBezTo>
                  <a:cubicBezTo>
                    <a:pt x="41095" y="15128"/>
                    <a:pt x="41241" y="14961"/>
                    <a:pt x="41367" y="14794"/>
                  </a:cubicBezTo>
                  <a:cubicBezTo>
                    <a:pt x="41492" y="14626"/>
                    <a:pt x="41618" y="14459"/>
                    <a:pt x="41722" y="14312"/>
                  </a:cubicBezTo>
                  <a:cubicBezTo>
                    <a:pt x="41953" y="13998"/>
                    <a:pt x="42162" y="13726"/>
                    <a:pt x="42308" y="13496"/>
                  </a:cubicBezTo>
                  <a:cubicBezTo>
                    <a:pt x="42455" y="13266"/>
                    <a:pt x="42580" y="13078"/>
                    <a:pt x="42664" y="12952"/>
                  </a:cubicBezTo>
                  <a:cubicBezTo>
                    <a:pt x="42748" y="12827"/>
                    <a:pt x="42790" y="12743"/>
                    <a:pt x="42790" y="12743"/>
                  </a:cubicBezTo>
                  <a:cubicBezTo>
                    <a:pt x="42790" y="12743"/>
                    <a:pt x="42748" y="12680"/>
                    <a:pt x="42664" y="12555"/>
                  </a:cubicBezTo>
                  <a:cubicBezTo>
                    <a:pt x="42580" y="12429"/>
                    <a:pt x="42455" y="12241"/>
                    <a:pt x="42308" y="12011"/>
                  </a:cubicBezTo>
                  <a:cubicBezTo>
                    <a:pt x="42162" y="11781"/>
                    <a:pt x="41953" y="11509"/>
                    <a:pt x="41722" y="11195"/>
                  </a:cubicBezTo>
                  <a:cubicBezTo>
                    <a:pt x="41618" y="11048"/>
                    <a:pt x="41492" y="10881"/>
                    <a:pt x="41367" y="10713"/>
                  </a:cubicBezTo>
                  <a:cubicBezTo>
                    <a:pt x="41241" y="10546"/>
                    <a:pt x="41095" y="10379"/>
                    <a:pt x="40948" y="10190"/>
                  </a:cubicBezTo>
                  <a:cubicBezTo>
                    <a:pt x="40362" y="9458"/>
                    <a:pt x="39651" y="8642"/>
                    <a:pt x="38835" y="7826"/>
                  </a:cubicBezTo>
                  <a:cubicBezTo>
                    <a:pt x="38019" y="6989"/>
                    <a:pt x="37098" y="6152"/>
                    <a:pt x="36094" y="5357"/>
                  </a:cubicBezTo>
                  <a:cubicBezTo>
                    <a:pt x="35090" y="4562"/>
                    <a:pt x="34002" y="3809"/>
                    <a:pt x="32872" y="3139"/>
                  </a:cubicBezTo>
                  <a:cubicBezTo>
                    <a:pt x="31721" y="2470"/>
                    <a:pt x="30507" y="1884"/>
                    <a:pt x="29252" y="1423"/>
                  </a:cubicBezTo>
                  <a:cubicBezTo>
                    <a:pt x="27997" y="963"/>
                    <a:pt x="26699" y="586"/>
                    <a:pt x="25381" y="356"/>
                  </a:cubicBezTo>
                  <a:cubicBezTo>
                    <a:pt x="24063" y="105"/>
                    <a:pt x="22724" y="1"/>
                    <a:pt x="21385" y="1"/>
                  </a:cubicBezTo>
                  <a:close/>
                </a:path>
              </a:pathLst>
            </a:custGeom>
            <a:solidFill>
              <a:srgbClr val="F7F5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7" name="Google Shape;537;p32"/>
            <p:cNvSpPr/>
            <p:nvPr/>
          </p:nvSpPr>
          <p:spPr>
            <a:xfrm>
              <a:off x="6854163" y="1944163"/>
              <a:ext cx="515275" cy="515275"/>
            </a:xfrm>
            <a:custGeom>
              <a:avLst/>
              <a:gdLst/>
              <a:ahLst/>
              <a:cxnLst/>
              <a:rect l="l" t="t" r="r" b="b"/>
              <a:pathLst>
                <a:path w="20611" h="20611" extrusionOk="0">
                  <a:moveTo>
                    <a:pt x="10295" y="1"/>
                  </a:moveTo>
                  <a:cubicBezTo>
                    <a:pt x="4603" y="1"/>
                    <a:pt x="0" y="4604"/>
                    <a:pt x="0" y="10295"/>
                  </a:cubicBezTo>
                  <a:cubicBezTo>
                    <a:pt x="0" y="15986"/>
                    <a:pt x="4603" y="20610"/>
                    <a:pt x="10295" y="20610"/>
                  </a:cubicBezTo>
                  <a:cubicBezTo>
                    <a:pt x="15986" y="20610"/>
                    <a:pt x="20610" y="15986"/>
                    <a:pt x="20610" y="10295"/>
                  </a:cubicBezTo>
                  <a:cubicBezTo>
                    <a:pt x="20610" y="4604"/>
                    <a:pt x="15986" y="1"/>
                    <a:pt x="10295" y="1"/>
                  </a:cubicBezTo>
                  <a:close/>
                </a:path>
              </a:pathLst>
            </a:custGeom>
            <a:solidFill>
              <a:srgbClr val="3857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 name="Google Shape;538;p32"/>
            <p:cNvSpPr/>
            <p:nvPr/>
          </p:nvSpPr>
          <p:spPr>
            <a:xfrm>
              <a:off x="7057113" y="2152088"/>
              <a:ext cx="108825" cy="98900"/>
            </a:xfrm>
            <a:custGeom>
              <a:avLst/>
              <a:gdLst/>
              <a:ahLst/>
              <a:cxnLst/>
              <a:rect l="l" t="t" r="r" b="b"/>
              <a:pathLst>
                <a:path w="4353" h="3956" extrusionOk="0">
                  <a:moveTo>
                    <a:pt x="2164" y="0"/>
                  </a:moveTo>
                  <a:cubicBezTo>
                    <a:pt x="1263" y="0"/>
                    <a:pt x="449" y="623"/>
                    <a:pt x="252" y="1539"/>
                  </a:cubicBezTo>
                  <a:cubicBezTo>
                    <a:pt x="1" y="2606"/>
                    <a:pt x="670" y="3673"/>
                    <a:pt x="1737" y="3903"/>
                  </a:cubicBezTo>
                  <a:cubicBezTo>
                    <a:pt x="1889" y="3939"/>
                    <a:pt x="2041" y="3956"/>
                    <a:pt x="2190" y="3956"/>
                  </a:cubicBezTo>
                  <a:cubicBezTo>
                    <a:pt x="3091" y="3956"/>
                    <a:pt x="3904" y="3333"/>
                    <a:pt x="4102" y="2417"/>
                  </a:cubicBezTo>
                  <a:cubicBezTo>
                    <a:pt x="4353" y="1350"/>
                    <a:pt x="3683" y="304"/>
                    <a:pt x="2616" y="53"/>
                  </a:cubicBezTo>
                  <a:cubicBezTo>
                    <a:pt x="2464" y="17"/>
                    <a:pt x="2313" y="0"/>
                    <a:pt x="2164" y="0"/>
                  </a:cubicBezTo>
                  <a:close/>
                </a:path>
              </a:pathLst>
            </a:custGeom>
            <a:solidFill>
              <a:srgbClr val="0522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 name="Google Shape;539;p32"/>
            <p:cNvSpPr/>
            <p:nvPr/>
          </p:nvSpPr>
          <p:spPr>
            <a:xfrm>
              <a:off x="7087988" y="2069188"/>
              <a:ext cx="141500" cy="135750"/>
            </a:xfrm>
            <a:custGeom>
              <a:avLst/>
              <a:gdLst/>
              <a:ahLst/>
              <a:cxnLst/>
              <a:rect l="l" t="t" r="r" b="b"/>
              <a:pathLst>
                <a:path w="5660" h="5430" extrusionOk="0">
                  <a:moveTo>
                    <a:pt x="796" y="0"/>
                  </a:moveTo>
                  <a:cubicBezTo>
                    <a:pt x="1" y="0"/>
                    <a:pt x="28" y="1214"/>
                    <a:pt x="816" y="1235"/>
                  </a:cubicBezTo>
                  <a:cubicBezTo>
                    <a:pt x="2804" y="1298"/>
                    <a:pt x="4352" y="2825"/>
                    <a:pt x="4394" y="4834"/>
                  </a:cubicBezTo>
                  <a:cubicBezTo>
                    <a:pt x="4415" y="5231"/>
                    <a:pt x="4734" y="5430"/>
                    <a:pt x="5045" y="5430"/>
                  </a:cubicBezTo>
                  <a:cubicBezTo>
                    <a:pt x="5357" y="5430"/>
                    <a:pt x="5660" y="5231"/>
                    <a:pt x="5649" y="4834"/>
                  </a:cubicBezTo>
                  <a:cubicBezTo>
                    <a:pt x="5566" y="2155"/>
                    <a:pt x="3494" y="63"/>
                    <a:pt x="816" y="0"/>
                  </a:cubicBezTo>
                  <a:cubicBezTo>
                    <a:pt x="809" y="0"/>
                    <a:pt x="802" y="0"/>
                    <a:pt x="796" y="0"/>
                  </a:cubicBezTo>
                  <a:close/>
                </a:path>
              </a:pathLst>
            </a:custGeom>
            <a:solidFill>
              <a:srgbClr val="F7F5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40" name="Google Shape;540;p32"/>
          <p:cNvSpPr txBox="1"/>
          <p:nvPr/>
        </p:nvSpPr>
        <p:spPr>
          <a:xfrm>
            <a:off x="541200" y="3762275"/>
            <a:ext cx="7146300" cy="780300"/>
          </a:xfrm>
          <a:prstGeom prst="rect">
            <a:avLst/>
          </a:prstGeom>
          <a:noFill/>
          <a:ln>
            <a:noFill/>
          </a:ln>
        </p:spPr>
        <p:txBody>
          <a:bodyPr spcFirstLastPara="1" wrap="square" lIns="91425" tIns="91425" rIns="91425" bIns="91425" anchor="t" anchorCtr="0">
            <a:spAutoFit/>
          </a:bodyPr>
          <a:lstStyle/>
          <a:p>
            <a:pPr marL="0" lvl="0" indent="266700" algn="just" rtl="0">
              <a:lnSpc>
                <a:spcPct val="115000"/>
              </a:lnSpc>
              <a:spcBef>
                <a:spcPts val="1200"/>
              </a:spcBef>
              <a:spcAft>
                <a:spcPts val="1200"/>
              </a:spcAft>
              <a:buNone/>
            </a:pPr>
            <a:r>
              <a:rPr lang="en" sz="1800">
                <a:latin typeface="Times New Roman"/>
                <a:ea typeface="Times New Roman"/>
                <a:cs typeface="Times New Roman"/>
                <a:sym typeface="Times New Roman"/>
              </a:rPr>
              <a:t>Theo Thông tư số 01/2018:</a:t>
            </a:r>
            <a:r>
              <a:rPr lang="en" sz="1800" i="1">
                <a:latin typeface="Times New Roman"/>
                <a:ea typeface="Times New Roman"/>
                <a:cs typeface="Times New Roman"/>
                <a:sym typeface="Times New Roman"/>
              </a:rPr>
              <a:t> Người bị mù cả 2 mắt được xếp vào mức độ đặc biệt nặng.</a:t>
            </a:r>
            <a:endParaRPr sz="1800">
              <a:latin typeface="Times New Roman"/>
              <a:ea typeface="Times New Roman"/>
              <a:cs typeface="Times New Roman"/>
              <a:sym typeface="Times New Roman"/>
            </a:endParaRPr>
          </a:p>
        </p:txBody>
      </p:sp>
      <p:sp>
        <p:nvSpPr>
          <p:cNvPr id="541" name="Google Shape;541;p32"/>
          <p:cNvSpPr txBox="1"/>
          <p:nvPr/>
        </p:nvSpPr>
        <p:spPr>
          <a:xfrm>
            <a:off x="114356" y="123892"/>
            <a:ext cx="4610400" cy="569356"/>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800" dirty="0">
                <a:solidFill>
                  <a:srgbClr val="0070C0"/>
                </a:solidFill>
                <a:latin typeface="Anton"/>
                <a:ea typeface="Anton"/>
                <a:cs typeface="Anton"/>
                <a:sym typeface="Anton"/>
              </a:rPr>
              <a:t>2. </a:t>
            </a:r>
            <a:r>
              <a:rPr lang="en" sz="2500" dirty="0">
                <a:solidFill>
                  <a:srgbClr val="0070C0"/>
                </a:solidFill>
                <a:latin typeface="Anton"/>
                <a:ea typeface="Anton"/>
                <a:cs typeface="Anton"/>
                <a:sym typeface="Anton"/>
              </a:rPr>
              <a:t>Phân loại mức độ khuyết tật nhìn</a:t>
            </a:r>
            <a:endParaRPr sz="2500" dirty="0">
              <a:solidFill>
                <a:srgbClr val="0070C0"/>
              </a:solidFill>
              <a:latin typeface="Anton"/>
              <a:ea typeface="Anton"/>
              <a:cs typeface="Anton"/>
              <a:sym typeface="Anton"/>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1847"/>
        <p:cNvGrpSpPr/>
        <p:nvPr/>
      </p:nvGrpSpPr>
      <p:grpSpPr>
        <a:xfrm>
          <a:off x="0" y="0"/>
          <a:ext cx="0" cy="0"/>
          <a:chOff x="0" y="0"/>
          <a:chExt cx="0" cy="0"/>
        </a:xfrm>
      </p:grpSpPr>
      <p:sp>
        <p:nvSpPr>
          <p:cNvPr id="1848" name="Google Shape;1848;p220"/>
          <p:cNvSpPr txBox="1"/>
          <p:nvPr/>
        </p:nvSpPr>
        <p:spPr>
          <a:xfrm>
            <a:off x="288850" y="676200"/>
            <a:ext cx="8265300" cy="3791100"/>
          </a:xfrm>
          <a:prstGeom prst="rect">
            <a:avLst/>
          </a:prstGeom>
          <a:solidFill>
            <a:schemeClr val="dk1"/>
          </a:solidFill>
          <a:ln>
            <a:noFill/>
          </a:ln>
        </p:spPr>
        <p:txBody>
          <a:bodyPr spcFirstLastPara="1" wrap="square" lIns="91425" tIns="91425" rIns="91425" bIns="91425" anchor="t" anchorCtr="0">
            <a:spAutoFit/>
          </a:bodyPr>
          <a:lstStyle/>
          <a:p>
            <a:pPr marL="0" lvl="0" indent="0" algn="just" rtl="0">
              <a:lnSpc>
                <a:spcPct val="115000"/>
              </a:lnSpc>
              <a:spcBef>
                <a:spcPts val="1400"/>
              </a:spcBef>
              <a:spcAft>
                <a:spcPts val="0"/>
              </a:spcAft>
              <a:buNone/>
            </a:pPr>
            <a:r>
              <a:rPr lang="en" sz="1800" b="1">
                <a:latin typeface="Times New Roman"/>
                <a:ea typeface="Times New Roman"/>
                <a:cs typeface="Times New Roman"/>
                <a:sym typeface="Times New Roman"/>
              </a:rPr>
              <a:t>3.1.2. Học sinh khuyết tật nhìn sử dụng thiết bị hỗ trợ, đồ dùng trong trường hòa nhập cấp trung học cơ sở</a:t>
            </a:r>
            <a:endParaRPr sz="1800" b="1">
              <a:latin typeface="Times New Roman"/>
              <a:ea typeface="Times New Roman"/>
              <a:cs typeface="Times New Roman"/>
              <a:sym typeface="Times New Roman"/>
            </a:endParaRPr>
          </a:p>
          <a:p>
            <a:pPr marL="0" lvl="0" indent="266700" algn="just" rtl="0">
              <a:lnSpc>
                <a:spcPct val="115000"/>
              </a:lnSpc>
              <a:spcBef>
                <a:spcPts val="1200"/>
              </a:spcBef>
              <a:spcAft>
                <a:spcPts val="0"/>
              </a:spcAft>
              <a:buNone/>
            </a:pPr>
            <a:r>
              <a:rPr lang="en" sz="1800">
                <a:latin typeface="Times New Roman"/>
                <a:ea typeface="Times New Roman"/>
                <a:cs typeface="Times New Roman"/>
                <a:sym typeface="Times New Roman"/>
              </a:rPr>
              <a:t>– Giáo viên luôn tìm cách khác nhau để tăng cường khả năng hiểu của học sinh trong học tập và luôn hướng các em học tập trong tâm thế tích cực, chủ động. </a:t>
            </a:r>
            <a:endParaRPr sz="1800">
              <a:latin typeface="Times New Roman"/>
              <a:ea typeface="Times New Roman"/>
              <a:cs typeface="Times New Roman"/>
              <a:sym typeface="Times New Roman"/>
            </a:endParaRPr>
          </a:p>
          <a:p>
            <a:pPr marL="0" lvl="0" indent="266700" algn="just" rtl="0">
              <a:lnSpc>
                <a:spcPct val="115000"/>
              </a:lnSpc>
              <a:spcBef>
                <a:spcPts val="1200"/>
              </a:spcBef>
              <a:spcAft>
                <a:spcPts val="0"/>
              </a:spcAft>
              <a:buNone/>
            </a:pPr>
            <a:r>
              <a:rPr lang="en" sz="1800">
                <a:latin typeface="Times New Roman"/>
                <a:ea typeface="Times New Roman"/>
                <a:cs typeface="Times New Roman"/>
                <a:sym typeface="Times New Roman"/>
              </a:rPr>
              <a:t>– Học sinh khuyết tật nhìn phát triển các kĩ năng và khái niệm thông qua trải nghiệm. Học sinh khuyết tật nhìn cần trải nghiệm mối liên hệ giữa đồ vật thật để chuẩn bị cho việc hiểu mối liên hệ khái niệm. </a:t>
            </a:r>
            <a:endParaRPr sz="1800">
              <a:latin typeface="Times New Roman"/>
              <a:ea typeface="Times New Roman"/>
              <a:cs typeface="Times New Roman"/>
              <a:sym typeface="Times New Roman"/>
            </a:endParaRPr>
          </a:p>
          <a:p>
            <a:pPr marL="0" lvl="0" indent="266700" algn="just" rtl="0">
              <a:lnSpc>
                <a:spcPct val="115000"/>
              </a:lnSpc>
              <a:spcBef>
                <a:spcPts val="1200"/>
              </a:spcBef>
              <a:spcAft>
                <a:spcPts val="1200"/>
              </a:spcAft>
              <a:buNone/>
            </a:pPr>
            <a:r>
              <a:rPr lang="en" sz="1800">
                <a:latin typeface="Times New Roman"/>
                <a:ea typeface="Times New Roman"/>
                <a:cs typeface="Times New Roman"/>
                <a:sym typeface="Times New Roman"/>
              </a:rPr>
              <a:t>– Những khó khăn của học sinh khuyết tật nhìn làm cho các em bị phụ thuộc vào việc quan sát và học tập và tưởng tưởng để hiểu được tất cả các yếu tố có liên quan đến một khái niệm cần học.</a:t>
            </a:r>
            <a:endParaRPr sz="1800">
              <a:latin typeface="Times New Roman"/>
              <a:ea typeface="Times New Roman"/>
              <a:cs typeface="Times New Roman"/>
              <a:sym typeface="Times New Roman"/>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1852"/>
        <p:cNvGrpSpPr/>
        <p:nvPr/>
      </p:nvGrpSpPr>
      <p:grpSpPr>
        <a:xfrm>
          <a:off x="0" y="0"/>
          <a:ext cx="0" cy="0"/>
          <a:chOff x="0" y="0"/>
          <a:chExt cx="0" cy="0"/>
        </a:xfrm>
      </p:grpSpPr>
      <p:sp>
        <p:nvSpPr>
          <p:cNvPr id="1853" name="Google Shape;1853;p221"/>
          <p:cNvSpPr txBox="1"/>
          <p:nvPr/>
        </p:nvSpPr>
        <p:spPr>
          <a:xfrm>
            <a:off x="133300" y="799850"/>
            <a:ext cx="8871300" cy="3769500"/>
          </a:xfrm>
          <a:prstGeom prst="rect">
            <a:avLst/>
          </a:prstGeom>
          <a:solidFill>
            <a:schemeClr val="dk1"/>
          </a:solidFill>
          <a:ln>
            <a:noFill/>
          </a:ln>
        </p:spPr>
        <p:txBody>
          <a:bodyPr spcFirstLastPara="1" wrap="square" lIns="91425" tIns="91425" rIns="91425" bIns="91425" anchor="t" anchorCtr="0">
            <a:spAutoFit/>
          </a:bodyPr>
          <a:lstStyle/>
          <a:p>
            <a:pPr marL="0" lvl="0" indent="266700" algn="just" rtl="0">
              <a:lnSpc>
                <a:spcPct val="115000"/>
              </a:lnSpc>
              <a:spcBef>
                <a:spcPts val="1200"/>
              </a:spcBef>
              <a:spcAft>
                <a:spcPts val="0"/>
              </a:spcAft>
              <a:buNone/>
            </a:pPr>
            <a:r>
              <a:rPr lang="en" sz="1800">
                <a:latin typeface="Times New Roman"/>
                <a:ea typeface="Times New Roman"/>
                <a:cs typeface="Times New Roman"/>
                <a:sym typeface="Times New Roman"/>
              </a:rPr>
              <a:t>– Sử dụng đồ dùng dạy học sẽ giúp học sinh khuyết tật nhìn học được:</a:t>
            </a:r>
            <a:endParaRPr sz="1800">
              <a:latin typeface="Times New Roman"/>
              <a:ea typeface="Times New Roman"/>
              <a:cs typeface="Times New Roman"/>
              <a:sym typeface="Times New Roman"/>
            </a:endParaRPr>
          </a:p>
          <a:p>
            <a:pPr marL="0" lvl="0" indent="266700" algn="just" rtl="0">
              <a:lnSpc>
                <a:spcPct val="115000"/>
              </a:lnSpc>
              <a:spcBef>
                <a:spcPts val="1200"/>
              </a:spcBef>
              <a:spcAft>
                <a:spcPts val="0"/>
              </a:spcAft>
              <a:buNone/>
            </a:pPr>
            <a:r>
              <a:rPr lang="en" sz="1800">
                <a:latin typeface="Times New Roman"/>
                <a:ea typeface="Times New Roman"/>
                <a:cs typeface="Times New Roman"/>
                <a:sym typeface="Times New Roman"/>
              </a:rPr>
              <a:t>+ Mối liên hệ giữa những tình huống thực tế với các biểu tượng</a:t>
            </a:r>
            <a:endParaRPr sz="1800">
              <a:latin typeface="Times New Roman"/>
              <a:ea typeface="Times New Roman"/>
              <a:cs typeface="Times New Roman"/>
              <a:sym typeface="Times New Roman"/>
            </a:endParaRPr>
          </a:p>
          <a:p>
            <a:pPr marL="0" lvl="0" indent="266700" algn="just" rtl="0">
              <a:lnSpc>
                <a:spcPct val="115000"/>
              </a:lnSpc>
              <a:spcBef>
                <a:spcPts val="1200"/>
              </a:spcBef>
              <a:spcAft>
                <a:spcPts val="0"/>
              </a:spcAft>
              <a:buNone/>
            </a:pPr>
            <a:r>
              <a:rPr lang="en" sz="1800">
                <a:latin typeface="Times New Roman"/>
                <a:ea typeface="Times New Roman"/>
                <a:cs typeface="Times New Roman"/>
                <a:sym typeface="Times New Roman"/>
              </a:rPr>
              <a:t>+ Cùng nhau hợp tác làm việc để giải quyết các vấn đề</a:t>
            </a:r>
            <a:endParaRPr sz="1800">
              <a:latin typeface="Times New Roman"/>
              <a:ea typeface="Times New Roman"/>
              <a:cs typeface="Times New Roman"/>
              <a:sym typeface="Times New Roman"/>
            </a:endParaRPr>
          </a:p>
          <a:p>
            <a:pPr marL="0" lvl="0" indent="266700" algn="just" rtl="0">
              <a:lnSpc>
                <a:spcPct val="115000"/>
              </a:lnSpc>
              <a:spcBef>
                <a:spcPts val="1200"/>
              </a:spcBef>
              <a:spcAft>
                <a:spcPts val="0"/>
              </a:spcAft>
              <a:buNone/>
            </a:pPr>
            <a:r>
              <a:rPr lang="en" sz="1800">
                <a:latin typeface="Times New Roman"/>
                <a:ea typeface="Times New Roman"/>
                <a:cs typeface="Times New Roman"/>
                <a:sym typeface="Times New Roman"/>
              </a:rPr>
              <a:t>+ Cùng thảo luận về những gợi mở và khái niệm trong học tập</a:t>
            </a:r>
            <a:endParaRPr sz="1800">
              <a:latin typeface="Times New Roman"/>
              <a:ea typeface="Times New Roman"/>
              <a:cs typeface="Times New Roman"/>
              <a:sym typeface="Times New Roman"/>
            </a:endParaRPr>
          </a:p>
          <a:p>
            <a:pPr marL="0" lvl="0" indent="266700" algn="just" rtl="0">
              <a:lnSpc>
                <a:spcPct val="115000"/>
              </a:lnSpc>
              <a:spcBef>
                <a:spcPts val="1200"/>
              </a:spcBef>
              <a:spcAft>
                <a:spcPts val="0"/>
              </a:spcAft>
              <a:buNone/>
            </a:pPr>
            <a:r>
              <a:rPr lang="en" sz="1800">
                <a:latin typeface="Times New Roman"/>
                <a:ea typeface="Times New Roman"/>
                <a:cs typeface="Times New Roman"/>
                <a:sym typeface="Times New Roman"/>
              </a:rPr>
              <a:t>+ Nói lên những suy nghĩ về toán</a:t>
            </a:r>
            <a:endParaRPr sz="1800">
              <a:latin typeface="Times New Roman"/>
              <a:ea typeface="Times New Roman"/>
              <a:cs typeface="Times New Roman"/>
              <a:sym typeface="Times New Roman"/>
            </a:endParaRPr>
          </a:p>
          <a:p>
            <a:pPr marL="0" lvl="0" indent="266700" algn="just" rtl="0">
              <a:lnSpc>
                <a:spcPct val="115000"/>
              </a:lnSpc>
              <a:spcBef>
                <a:spcPts val="1200"/>
              </a:spcBef>
              <a:spcAft>
                <a:spcPts val="0"/>
              </a:spcAft>
              <a:buNone/>
            </a:pPr>
            <a:r>
              <a:rPr lang="en" sz="1800">
                <a:latin typeface="Times New Roman"/>
                <a:ea typeface="Times New Roman"/>
                <a:cs typeface="Times New Roman"/>
                <a:sym typeface="Times New Roman"/>
              </a:rPr>
              <a:t>+ Thể hiện khả năng thực hiện thao tác và trình bày trước người khác</a:t>
            </a:r>
            <a:endParaRPr sz="1800">
              <a:latin typeface="Times New Roman"/>
              <a:ea typeface="Times New Roman"/>
              <a:cs typeface="Times New Roman"/>
              <a:sym typeface="Times New Roman"/>
            </a:endParaRPr>
          </a:p>
          <a:p>
            <a:pPr marL="0" lvl="0" indent="266700" algn="just" rtl="0">
              <a:lnSpc>
                <a:spcPct val="115000"/>
              </a:lnSpc>
              <a:spcBef>
                <a:spcPts val="1200"/>
              </a:spcBef>
              <a:spcAft>
                <a:spcPts val="0"/>
              </a:spcAft>
              <a:buNone/>
            </a:pPr>
            <a:r>
              <a:rPr lang="en" sz="1800">
                <a:latin typeface="Times New Roman"/>
                <a:ea typeface="Times New Roman"/>
                <a:cs typeface="Times New Roman"/>
                <a:sym typeface="Times New Roman"/>
              </a:rPr>
              <a:t>+ Hiểu được các khái niệm có thể được trừu tượng hóa bằng những cách khác nhau</a:t>
            </a:r>
            <a:endParaRPr sz="1800">
              <a:latin typeface="Times New Roman"/>
              <a:ea typeface="Times New Roman"/>
              <a:cs typeface="Times New Roman"/>
              <a:sym typeface="Times New Roman"/>
            </a:endParaRPr>
          </a:p>
          <a:p>
            <a:pPr marL="0" lvl="0" indent="266700" algn="just" rtl="0">
              <a:lnSpc>
                <a:spcPct val="115000"/>
              </a:lnSpc>
              <a:spcBef>
                <a:spcPts val="1200"/>
              </a:spcBef>
              <a:spcAft>
                <a:spcPts val="1200"/>
              </a:spcAft>
              <a:buNone/>
            </a:pPr>
            <a:r>
              <a:rPr lang="en" sz="1800">
                <a:latin typeface="Times New Roman"/>
                <a:ea typeface="Times New Roman"/>
                <a:cs typeface="Times New Roman"/>
                <a:sym typeface="Times New Roman"/>
              </a:rPr>
              <a:t>+ Học sinh có thể làm được bài tập mà không cần nhiều hướng dẫn trực tiếp của giáo viên</a:t>
            </a:r>
            <a:endParaRPr sz="1800">
              <a:latin typeface="Times New Roman"/>
              <a:ea typeface="Times New Roman"/>
              <a:cs typeface="Times New Roman"/>
              <a:sym typeface="Times New Roman"/>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1857"/>
        <p:cNvGrpSpPr/>
        <p:nvPr/>
      </p:nvGrpSpPr>
      <p:grpSpPr>
        <a:xfrm>
          <a:off x="0" y="0"/>
          <a:ext cx="0" cy="0"/>
          <a:chOff x="0" y="0"/>
          <a:chExt cx="0" cy="0"/>
        </a:xfrm>
      </p:grpSpPr>
      <p:sp>
        <p:nvSpPr>
          <p:cNvPr id="1858" name="Google Shape;1858;p222"/>
          <p:cNvSpPr txBox="1"/>
          <p:nvPr/>
        </p:nvSpPr>
        <p:spPr>
          <a:xfrm>
            <a:off x="477700" y="106225"/>
            <a:ext cx="7032000" cy="461700"/>
          </a:xfrm>
          <a:prstGeom prst="rect">
            <a:avLst/>
          </a:prstGeom>
          <a:noFill/>
          <a:ln>
            <a:noFill/>
          </a:ln>
        </p:spPr>
        <p:txBody>
          <a:bodyPr spcFirstLastPara="1" wrap="square" lIns="91425" tIns="91425" rIns="91425" bIns="91425" anchor="t" anchorCtr="0">
            <a:spAutoFit/>
          </a:bodyPr>
          <a:lstStyle/>
          <a:p>
            <a:pPr marL="0" lvl="0" indent="0" algn="just" rtl="0">
              <a:lnSpc>
                <a:spcPct val="115000"/>
              </a:lnSpc>
              <a:spcBef>
                <a:spcPts val="1200"/>
              </a:spcBef>
              <a:spcAft>
                <a:spcPts val="1200"/>
              </a:spcAft>
              <a:buNone/>
            </a:pPr>
            <a:r>
              <a:rPr lang="en" sz="1800" i="1">
                <a:latin typeface="Times New Roman"/>
                <a:ea typeface="Times New Roman"/>
                <a:cs typeface="Times New Roman"/>
                <a:sym typeface="Times New Roman"/>
              </a:rPr>
              <a:t>Thiết bị đồ dùng dành cho học sinh khuyết tật nhìn cấp trung học cơ sở</a:t>
            </a:r>
            <a:endParaRPr sz="1800" i="1">
              <a:latin typeface="Times New Roman"/>
              <a:ea typeface="Times New Roman"/>
              <a:cs typeface="Times New Roman"/>
              <a:sym typeface="Times New Roman"/>
            </a:endParaRPr>
          </a:p>
        </p:txBody>
      </p:sp>
      <p:graphicFrame>
        <p:nvGraphicFramePr>
          <p:cNvPr id="1859" name="Google Shape;1859;p222"/>
          <p:cNvGraphicFramePr/>
          <p:nvPr/>
        </p:nvGraphicFramePr>
        <p:xfrm>
          <a:off x="322438" y="688925"/>
          <a:ext cx="8621325" cy="3324020"/>
        </p:xfrm>
        <a:graphic>
          <a:graphicData uri="http://schemas.openxmlformats.org/drawingml/2006/table">
            <a:tbl>
              <a:tblPr>
                <a:noFill/>
                <a:tableStyleId>{2131C45A-2EEF-4D18-BC25-CB6F3CE8E12B}</a:tableStyleId>
              </a:tblPr>
              <a:tblGrid>
                <a:gridCol w="695150">
                  <a:extLst>
                    <a:ext uri="{9D8B030D-6E8A-4147-A177-3AD203B41FA5}">
                      <a16:colId xmlns:a16="http://schemas.microsoft.com/office/drawing/2014/main" val="20000"/>
                    </a:ext>
                  </a:extLst>
                </a:gridCol>
                <a:gridCol w="3002875">
                  <a:extLst>
                    <a:ext uri="{9D8B030D-6E8A-4147-A177-3AD203B41FA5}">
                      <a16:colId xmlns:a16="http://schemas.microsoft.com/office/drawing/2014/main" val="20001"/>
                    </a:ext>
                  </a:extLst>
                </a:gridCol>
                <a:gridCol w="4923300">
                  <a:extLst>
                    <a:ext uri="{9D8B030D-6E8A-4147-A177-3AD203B41FA5}">
                      <a16:colId xmlns:a16="http://schemas.microsoft.com/office/drawing/2014/main" val="20002"/>
                    </a:ext>
                  </a:extLst>
                </a:gridCol>
              </a:tblGrid>
              <a:tr h="450850">
                <a:tc>
                  <a:txBody>
                    <a:bodyPr/>
                    <a:lstStyle/>
                    <a:p>
                      <a:pPr marL="63500" lvl="0" indent="0" algn="just" rtl="0">
                        <a:lnSpc>
                          <a:spcPct val="115000"/>
                        </a:lnSpc>
                        <a:spcBef>
                          <a:spcPts val="1200"/>
                        </a:spcBef>
                        <a:spcAft>
                          <a:spcPts val="1200"/>
                        </a:spcAft>
                        <a:buNone/>
                      </a:pPr>
                      <a:r>
                        <a:rPr lang="en" sz="1800" b="1">
                          <a:latin typeface="Times New Roman"/>
                          <a:ea typeface="Times New Roman"/>
                          <a:cs typeface="Times New Roman"/>
                          <a:sym typeface="Times New Roman"/>
                        </a:rPr>
                        <a:t>STT</a:t>
                      </a:r>
                      <a:endParaRPr sz="1800" b="1">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9CC2E5"/>
                    </a:solidFill>
                  </a:tcPr>
                </a:tc>
                <a:tc>
                  <a:txBody>
                    <a:bodyPr/>
                    <a:lstStyle/>
                    <a:p>
                      <a:pPr marL="63500" lvl="0" indent="0" algn="just" rtl="0">
                        <a:lnSpc>
                          <a:spcPct val="115000"/>
                        </a:lnSpc>
                        <a:spcBef>
                          <a:spcPts val="1200"/>
                        </a:spcBef>
                        <a:spcAft>
                          <a:spcPts val="1200"/>
                        </a:spcAft>
                        <a:buNone/>
                      </a:pPr>
                      <a:r>
                        <a:rPr lang="en" sz="1800" b="1">
                          <a:latin typeface="Times New Roman"/>
                          <a:ea typeface="Times New Roman"/>
                          <a:cs typeface="Times New Roman"/>
                          <a:sym typeface="Times New Roman"/>
                        </a:rPr>
                        <a:t>Các phương tiện, đồ dùng</a:t>
                      </a:r>
                      <a:endParaRPr sz="1800" b="1">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9CC2E5"/>
                    </a:solidFill>
                  </a:tcPr>
                </a:tc>
                <a:tc>
                  <a:txBody>
                    <a:bodyPr/>
                    <a:lstStyle/>
                    <a:p>
                      <a:pPr marL="63500" lvl="0" indent="0" algn="just" rtl="0">
                        <a:lnSpc>
                          <a:spcPct val="115000"/>
                        </a:lnSpc>
                        <a:spcBef>
                          <a:spcPts val="1200"/>
                        </a:spcBef>
                        <a:spcAft>
                          <a:spcPts val="1200"/>
                        </a:spcAft>
                        <a:buNone/>
                      </a:pPr>
                      <a:r>
                        <a:rPr lang="en" sz="1800" b="1">
                          <a:latin typeface="Times New Roman"/>
                          <a:ea typeface="Times New Roman"/>
                          <a:cs typeface="Times New Roman"/>
                          <a:sym typeface="Times New Roman"/>
                        </a:rPr>
                        <a:t>Hướng dẫn sử dụng</a:t>
                      </a:r>
                      <a:endParaRPr sz="1800" b="1">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9CC2E5"/>
                    </a:solidFill>
                  </a:tcPr>
                </a:tc>
                <a:extLst>
                  <a:ext uri="{0D108BD9-81ED-4DB2-BD59-A6C34878D82A}">
                    <a16:rowId xmlns:a16="http://schemas.microsoft.com/office/drawing/2014/main" val="10000"/>
                  </a:ext>
                </a:extLst>
              </a:tr>
              <a:tr h="738300">
                <a:tc>
                  <a:txBody>
                    <a:bodyPr/>
                    <a:lstStyle/>
                    <a:p>
                      <a:pPr marL="63500" lvl="0" indent="0" algn="just" rtl="0">
                        <a:lnSpc>
                          <a:spcPct val="115000"/>
                        </a:lnSpc>
                        <a:spcBef>
                          <a:spcPts val="1200"/>
                        </a:spcBef>
                        <a:spcAft>
                          <a:spcPts val="1200"/>
                        </a:spcAft>
                        <a:buNone/>
                      </a:pPr>
                      <a:r>
                        <a:rPr lang="en" sz="1800">
                          <a:latin typeface="Times New Roman"/>
                          <a:ea typeface="Times New Roman"/>
                          <a:cs typeface="Times New Roman"/>
                          <a:sym typeface="Times New Roman"/>
                        </a:rPr>
                        <a:t>1</a:t>
                      </a: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just" rtl="0">
                        <a:lnSpc>
                          <a:spcPct val="115000"/>
                        </a:lnSpc>
                        <a:spcBef>
                          <a:spcPts val="1200"/>
                        </a:spcBef>
                        <a:spcAft>
                          <a:spcPts val="1200"/>
                        </a:spcAft>
                        <a:buNone/>
                      </a:pPr>
                      <a:r>
                        <a:rPr lang="en" sz="1800">
                          <a:latin typeface="Times New Roman"/>
                          <a:ea typeface="Times New Roman"/>
                          <a:cs typeface="Times New Roman"/>
                          <a:sym typeface="Times New Roman"/>
                        </a:rPr>
                        <a:t>Sách chữ nổi</a:t>
                      </a: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just" rtl="0">
                        <a:lnSpc>
                          <a:spcPct val="115000"/>
                        </a:lnSpc>
                        <a:spcBef>
                          <a:spcPts val="1200"/>
                        </a:spcBef>
                        <a:spcAft>
                          <a:spcPts val="1200"/>
                        </a:spcAft>
                        <a:buNone/>
                      </a:pPr>
                      <a:r>
                        <a:rPr lang="en" sz="1800">
                          <a:latin typeface="Times New Roman"/>
                          <a:ea typeface="Times New Roman"/>
                          <a:cs typeface="Times New Roman"/>
                          <a:sym typeface="Times New Roman"/>
                        </a:rPr>
                        <a:t> </a:t>
                      </a: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384175">
                <a:tc>
                  <a:txBody>
                    <a:bodyPr/>
                    <a:lstStyle/>
                    <a:p>
                      <a:pPr marL="63500" lvl="0" indent="0" algn="just" rtl="0">
                        <a:lnSpc>
                          <a:spcPct val="115000"/>
                        </a:lnSpc>
                        <a:spcBef>
                          <a:spcPts val="1200"/>
                        </a:spcBef>
                        <a:spcAft>
                          <a:spcPts val="1200"/>
                        </a:spcAft>
                        <a:buNone/>
                      </a:pPr>
                      <a:r>
                        <a:rPr lang="en" sz="1800">
                          <a:latin typeface="Times New Roman"/>
                          <a:ea typeface="Times New Roman"/>
                          <a:cs typeface="Times New Roman"/>
                          <a:sym typeface="Times New Roman"/>
                        </a:rPr>
                        <a:t>2</a:t>
                      </a: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just" rtl="0">
                        <a:lnSpc>
                          <a:spcPct val="115000"/>
                        </a:lnSpc>
                        <a:spcBef>
                          <a:spcPts val="1200"/>
                        </a:spcBef>
                        <a:spcAft>
                          <a:spcPts val="1200"/>
                        </a:spcAft>
                        <a:buNone/>
                      </a:pPr>
                      <a:r>
                        <a:rPr lang="en" sz="1800">
                          <a:latin typeface="Times New Roman"/>
                          <a:ea typeface="Times New Roman"/>
                          <a:cs typeface="Times New Roman"/>
                          <a:sym typeface="Times New Roman"/>
                        </a:rPr>
                        <a:t>Phiếu bài tập chữ nổi – chữ to</a:t>
                      </a: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just" rtl="0">
                        <a:lnSpc>
                          <a:spcPct val="115000"/>
                        </a:lnSpc>
                        <a:spcBef>
                          <a:spcPts val="1200"/>
                        </a:spcBef>
                        <a:spcAft>
                          <a:spcPts val="1200"/>
                        </a:spcAft>
                        <a:buNone/>
                      </a:pPr>
                      <a:r>
                        <a:rPr lang="en" sz="1800">
                          <a:latin typeface="Times New Roman"/>
                          <a:ea typeface="Times New Roman"/>
                          <a:cs typeface="Times New Roman"/>
                          <a:sym typeface="Times New Roman"/>
                        </a:rPr>
                        <a:t> </a:t>
                      </a: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1717675">
                <a:tc>
                  <a:txBody>
                    <a:bodyPr/>
                    <a:lstStyle/>
                    <a:p>
                      <a:pPr marL="63500" lvl="0" indent="0" algn="just" rtl="0">
                        <a:lnSpc>
                          <a:spcPct val="115000"/>
                        </a:lnSpc>
                        <a:spcBef>
                          <a:spcPts val="1200"/>
                        </a:spcBef>
                        <a:spcAft>
                          <a:spcPts val="1200"/>
                        </a:spcAft>
                        <a:buNone/>
                      </a:pPr>
                      <a:r>
                        <a:rPr lang="en" sz="1800">
                          <a:latin typeface="Times New Roman"/>
                          <a:ea typeface="Times New Roman"/>
                          <a:cs typeface="Times New Roman"/>
                          <a:sym typeface="Times New Roman"/>
                        </a:rPr>
                        <a:t>3</a:t>
                      </a: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just" rtl="0">
                        <a:lnSpc>
                          <a:spcPct val="115000"/>
                        </a:lnSpc>
                        <a:spcBef>
                          <a:spcPts val="1200"/>
                        </a:spcBef>
                        <a:spcAft>
                          <a:spcPts val="1200"/>
                        </a:spcAft>
                        <a:buNone/>
                      </a:pPr>
                      <a:r>
                        <a:rPr lang="en" sz="1800">
                          <a:latin typeface="Times New Roman"/>
                          <a:ea typeface="Times New Roman"/>
                          <a:cs typeface="Times New Roman"/>
                          <a:sym typeface="Times New Roman"/>
                        </a:rPr>
                        <a:t>Giấy in dòng kẻ đậm</a:t>
                      </a: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just" rtl="0">
                        <a:lnSpc>
                          <a:spcPct val="115000"/>
                        </a:lnSpc>
                        <a:spcBef>
                          <a:spcPts val="1200"/>
                        </a:spcBef>
                        <a:spcAft>
                          <a:spcPts val="1200"/>
                        </a:spcAft>
                        <a:buNone/>
                      </a:pPr>
                      <a:r>
                        <a:rPr lang="en" sz="1800">
                          <a:latin typeface="Times New Roman"/>
                          <a:ea typeface="Times New Roman"/>
                          <a:cs typeface="Times New Roman"/>
                          <a:sym typeface="Times New Roman"/>
                        </a:rPr>
                        <a:t>Giấy in dòng kẻ đậm là một công cụ có thể được sử dụng trong học tập cho học sinh nhìn kém. Giấy có thể được gấp sang một bên theo chiều dọc để tạo thành các cột để giúp học sinh thực hiện các hoạt động viết yêu cầu giữ số thẳng hàng.</a:t>
                      </a: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1863"/>
        <p:cNvGrpSpPr/>
        <p:nvPr/>
      </p:nvGrpSpPr>
      <p:grpSpPr>
        <a:xfrm>
          <a:off x="0" y="0"/>
          <a:ext cx="0" cy="0"/>
          <a:chOff x="0" y="0"/>
          <a:chExt cx="0" cy="0"/>
        </a:xfrm>
      </p:grpSpPr>
      <p:graphicFrame>
        <p:nvGraphicFramePr>
          <p:cNvPr id="1864" name="Google Shape;1864;p223"/>
          <p:cNvGraphicFramePr/>
          <p:nvPr/>
        </p:nvGraphicFramePr>
        <p:xfrm>
          <a:off x="218350" y="228600"/>
          <a:ext cx="8660200" cy="4274249"/>
        </p:xfrm>
        <a:graphic>
          <a:graphicData uri="http://schemas.openxmlformats.org/drawingml/2006/table">
            <a:tbl>
              <a:tblPr>
                <a:noFill/>
                <a:tableStyleId>{2131C45A-2EEF-4D18-BC25-CB6F3CE8E12B}</a:tableStyleId>
              </a:tblPr>
              <a:tblGrid>
                <a:gridCol w="1054425">
                  <a:extLst>
                    <a:ext uri="{9D8B030D-6E8A-4147-A177-3AD203B41FA5}">
                      <a16:colId xmlns:a16="http://schemas.microsoft.com/office/drawing/2014/main" val="20000"/>
                    </a:ext>
                  </a:extLst>
                </a:gridCol>
                <a:gridCol w="4217750">
                  <a:extLst>
                    <a:ext uri="{9D8B030D-6E8A-4147-A177-3AD203B41FA5}">
                      <a16:colId xmlns:a16="http://schemas.microsoft.com/office/drawing/2014/main" val="20001"/>
                    </a:ext>
                  </a:extLst>
                </a:gridCol>
                <a:gridCol w="3388025">
                  <a:extLst>
                    <a:ext uri="{9D8B030D-6E8A-4147-A177-3AD203B41FA5}">
                      <a16:colId xmlns:a16="http://schemas.microsoft.com/office/drawing/2014/main" val="20002"/>
                    </a:ext>
                  </a:extLst>
                </a:gridCol>
              </a:tblGrid>
              <a:tr h="3289300">
                <a:tc>
                  <a:txBody>
                    <a:bodyPr/>
                    <a:lstStyle/>
                    <a:p>
                      <a:pPr marL="63500" lvl="0" indent="0" algn="just" rtl="0">
                        <a:lnSpc>
                          <a:spcPct val="115000"/>
                        </a:lnSpc>
                        <a:spcBef>
                          <a:spcPts val="1200"/>
                        </a:spcBef>
                        <a:spcAft>
                          <a:spcPts val="1200"/>
                        </a:spcAft>
                        <a:buNone/>
                      </a:pPr>
                      <a:r>
                        <a:rPr lang="en" sz="1700">
                          <a:latin typeface="Times New Roman"/>
                          <a:ea typeface="Times New Roman"/>
                          <a:cs typeface="Times New Roman"/>
                          <a:sym typeface="Times New Roman"/>
                        </a:rPr>
                        <a:t>4</a:t>
                      </a:r>
                      <a:endParaRPr sz="17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just" rtl="0">
                        <a:lnSpc>
                          <a:spcPct val="115000"/>
                        </a:lnSpc>
                        <a:spcBef>
                          <a:spcPts val="1200"/>
                        </a:spcBef>
                        <a:spcAft>
                          <a:spcPts val="0"/>
                        </a:spcAft>
                        <a:buNone/>
                      </a:pPr>
                      <a:r>
                        <a:rPr lang="en" sz="1700">
                          <a:latin typeface="Times New Roman"/>
                          <a:ea typeface="Times New Roman"/>
                          <a:cs typeface="Times New Roman"/>
                          <a:sym typeface="Times New Roman"/>
                        </a:rPr>
                        <a:t>Bộ bàn tính EZeeCOUNT</a:t>
                      </a:r>
                      <a:endParaRPr sz="1700">
                        <a:latin typeface="Times New Roman"/>
                        <a:ea typeface="Times New Roman"/>
                        <a:cs typeface="Times New Roman"/>
                        <a:sym typeface="Times New Roman"/>
                      </a:endParaRPr>
                    </a:p>
                    <a:p>
                      <a:pPr marL="63500" lvl="0" indent="0" algn="just" rtl="0">
                        <a:lnSpc>
                          <a:spcPct val="115000"/>
                        </a:lnSpc>
                        <a:spcBef>
                          <a:spcPts val="1200"/>
                        </a:spcBef>
                        <a:spcAft>
                          <a:spcPts val="0"/>
                        </a:spcAft>
                        <a:buNone/>
                      </a:pPr>
                      <a:r>
                        <a:rPr lang="en" sz="1700">
                          <a:latin typeface="Times New Roman"/>
                          <a:ea typeface="Times New Roman"/>
                          <a:cs typeface="Times New Roman"/>
                          <a:sym typeface="Times New Roman"/>
                        </a:rPr>
                        <a:t>Bàn tính là một công cụ tính toán nhưng không nên nhầm lẫn nó với máy tính. Nó được sử dụng như giấy và bút chì để Học sinh có thể nhìn được. Bàn tính Cranmer được thiết kế đặc biệt dành cho những người khuyết tật nhìn. Điểm độc đáo của bàn tính Cranmer là một miếng vải mềm hoặc cao su được đặt phía sau các hạt để chúng không bị dịch chuyển trong khi thực hiện các phép tính</a:t>
                      </a:r>
                      <a:endParaRPr sz="1700">
                        <a:latin typeface="Times New Roman"/>
                        <a:ea typeface="Times New Roman"/>
                        <a:cs typeface="Times New Roman"/>
                        <a:sym typeface="Times New Roman"/>
                      </a:endParaRPr>
                    </a:p>
                    <a:p>
                      <a:pPr marL="63500" lvl="0" indent="0" algn="just" rtl="0">
                        <a:lnSpc>
                          <a:spcPct val="115000"/>
                        </a:lnSpc>
                        <a:spcBef>
                          <a:spcPts val="1200"/>
                        </a:spcBef>
                        <a:spcAft>
                          <a:spcPts val="1200"/>
                        </a:spcAft>
                        <a:buNone/>
                      </a:pPr>
                      <a:endParaRPr sz="17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just" rtl="0">
                        <a:lnSpc>
                          <a:spcPct val="115000"/>
                        </a:lnSpc>
                        <a:spcBef>
                          <a:spcPts val="1200"/>
                        </a:spcBef>
                        <a:spcAft>
                          <a:spcPts val="1200"/>
                        </a:spcAft>
                        <a:buNone/>
                      </a:pPr>
                      <a:r>
                        <a:rPr lang="en" sz="1700">
                          <a:latin typeface="Times New Roman"/>
                          <a:ea typeface="Times New Roman"/>
                          <a:cs typeface="Times New Roman"/>
                          <a:sym typeface="Times New Roman"/>
                        </a:rPr>
                        <a:t>Bộ bàn tính EZeeCOUNT bao gồm một mạng lưới 10x10 hạt phẳng. Những hạt này có 2 mặt và được phân biệt bằng màu sắc và / hoặc kết cấu. Các hạt màu đỏ là gợn sóng/thô và hạt vàng trơn. Các hạt trên một hàng được xâu qua một sợi dây từ trái sang phải. Phía dưới mạng hạt là một tấm bảng có thể dễ dàng viết và xóa. Bàn tính EZee COUNT có thể được sử dụng cho: cộng, trừ, nhân, sơ đồ, giá trị hằng số, thêm vào, kết hợp số, phân số, đồ thị, và các trò chơi.</a:t>
                      </a:r>
                      <a:endParaRPr sz="17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1868"/>
        <p:cNvGrpSpPr/>
        <p:nvPr/>
      </p:nvGrpSpPr>
      <p:grpSpPr>
        <a:xfrm>
          <a:off x="0" y="0"/>
          <a:ext cx="0" cy="0"/>
          <a:chOff x="0" y="0"/>
          <a:chExt cx="0" cy="0"/>
        </a:xfrm>
      </p:grpSpPr>
      <p:graphicFrame>
        <p:nvGraphicFramePr>
          <p:cNvPr id="1869" name="Google Shape;1869;p224"/>
          <p:cNvGraphicFramePr/>
          <p:nvPr/>
        </p:nvGraphicFramePr>
        <p:xfrm>
          <a:off x="1208950" y="914400"/>
          <a:ext cx="6627250" cy="2086738"/>
        </p:xfrm>
        <a:graphic>
          <a:graphicData uri="http://schemas.openxmlformats.org/drawingml/2006/table">
            <a:tbl>
              <a:tblPr>
                <a:noFill/>
                <a:tableStyleId>{2131C45A-2EEF-4D18-BC25-CB6F3CE8E12B}</a:tableStyleId>
              </a:tblPr>
              <a:tblGrid>
                <a:gridCol w="1054425">
                  <a:extLst>
                    <a:ext uri="{9D8B030D-6E8A-4147-A177-3AD203B41FA5}">
                      <a16:colId xmlns:a16="http://schemas.microsoft.com/office/drawing/2014/main" val="20000"/>
                    </a:ext>
                  </a:extLst>
                </a:gridCol>
                <a:gridCol w="4217750">
                  <a:extLst>
                    <a:ext uri="{9D8B030D-6E8A-4147-A177-3AD203B41FA5}">
                      <a16:colId xmlns:a16="http://schemas.microsoft.com/office/drawing/2014/main" val="20001"/>
                    </a:ext>
                  </a:extLst>
                </a:gridCol>
                <a:gridCol w="1355075">
                  <a:extLst>
                    <a:ext uri="{9D8B030D-6E8A-4147-A177-3AD203B41FA5}">
                      <a16:colId xmlns:a16="http://schemas.microsoft.com/office/drawing/2014/main" val="20002"/>
                    </a:ext>
                  </a:extLst>
                </a:gridCol>
              </a:tblGrid>
              <a:tr h="384175">
                <a:tc>
                  <a:txBody>
                    <a:bodyPr/>
                    <a:lstStyle/>
                    <a:p>
                      <a:pPr marL="63500" lvl="0" indent="0" algn="just" rtl="0">
                        <a:lnSpc>
                          <a:spcPct val="115000"/>
                        </a:lnSpc>
                        <a:spcBef>
                          <a:spcPts val="1200"/>
                        </a:spcBef>
                        <a:spcAft>
                          <a:spcPts val="1200"/>
                        </a:spcAft>
                        <a:buNone/>
                      </a:pPr>
                      <a:r>
                        <a:rPr lang="en" sz="1700">
                          <a:latin typeface="Times New Roman"/>
                          <a:ea typeface="Times New Roman"/>
                          <a:cs typeface="Times New Roman"/>
                          <a:sym typeface="Times New Roman"/>
                        </a:rPr>
                        <a:t>5</a:t>
                      </a:r>
                      <a:endParaRPr sz="17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just" rtl="0">
                        <a:lnSpc>
                          <a:spcPct val="115000"/>
                        </a:lnSpc>
                        <a:spcBef>
                          <a:spcPts val="1200"/>
                        </a:spcBef>
                        <a:spcAft>
                          <a:spcPts val="0"/>
                        </a:spcAft>
                        <a:buNone/>
                      </a:pPr>
                      <a:r>
                        <a:rPr lang="en" sz="1700">
                          <a:latin typeface="Times New Roman"/>
                          <a:ea typeface="Times New Roman"/>
                          <a:cs typeface="Times New Roman"/>
                          <a:sym typeface="Times New Roman"/>
                        </a:rPr>
                        <a:t>Bộ khối lắp ghép 10</a:t>
                      </a:r>
                      <a:endParaRPr sz="1700">
                        <a:latin typeface="Times New Roman"/>
                        <a:ea typeface="Times New Roman"/>
                        <a:cs typeface="Times New Roman"/>
                        <a:sym typeface="Times New Roman"/>
                      </a:endParaRPr>
                    </a:p>
                    <a:p>
                      <a:pPr marL="63500" lvl="0" indent="0" algn="just" rtl="0">
                        <a:lnSpc>
                          <a:spcPct val="115000"/>
                        </a:lnSpc>
                        <a:spcBef>
                          <a:spcPts val="1200"/>
                        </a:spcBef>
                        <a:spcAft>
                          <a:spcPts val="1200"/>
                        </a:spcAft>
                        <a:buNone/>
                      </a:pPr>
                      <a:endParaRPr sz="17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just" rtl="0">
                        <a:lnSpc>
                          <a:spcPct val="115000"/>
                        </a:lnSpc>
                        <a:spcBef>
                          <a:spcPts val="1200"/>
                        </a:spcBef>
                        <a:spcAft>
                          <a:spcPts val="1200"/>
                        </a:spcAft>
                        <a:buNone/>
                      </a:pPr>
                      <a:r>
                        <a:rPr lang="en" sz="1700">
                          <a:latin typeface="Times New Roman"/>
                          <a:ea typeface="Times New Roman"/>
                          <a:cs typeface="Times New Roman"/>
                          <a:sym typeface="Times New Roman"/>
                        </a:rPr>
                        <a:t> </a:t>
                      </a:r>
                      <a:endParaRPr sz="17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384175">
                <a:tc>
                  <a:txBody>
                    <a:bodyPr/>
                    <a:lstStyle/>
                    <a:p>
                      <a:pPr marL="63500" lvl="0" indent="0" algn="just" rtl="0">
                        <a:lnSpc>
                          <a:spcPct val="115000"/>
                        </a:lnSpc>
                        <a:spcBef>
                          <a:spcPts val="1200"/>
                        </a:spcBef>
                        <a:spcAft>
                          <a:spcPts val="1200"/>
                        </a:spcAft>
                        <a:buNone/>
                      </a:pPr>
                      <a:r>
                        <a:rPr lang="en" sz="1700">
                          <a:latin typeface="Times New Roman"/>
                          <a:ea typeface="Times New Roman"/>
                          <a:cs typeface="Times New Roman"/>
                          <a:sym typeface="Times New Roman"/>
                        </a:rPr>
                        <a:t>6</a:t>
                      </a:r>
                      <a:endParaRPr sz="17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just" rtl="0">
                        <a:lnSpc>
                          <a:spcPct val="115000"/>
                        </a:lnSpc>
                        <a:spcBef>
                          <a:spcPts val="1200"/>
                        </a:spcBef>
                        <a:spcAft>
                          <a:spcPts val="1200"/>
                        </a:spcAft>
                        <a:buNone/>
                      </a:pPr>
                      <a:r>
                        <a:rPr lang="en" sz="1700">
                          <a:latin typeface="Times New Roman"/>
                          <a:ea typeface="Times New Roman"/>
                          <a:cs typeface="Times New Roman"/>
                          <a:sym typeface="Times New Roman"/>
                        </a:rPr>
                        <a:t>Compa</a:t>
                      </a:r>
                      <a:endParaRPr sz="17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just" rtl="0">
                        <a:lnSpc>
                          <a:spcPct val="115000"/>
                        </a:lnSpc>
                        <a:spcBef>
                          <a:spcPts val="1200"/>
                        </a:spcBef>
                        <a:spcAft>
                          <a:spcPts val="1200"/>
                        </a:spcAft>
                        <a:buNone/>
                      </a:pPr>
                      <a:r>
                        <a:rPr lang="en" sz="1700">
                          <a:latin typeface="Times New Roman"/>
                          <a:ea typeface="Times New Roman"/>
                          <a:cs typeface="Times New Roman"/>
                          <a:sym typeface="Times New Roman"/>
                        </a:rPr>
                        <a:t> </a:t>
                      </a:r>
                      <a:endParaRPr sz="17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384175">
                <a:tc>
                  <a:txBody>
                    <a:bodyPr/>
                    <a:lstStyle/>
                    <a:p>
                      <a:pPr marL="63500" lvl="0" indent="0" algn="just" rtl="0">
                        <a:lnSpc>
                          <a:spcPct val="115000"/>
                        </a:lnSpc>
                        <a:spcBef>
                          <a:spcPts val="1200"/>
                        </a:spcBef>
                        <a:spcAft>
                          <a:spcPts val="1200"/>
                        </a:spcAft>
                        <a:buNone/>
                      </a:pPr>
                      <a:r>
                        <a:rPr lang="en" sz="1800">
                          <a:latin typeface="Times New Roman"/>
                          <a:ea typeface="Times New Roman"/>
                          <a:cs typeface="Times New Roman"/>
                          <a:sym typeface="Times New Roman"/>
                        </a:rPr>
                        <a:t>7</a:t>
                      </a: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just" rtl="0">
                        <a:lnSpc>
                          <a:spcPct val="115000"/>
                        </a:lnSpc>
                        <a:spcBef>
                          <a:spcPts val="1200"/>
                        </a:spcBef>
                        <a:spcAft>
                          <a:spcPts val="1200"/>
                        </a:spcAft>
                        <a:buNone/>
                      </a:pPr>
                      <a:r>
                        <a:rPr lang="en" sz="1800">
                          <a:latin typeface="Times New Roman"/>
                          <a:ea typeface="Times New Roman"/>
                          <a:cs typeface="Times New Roman"/>
                          <a:sym typeface="Times New Roman"/>
                        </a:rPr>
                        <a:t>Tranh minh họa hình nổi/phóng to</a:t>
                      </a: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just" rtl="0">
                        <a:lnSpc>
                          <a:spcPct val="115000"/>
                        </a:lnSpc>
                        <a:spcBef>
                          <a:spcPts val="1200"/>
                        </a:spcBef>
                        <a:spcAft>
                          <a:spcPts val="1200"/>
                        </a:spcAft>
                        <a:buNone/>
                      </a:pPr>
                      <a:r>
                        <a:rPr lang="en" sz="1800">
                          <a:latin typeface="Times New Roman"/>
                          <a:ea typeface="Times New Roman"/>
                          <a:cs typeface="Times New Roman"/>
                          <a:sym typeface="Times New Roman"/>
                        </a:rPr>
                        <a:t> </a:t>
                      </a: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384175">
                <a:tc>
                  <a:txBody>
                    <a:bodyPr/>
                    <a:lstStyle/>
                    <a:p>
                      <a:pPr marL="63500" lvl="0" indent="0" algn="just" rtl="0">
                        <a:lnSpc>
                          <a:spcPct val="115000"/>
                        </a:lnSpc>
                        <a:spcBef>
                          <a:spcPts val="1200"/>
                        </a:spcBef>
                        <a:spcAft>
                          <a:spcPts val="1200"/>
                        </a:spcAft>
                        <a:buNone/>
                      </a:pPr>
                      <a:r>
                        <a:rPr lang="en" sz="1800">
                          <a:latin typeface="Times New Roman"/>
                          <a:ea typeface="Times New Roman"/>
                          <a:cs typeface="Times New Roman"/>
                          <a:sym typeface="Times New Roman"/>
                        </a:rPr>
                        <a:t>8</a:t>
                      </a: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just" rtl="0">
                        <a:lnSpc>
                          <a:spcPct val="115000"/>
                        </a:lnSpc>
                        <a:spcBef>
                          <a:spcPts val="1200"/>
                        </a:spcBef>
                        <a:spcAft>
                          <a:spcPts val="1200"/>
                        </a:spcAft>
                        <a:buNone/>
                      </a:pPr>
                      <a:r>
                        <a:rPr lang="en" sz="1800">
                          <a:latin typeface="Times New Roman"/>
                          <a:ea typeface="Times New Roman"/>
                          <a:cs typeface="Times New Roman"/>
                          <a:sym typeface="Times New Roman"/>
                        </a:rPr>
                        <a:t>Bộ các hình mẫu bằng nhựa hoặc gỗ</a:t>
                      </a: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just" rtl="0">
                        <a:lnSpc>
                          <a:spcPct val="115000"/>
                        </a:lnSpc>
                        <a:spcBef>
                          <a:spcPts val="1200"/>
                        </a:spcBef>
                        <a:spcAft>
                          <a:spcPts val="1200"/>
                        </a:spcAft>
                        <a:buNone/>
                      </a:pPr>
                      <a:r>
                        <a:rPr lang="en" sz="1800">
                          <a:latin typeface="Times New Roman"/>
                          <a:ea typeface="Times New Roman"/>
                          <a:cs typeface="Times New Roman"/>
                          <a:sym typeface="Times New Roman"/>
                        </a:rPr>
                        <a:t> </a:t>
                      </a: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1873"/>
        <p:cNvGrpSpPr/>
        <p:nvPr/>
      </p:nvGrpSpPr>
      <p:grpSpPr>
        <a:xfrm>
          <a:off x="0" y="0"/>
          <a:ext cx="0" cy="0"/>
          <a:chOff x="0" y="0"/>
          <a:chExt cx="0" cy="0"/>
        </a:xfrm>
      </p:grpSpPr>
      <p:graphicFrame>
        <p:nvGraphicFramePr>
          <p:cNvPr id="1874" name="Google Shape;1874;p225"/>
          <p:cNvGraphicFramePr/>
          <p:nvPr/>
        </p:nvGraphicFramePr>
        <p:xfrm>
          <a:off x="333550" y="941388"/>
          <a:ext cx="8476900" cy="3117850"/>
        </p:xfrm>
        <a:graphic>
          <a:graphicData uri="http://schemas.openxmlformats.org/drawingml/2006/table">
            <a:tbl>
              <a:tblPr>
                <a:noFill/>
                <a:tableStyleId>{2131C45A-2EEF-4D18-BC25-CB6F3CE8E12B}</a:tableStyleId>
              </a:tblPr>
              <a:tblGrid>
                <a:gridCol w="1032125">
                  <a:extLst>
                    <a:ext uri="{9D8B030D-6E8A-4147-A177-3AD203B41FA5}">
                      <a16:colId xmlns:a16="http://schemas.microsoft.com/office/drawing/2014/main" val="20000"/>
                    </a:ext>
                  </a:extLst>
                </a:gridCol>
                <a:gridCol w="2184400">
                  <a:extLst>
                    <a:ext uri="{9D8B030D-6E8A-4147-A177-3AD203B41FA5}">
                      <a16:colId xmlns:a16="http://schemas.microsoft.com/office/drawing/2014/main" val="20001"/>
                    </a:ext>
                  </a:extLst>
                </a:gridCol>
                <a:gridCol w="5260375">
                  <a:extLst>
                    <a:ext uri="{9D8B030D-6E8A-4147-A177-3AD203B41FA5}">
                      <a16:colId xmlns:a16="http://schemas.microsoft.com/office/drawing/2014/main" val="20002"/>
                    </a:ext>
                  </a:extLst>
                </a:gridCol>
              </a:tblGrid>
              <a:tr h="3117850">
                <a:tc>
                  <a:txBody>
                    <a:bodyPr/>
                    <a:lstStyle/>
                    <a:p>
                      <a:pPr marL="63500" lvl="0" indent="0" algn="just" rtl="0">
                        <a:lnSpc>
                          <a:spcPct val="115000"/>
                        </a:lnSpc>
                        <a:spcBef>
                          <a:spcPts val="1200"/>
                        </a:spcBef>
                        <a:spcAft>
                          <a:spcPts val="1200"/>
                        </a:spcAft>
                        <a:buNone/>
                      </a:pPr>
                      <a:r>
                        <a:rPr lang="en" sz="1800">
                          <a:latin typeface="Times New Roman"/>
                          <a:ea typeface="Times New Roman"/>
                          <a:cs typeface="Times New Roman"/>
                          <a:sym typeface="Times New Roman"/>
                        </a:rPr>
                        <a:t>9</a:t>
                      </a: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just" rtl="0">
                        <a:lnSpc>
                          <a:spcPct val="115000"/>
                        </a:lnSpc>
                        <a:spcBef>
                          <a:spcPts val="1200"/>
                        </a:spcBef>
                        <a:spcAft>
                          <a:spcPts val="0"/>
                        </a:spcAft>
                        <a:buNone/>
                      </a:pPr>
                      <a:r>
                        <a:rPr lang="en" sz="1800">
                          <a:latin typeface="Times New Roman"/>
                          <a:ea typeface="Times New Roman"/>
                          <a:cs typeface="Times New Roman"/>
                          <a:sym typeface="Times New Roman"/>
                        </a:rPr>
                        <a:t>Bàn tính Xô-rô-ban</a:t>
                      </a:r>
                      <a:endParaRPr sz="1800">
                        <a:latin typeface="Times New Roman"/>
                        <a:ea typeface="Times New Roman"/>
                        <a:cs typeface="Times New Roman"/>
                        <a:sym typeface="Times New Roman"/>
                      </a:endParaRPr>
                    </a:p>
                    <a:p>
                      <a:pPr marL="63500" lvl="0" indent="0" algn="just" rtl="0">
                        <a:lnSpc>
                          <a:spcPct val="115000"/>
                        </a:lnSpc>
                        <a:spcBef>
                          <a:spcPts val="1200"/>
                        </a:spcBef>
                        <a:spcAft>
                          <a:spcPts val="1200"/>
                        </a:spcAft>
                        <a:buNone/>
                      </a:pP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just" rtl="0">
                        <a:lnSpc>
                          <a:spcPct val="115000"/>
                        </a:lnSpc>
                        <a:spcBef>
                          <a:spcPts val="1200"/>
                        </a:spcBef>
                        <a:spcAft>
                          <a:spcPts val="1200"/>
                        </a:spcAft>
                        <a:buNone/>
                      </a:pPr>
                      <a:r>
                        <a:rPr lang="en" sz="1800" b="1">
                          <a:latin typeface="Times New Roman"/>
                          <a:ea typeface="Times New Roman"/>
                          <a:cs typeface="Times New Roman"/>
                          <a:sym typeface="Times New Roman"/>
                        </a:rPr>
                        <a:t>Bộ bàn tính mở rộng dành cho người mới bắt đầu </a:t>
                      </a:r>
                      <a:r>
                        <a:rPr lang="en" sz="1800">
                          <a:latin typeface="Times New Roman"/>
                          <a:ea typeface="Times New Roman"/>
                          <a:cs typeface="Times New Roman"/>
                          <a:sym typeface="Times New Roman"/>
                        </a:rPr>
                        <a:t>- một thiết bị mới của APH nhằm giới thiệu đến học sinh khuyết tật nhìn những khái niệm đầu tiên của toán học và những thao tác với các con số, cũng như ký hiệu (thuật ngữ) của bàn tính. Theo mô tả sản phẩm của họ, nó "hỗ trợ các khái niệm và các kỹ năng như tương ứng 1-1, ý nghĩa của con số, phép cộng và phép trừ. Nó cũng giúp học sinh chuẩn bị cho việc sử dụng bàn tính Cranmer.”</a:t>
                      </a: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1878"/>
        <p:cNvGrpSpPr/>
        <p:nvPr/>
      </p:nvGrpSpPr>
      <p:grpSpPr>
        <a:xfrm>
          <a:off x="0" y="0"/>
          <a:ext cx="0" cy="0"/>
          <a:chOff x="0" y="0"/>
          <a:chExt cx="0" cy="0"/>
        </a:xfrm>
      </p:grpSpPr>
      <p:graphicFrame>
        <p:nvGraphicFramePr>
          <p:cNvPr id="1879" name="Google Shape;1879;p226"/>
          <p:cNvGraphicFramePr/>
          <p:nvPr/>
        </p:nvGraphicFramePr>
        <p:xfrm>
          <a:off x="1260175" y="1026900"/>
          <a:ext cx="6499500" cy="2625471"/>
        </p:xfrm>
        <a:graphic>
          <a:graphicData uri="http://schemas.openxmlformats.org/drawingml/2006/table">
            <a:tbl>
              <a:tblPr>
                <a:noFill/>
                <a:tableStyleId>{2131C45A-2EEF-4D18-BC25-CB6F3CE8E12B}</a:tableStyleId>
              </a:tblPr>
              <a:tblGrid>
                <a:gridCol w="791350">
                  <a:extLst>
                    <a:ext uri="{9D8B030D-6E8A-4147-A177-3AD203B41FA5}">
                      <a16:colId xmlns:a16="http://schemas.microsoft.com/office/drawing/2014/main" val="20000"/>
                    </a:ext>
                  </a:extLst>
                </a:gridCol>
                <a:gridCol w="3165425">
                  <a:extLst>
                    <a:ext uri="{9D8B030D-6E8A-4147-A177-3AD203B41FA5}">
                      <a16:colId xmlns:a16="http://schemas.microsoft.com/office/drawing/2014/main" val="20001"/>
                    </a:ext>
                  </a:extLst>
                </a:gridCol>
                <a:gridCol w="2542725">
                  <a:extLst>
                    <a:ext uri="{9D8B030D-6E8A-4147-A177-3AD203B41FA5}">
                      <a16:colId xmlns:a16="http://schemas.microsoft.com/office/drawing/2014/main" val="20002"/>
                    </a:ext>
                  </a:extLst>
                </a:gridCol>
              </a:tblGrid>
              <a:tr h="1365250">
                <a:tc>
                  <a:txBody>
                    <a:bodyPr/>
                    <a:lstStyle/>
                    <a:p>
                      <a:pPr marL="63500" lvl="0" indent="0" algn="just" rtl="0">
                        <a:lnSpc>
                          <a:spcPct val="115000"/>
                        </a:lnSpc>
                        <a:spcBef>
                          <a:spcPts val="1200"/>
                        </a:spcBef>
                        <a:spcAft>
                          <a:spcPts val="1200"/>
                        </a:spcAft>
                        <a:buNone/>
                      </a:pPr>
                      <a:r>
                        <a:rPr lang="en" sz="1800">
                          <a:latin typeface="Times New Roman"/>
                          <a:ea typeface="Times New Roman"/>
                          <a:cs typeface="Times New Roman"/>
                          <a:sym typeface="Times New Roman"/>
                        </a:rPr>
                        <a:t>10</a:t>
                      </a: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just" rtl="0">
                        <a:lnSpc>
                          <a:spcPct val="115000"/>
                        </a:lnSpc>
                        <a:spcBef>
                          <a:spcPts val="1200"/>
                        </a:spcBef>
                        <a:spcAft>
                          <a:spcPts val="0"/>
                        </a:spcAft>
                        <a:buNone/>
                      </a:pPr>
                      <a:r>
                        <a:rPr lang="en" sz="1800">
                          <a:latin typeface="Times New Roman"/>
                          <a:ea typeface="Times New Roman"/>
                          <a:cs typeface="Times New Roman"/>
                          <a:sym typeface="Times New Roman"/>
                        </a:rPr>
                        <a:t>Máy tính nói</a:t>
                      </a:r>
                      <a:endParaRPr sz="1800">
                        <a:latin typeface="Times New Roman"/>
                        <a:ea typeface="Times New Roman"/>
                        <a:cs typeface="Times New Roman"/>
                        <a:sym typeface="Times New Roman"/>
                      </a:endParaRPr>
                    </a:p>
                    <a:p>
                      <a:pPr marL="63500" lvl="0" indent="0" algn="just" rtl="0">
                        <a:lnSpc>
                          <a:spcPct val="115000"/>
                        </a:lnSpc>
                        <a:spcBef>
                          <a:spcPts val="1200"/>
                        </a:spcBef>
                        <a:spcAft>
                          <a:spcPts val="1200"/>
                        </a:spcAft>
                        <a:buNone/>
                      </a:pP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just" rtl="0">
                        <a:lnSpc>
                          <a:spcPct val="115000"/>
                        </a:lnSpc>
                        <a:spcBef>
                          <a:spcPts val="1200"/>
                        </a:spcBef>
                        <a:spcAft>
                          <a:spcPts val="1200"/>
                        </a:spcAft>
                        <a:buNone/>
                      </a:pPr>
                      <a:r>
                        <a:rPr lang="en" sz="1800">
                          <a:latin typeface="Times New Roman"/>
                          <a:ea typeface="Times New Roman"/>
                          <a:cs typeface="Times New Roman"/>
                          <a:sym typeface="Times New Roman"/>
                        </a:rPr>
                        <a:t>Talking calculator - máy tính nói. Được sử dụng giúp học sinh khuyết tật nhìn đặc biệt là học sinh lớp 6 sử dụng để tính toán với những số lớn không thể tính nhẩm được.</a:t>
                      </a: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1883"/>
        <p:cNvGrpSpPr/>
        <p:nvPr/>
      </p:nvGrpSpPr>
      <p:grpSpPr>
        <a:xfrm>
          <a:off x="0" y="0"/>
          <a:ext cx="0" cy="0"/>
          <a:chOff x="0" y="0"/>
          <a:chExt cx="0" cy="0"/>
        </a:xfrm>
      </p:grpSpPr>
      <p:graphicFrame>
        <p:nvGraphicFramePr>
          <p:cNvPr id="1884" name="Google Shape;1884;p227"/>
          <p:cNvGraphicFramePr/>
          <p:nvPr/>
        </p:nvGraphicFramePr>
        <p:xfrm>
          <a:off x="616850" y="782475"/>
          <a:ext cx="7910300" cy="2625471"/>
        </p:xfrm>
        <a:graphic>
          <a:graphicData uri="http://schemas.openxmlformats.org/drawingml/2006/table">
            <a:tbl>
              <a:tblPr>
                <a:noFill/>
                <a:tableStyleId>{2131C45A-2EEF-4D18-BC25-CB6F3CE8E12B}</a:tableStyleId>
              </a:tblPr>
              <a:tblGrid>
                <a:gridCol w="963125">
                  <a:extLst>
                    <a:ext uri="{9D8B030D-6E8A-4147-A177-3AD203B41FA5}">
                      <a16:colId xmlns:a16="http://schemas.microsoft.com/office/drawing/2014/main" val="20000"/>
                    </a:ext>
                  </a:extLst>
                </a:gridCol>
                <a:gridCol w="2341700">
                  <a:extLst>
                    <a:ext uri="{9D8B030D-6E8A-4147-A177-3AD203B41FA5}">
                      <a16:colId xmlns:a16="http://schemas.microsoft.com/office/drawing/2014/main" val="20001"/>
                    </a:ext>
                  </a:extLst>
                </a:gridCol>
                <a:gridCol w="4605475">
                  <a:extLst>
                    <a:ext uri="{9D8B030D-6E8A-4147-A177-3AD203B41FA5}">
                      <a16:colId xmlns:a16="http://schemas.microsoft.com/office/drawing/2014/main" val="20002"/>
                    </a:ext>
                  </a:extLst>
                </a:gridCol>
              </a:tblGrid>
              <a:tr h="2593975">
                <a:tc>
                  <a:txBody>
                    <a:bodyPr/>
                    <a:lstStyle/>
                    <a:p>
                      <a:pPr marL="63500" lvl="0" indent="0" algn="just" rtl="0">
                        <a:lnSpc>
                          <a:spcPct val="115000"/>
                        </a:lnSpc>
                        <a:spcBef>
                          <a:spcPts val="1200"/>
                        </a:spcBef>
                        <a:spcAft>
                          <a:spcPts val="1200"/>
                        </a:spcAft>
                        <a:buNone/>
                      </a:pPr>
                      <a:r>
                        <a:rPr lang="en" sz="1800">
                          <a:latin typeface="Times New Roman"/>
                          <a:ea typeface="Times New Roman"/>
                          <a:cs typeface="Times New Roman"/>
                          <a:sym typeface="Times New Roman"/>
                        </a:rPr>
                        <a:t>11</a:t>
                      </a: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just" rtl="0">
                        <a:lnSpc>
                          <a:spcPct val="115000"/>
                        </a:lnSpc>
                        <a:spcBef>
                          <a:spcPts val="1200"/>
                        </a:spcBef>
                        <a:spcAft>
                          <a:spcPts val="0"/>
                        </a:spcAft>
                        <a:buNone/>
                      </a:pPr>
                      <a:r>
                        <a:rPr lang="en" sz="1800">
                          <a:latin typeface="Times New Roman"/>
                          <a:ea typeface="Times New Roman"/>
                          <a:cs typeface="Times New Roman"/>
                          <a:sym typeface="Times New Roman"/>
                        </a:rPr>
                        <a:t>Thẻ bài học/học toán</a:t>
                      </a:r>
                      <a:endParaRPr sz="1800">
                        <a:latin typeface="Times New Roman"/>
                        <a:ea typeface="Times New Roman"/>
                        <a:cs typeface="Times New Roman"/>
                        <a:sym typeface="Times New Roman"/>
                      </a:endParaRPr>
                    </a:p>
                    <a:p>
                      <a:pPr marL="63500" lvl="0" indent="0" algn="just" rtl="0">
                        <a:lnSpc>
                          <a:spcPct val="115000"/>
                        </a:lnSpc>
                        <a:spcBef>
                          <a:spcPts val="1200"/>
                        </a:spcBef>
                        <a:spcAft>
                          <a:spcPts val="1200"/>
                        </a:spcAft>
                        <a:buNone/>
                      </a:pP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just" rtl="0">
                        <a:lnSpc>
                          <a:spcPct val="115000"/>
                        </a:lnSpc>
                        <a:spcBef>
                          <a:spcPts val="1200"/>
                        </a:spcBef>
                        <a:spcAft>
                          <a:spcPts val="1200"/>
                        </a:spcAft>
                        <a:buNone/>
                      </a:pPr>
                      <a:r>
                        <a:rPr lang="en" sz="1800" b="1">
                          <a:latin typeface="Times New Roman"/>
                          <a:ea typeface="Times New Roman"/>
                          <a:cs typeface="Times New Roman"/>
                          <a:sym typeface="Times New Roman"/>
                        </a:rPr>
                        <a:t>Thẻ Toán</a:t>
                      </a:r>
                      <a:r>
                        <a:rPr lang="en" sz="1800">
                          <a:latin typeface="Times New Roman"/>
                          <a:ea typeface="Times New Roman"/>
                          <a:cs typeface="Times New Roman"/>
                          <a:sym typeface="Times New Roman"/>
                        </a:rPr>
                        <a:t> là một trò chơi toán học được sản xuất bởi APH. Nó bao gồm một hộp nhựa đựng các thẻ in, thẻ chữ nổi lớn. Mặt trước và mặt sau của mỗi thẻ chứa một câu hỏi toán học và bốn phương án trả lời. Để chơi, các sinh viên sẽ đóng một chiếc đinh ghim vào 1 trong bốn lỗ trên vỏ hộp nhựa tương ứng với phương án trả lời trên thẻ mà mình lựa chọn</a:t>
                      </a: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1888"/>
        <p:cNvGrpSpPr/>
        <p:nvPr/>
      </p:nvGrpSpPr>
      <p:grpSpPr>
        <a:xfrm>
          <a:off x="0" y="0"/>
          <a:ext cx="0" cy="0"/>
          <a:chOff x="0" y="0"/>
          <a:chExt cx="0" cy="0"/>
        </a:xfrm>
      </p:grpSpPr>
      <p:graphicFrame>
        <p:nvGraphicFramePr>
          <p:cNvPr id="1889" name="Google Shape;1889;p228"/>
          <p:cNvGraphicFramePr/>
          <p:nvPr/>
        </p:nvGraphicFramePr>
        <p:xfrm>
          <a:off x="433538" y="1570038"/>
          <a:ext cx="8276925" cy="1889125"/>
        </p:xfrm>
        <a:graphic>
          <a:graphicData uri="http://schemas.openxmlformats.org/drawingml/2006/table">
            <a:tbl>
              <a:tblPr>
                <a:noFill/>
                <a:tableStyleId>{2131C45A-2EEF-4D18-BC25-CB6F3CE8E12B}</a:tableStyleId>
              </a:tblPr>
              <a:tblGrid>
                <a:gridCol w="1007775">
                  <a:extLst>
                    <a:ext uri="{9D8B030D-6E8A-4147-A177-3AD203B41FA5}">
                      <a16:colId xmlns:a16="http://schemas.microsoft.com/office/drawing/2014/main" val="20000"/>
                    </a:ext>
                  </a:extLst>
                </a:gridCol>
                <a:gridCol w="2542450">
                  <a:extLst>
                    <a:ext uri="{9D8B030D-6E8A-4147-A177-3AD203B41FA5}">
                      <a16:colId xmlns:a16="http://schemas.microsoft.com/office/drawing/2014/main" val="20001"/>
                    </a:ext>
                  </a:extLst>
                </a:gridCol>
                <a:gridCol w="4726700">
                  <a:extLst>
                    <a:ext uri="{9D8B030D-6E8A-4147-A177-3AD203B41FA5}">
                      <a16:colId xmlns:a16="http://schemas.microsoft.com/office/drawing/2014/main" val="20002"/>
                    </a:ext>
                  </a:extLst>
                </a:gridCol>
              </a:tblGrid>
              <a:tr h="1889125">
                <a:tc>
                  <a:txBody>
                    <a:bodyPr/>
                    <a:lstStyle/>
                    <a:p>
                      <a:pPr marL="63500" lvl="0" indent="0" algn="just" rtl="0">
                        <a:lnSpc>
                          <a:spcPct val="115000"/>
                        </a:lnSpc>
                        <a:spcBef>
                          <a:spcPts val="1200"/>
                        </a:spcBef>
                        <a:spcAft>
                          <a:spcPts val="1200"/>
                        </a:spcAft>
                        <a:buNone/>
                      </a:pPr>
                      <a:r>
                        <a:rPr lang="en" sz="1800">
                          <a:latin typeface="Times New Roman"/>
                          <a:ea typeface="Times New Roman"/>
                          <a:cs typeface="Times New Roman"/>
                          <a:sym typeface="Times New Roman"/>
                        </a:rPr>
                        <a:t>12</a:t>
                      </a: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dk1"/>
                    </a:solidFill>
                  </a:tcPr>
                </a:tc>
                <a:tc>
                  <a:txBody>
                    <a:bodyPr/>
                    <a:lstStyle/>
                    <a:p>
                      <a:pPr marL="63500" lvl="0" indent="0" algn="just" rtl="0">
                        <a:lnSpc>
                          <a:spcPct val="115000"/>
                        </a:lnSpc>
                        <a:spcBef>
                          <a:spcPts val="1200"/>
                        </a:spcBef>
                        <a:spcAft>
                          <a:spcPts val="0"/>
                        </a:spcAft>
                        <a:buNone/>
                      </a:pPr>
                      <a:r>
                        <a:rPr lang="en" sz="1800">
                          <a:latin typeface="Times New Roman"/>
                          <a:ea typeface="Times New Roman"/>
                          <a:cs typeface="Times New Roman"/>
                          <a:sym typeface="Times New Roman"/>
                        </a:rPr>
                        <a:t>Ứng dụng máy tính nói</a:t>
                      </a:r>
                      <a:endParaRPr sz="1800">
                        <a:latin typeface="Times New Roman"/>
                        <a:ea typeface="Times New Roman"/>
                        <a:cs typeface="Times New Roman"/>
                        <a:sym typeface="Times New Roman"/>
                      </a:endParaRPr>
                    </a:p>
                    <a:p>
                      <a:pPr marL="63500" lvl="0" indent="0" algn="just" rtl="0">
                        <a:lnSpc>
                          <a:spcPct val="115000"/>
                        </a:lnSpc>
                        <a:spcBef>
                          <a:spcPts val="1200"/>
                        </a:spcBef>
                        <a:spcAft>
                          <a:spcPts val="1200"/>
                        </a:spcAft>
                        <a:buNone/>
                      </a:pP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dk1"/>
                    </a:solidFill>
                  </a:tcPr>
                </a:tc>
                <a:tc>
                  <a:txBody>
                    <a:bodyPr/>
                    <a:lstStyle/>
                    <a:p>
                      <a:pPr marL="63500" lvl="0" indent="0" algn="just" rtl="0">
                        <a:lnSpc>
                          <a:spcPct val="115000"/>
                        </a:lnSpc>
                        <a:spcBef>
                          <a:spcPts val="1200"/>
                        </a:spcBef>
                        <a:spcAft>
                          <a:spcPts val="1200"/>
                        </a:spcAft>
                        <a:buNone/>
                      </a:pPr>
                      <a:r>
                        <a:rPr lang="en" sz="1800">
                          <a:latin typeface="Times New Roman"/>
                          <a:ea typeface="Times New Roman"/>
                          <a:cs typeface="Times New Roman"/>
                          <a:sym typeface="Times New Roman"/>
                        </a:rPr>
                        <a:t>Ứng dụng Talking Caculator đọc tên nút, số, và các âu trả lời thành tiếng tiếng thông qua thiết bị hướng dẫn tùy biến cho phép người dùng ghi lại giọng nói của riêng mình. Công ty cũng cung cấp một ứng dụng Talking Scientific Calculator.</a:t>
                      </a: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dk1"/>
                    </a:solid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1893"/>
        <p:cNvGrpSpPr/>
        <p:nvPr/>
      </p:nvGrpSpPr>
      <p:grpSpPr>
        <a:xfrm>
          <a:off x="0" y="0"/>
          <a:ext cx="0" cy="0"/>
          <a:chOff x="0" y="0"/>
          <a:chExt cx="0" cy="0"/>
        </a:xfrm>
      </p:grpSpPr>
      <p:graphicFrame>
        <p:nvGraphicFramePr>
          <p:cNvPr id="1894" name="Google Shape;1894;p229"/>
          <p:cNvGraphicFramePr/>
          <p:nvPr/>
        </p:nvGraphicFramePr>
        <p:xfrm>
          <a:off x="457200" y="457200"/>
          <a:ext cx="8365800" cy="2411730"/>
        </p:xfrm>
        <a:graphic>
          <a:graphicData uri="http://schemas.openxmlformats.org/drawingml/2006/table">
            <a:tbl>
              <a:tblPr>
                <a:noFill/>
                <a:tableStyleId>{2131C45A-2EEF-4D18-BC25-CB6F3CE8E12B}</a:tableStyleId>
              </a:tblPr>
              <a:tblGrid>
                <a:gridCol w="1018600">
                  <a:extLst>
                    <a:ext uri="{9D8B030D-6E8A-4147-A177-3AD203B41FA5}">
                      <a16:colId xmlns:a16="http://schemas.microsoft.com/office/drawing/2014/main" val="20000"/>
                    </a:ext>
                  </a:extLst>
                </a:gridCol>
                <a:gridCol w="2641275">
                  <a:extLst>
                    <a:ext uri="{9D8B030D-6E8A-4147-A177-3AD203B41FA5}">
                      <a16:colId xmlns:a16="http://schemas.microsoft.com/office/drawing/2014/main" val="20001"/>
                    </a:ext>
                  </a:extLst>
                </a:gridCol>
                <a:gridCol w="4705925">
                  <a:extLst>
                    <a:ext uri="{9D8B030D-6E8A-4147-A177-3AD203B41FA5}">
                      <a16:colId xmlns:a16="http://schemas.microsoft.com/office/drawing/2014/main" val="20002"/>
                    </a:ext>
                  </a:extLst>
                </a:gridCol>
              </a:tblGrid>
              <a:tr h="1889125">
                <a:tc>
                  <a:txBody>
                    <a:bodyPr/>
                    <a:lstStyle/>
                    <a:p>
                      <a:pPr marL="63500" lvl="0" indent="0" algn="just" rtl="0">
                        <a:lnSpc>
                          <a:spcPct val="115000"/>
                        </a:lnSpc>
                        <a:spcBef>
                          <a:spcPts val="1200"/>
                        </a:spcBef>
                        <a:spcAft>
                          <a:spcPts val="1200"/>
                        </a:spcAft>
                        <a:buNone/>
                      </a:pPr>
                      <a:r>
                        <a:rPr lang="en" sz="1800">
                          <a:latin typeface="Times New Roman"/>
                          <a:ea typeface="Times New Roman"/>
                          <a:cs typeface="Times New Roman"/>
                          <a:sym typeface="Times New Roman"/>
                        </a:rPr>
                        <a:t>13</a:t>
                      </a: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just" rtl="0">
                        <a:lnSpc>
                          <a:spcPct val="115000"/>
                        </a:lnSpc>
                        <a:spcBef>
                          <a:spcPts val="1200"/>
                        </a:spcBef>
                        <a:spcAft>
                          <a:spcPts val="0"/>
                        </a:spcAft>
                        <a:buNone/>
                      </a:pPr>
                      <a:r>
                        <a:rPr lang="en" sz="1800">
                          <a:latin typeface="Times New Roman"/>
                          <a:ea typeface="Times New Roman"/>
                          <a:cs typeface="Times New Roman"/>
                          <a:sym typeface="Times New Roman"/>
                        </a:rPr>
                        <a:t>Sử dụng các phép tính bằng lego xúc giác</a:t>
                      </a:r>
                      <a:endParaRPr sz="1800">
                        <a:latin typeface="Times New Roman"/>
                        <a:ea typeface="Times New Roman"/>
                        <a:cs typeface="Times New Roman"/>
                        <a:sym typeface="Times New Roman"/>
                      </a:endParaRPr>
                    </a:p>
                    <a:p>
                      <a:pPr marL="63500" lvl="0" indent="0" algn="just" rtl="0">
                        <a:lnSpc>
                          <a:spcPct val="115000"/>
                        </a:lnSpc>
                        <a:spcBef>
                          <a:spcPts val="1200"/>
                        </a:spcBef>
                        <a:spcAft>
                          <a:spcPts val="1200"/>
                        </a:spcAft>
                        <a:buNone/>
                      </a:pP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just" rtl="0">
                        <a:lnSpc>
                          <a:spcPct val="115000"/>
                        </a:lnSpc>
                        <a:spcBef>
                          <a:spcPts val="1200"/>
                        </a:spcBef>
                        <a:spcAft>
                          <a:spcPts val="1200"/>
                        </a:spcAft>
                        <a:buNone/>
                      </a:pPr>
                      <a:r>
                        <a:rPr lang="en" sz="1800" b="1">
                          <a:latin typeface="Times New Roman"/>
                          <a:ea typeface="Times New Roman"/>
                          <a:cs typeface="Times New Roman"/>
                          <a:sym typeface="Times New Roman"/>
                        </a:rPr>
                        <a:t>Sử dụng phép tính cộng bằng lego xúc giác</a:t>
                      </a:r>
                      <a:r>
                        <a:rPr lang="en" sz="1800">
                          <a:latin typeface="Times New Roman"/>
                          <a:ea typeface="Times New Roman"/>
                          <a:cs typeface="Times New Roman"/>
                          <a:sym typeface="Times New Roman"/>
                        </a:rPr>
                        <a:t> (của TackTiles) là một bộ đồ dùng lý tưởng cho những Học sinh không có khả năng đọc chữ nổi bằng xúc giác do mất cảm giác của ngón tay. Nó giúp cho những học sinh này có cơ hội tiếp cận toán học.</a:t>
                      </a: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384175">
                <a:tc>
                  <a:txBody>
                    <a:bodyPr/>
                    <a:lstStyle/>
                    <a:p>
                      <a:pPr marL="63500" lvl="0" indent="0" algn="just" rtl="0">
                        <a:lnSpc>
                          <a:spcPct val="115000"/>
                        </a:lnSpc>
                        <a:spcBef>
                          <a:spcPts val="1200"/>
                        </a:spcBef>
                        <a:spcAft>
                          <a:spcPts val="1200"/>
                        </a:spcAft>
                        <a:buNone/>
                      </a:pPr>
                      <a:r>
                        <a:rPr lang="en" sz="1800">
                          <a:latin typeface="Times New Roman"/>
                          <a:ea typeface="Times New Roman"/>
                          <a:cs typeface="Times New Roman"/>
                          <a:sym typeface="Times New Roman"/>
                        </a:rPr>
                        <a:t>14</a:t>
                      </a: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just" rtl="0">
                        <a:lnSpc>
                          <a:spcPct val="115000"/>
                        </a:lnSpc>
                        <a:spcBef>
                          <a:spcPts val="1200"/>
                        </a:spcBef>
                        <a:spcAft>
                          <a:spcPts val="1200"/>
                        </a:spcAft>
                        <a:buNone/>
                      </a:pPr>
                      <a:r>
                        <a:rPr lang="en" sz="1800">
                          <a:latin typeface="Times New Roman"/>
                          <a:ea typeface="Times New Roman"/>
                          <a:cs typeface="Times New Roman"/>
                          <a:sym typeface="Times New Roman"/>
                        </a:rPr>
                        <a:t>Bộ hình học không gian</a:t>
                      </a: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just" rtl="0">
                        <a:lnSpc>
                          <a:spcPct val="115000"/>
                        </a:lnSpc>
                        <a:spcBef>
                          <a:spcPts val="1200"/>
                        </a:spcBef>
                        <a:spcAft>
                          <a:spcPts val="1200"/>
                        </a:spcAft>
                        <a:buNone/>
                      </a:pP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545"/>
        <p:cNvGrpSpPr/>
        <p:nvPr/>
      </p:nvGrpSpPr>
      <p:grpSpPr>
        <a:xfrm>
          <a:off x="0" y="0"/>
          <a:ext cx="0" cy="0"/>
          <a:chOff x="0" y="0"/>
          <a:chExt cx="0" cy="0"/>
        </a:xfrm>
      </p:grpSpPr>
      <p:sp>
        <p:nvSpPr>
          <p:cNvPr id="546" name="Google Shape;546;p33"/>
          <p:cNvSpPr txBox="1"/>
          <p:nvPr/>
        </p:nvSpPr>
        <p:spPr>
          <a:xfrm>
            <a:off x="988700" y="399925"/>
            <a:ext cx="6745600" cy="492412"/>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000" dirty="0">
                <a:solidFill>
                  <a:srgbClr val="0070C0"/>
                </a:solidFill>
                <a:latin typeface="Anton"/>
                <a:ea typeface="Anton"/>
                <a:cs typeface="Anton"/>
                <a:sym typeface="Anton"/>
              </a:rPr>
              <a:t>3. Một số biểu hiện chính nhận biết học sinh khuyết tật nhìn</a:t>
            </a:r>
            <a:endParaRPr sz="2000" dirty="0">
              <a:solidFill>
                <a:srgbClr val="0070C0"/>
              </a:solidFill>
              <a:latin typeface="Anton"/>
              <a:ea typeface="Anton"/>
              <a:cs typeface="Anton"/>
              <a:sym typeface="Anton"/>
            </a:endParaRPr>
          </a:p>
        </p:txBody>
      </p:sp>
      <p:graphicFrame>
        <p:nvGraphicFramePr>
          <p:cNvPr id="2" name="Diagram 1">
            <a:extLst>
              <a:ext uri="{FF2B5EF4-FFF2-40B4-BE49-F238E27FC236}">
                <a16:creationId xmlns:a16="http://schemas.microsoft.com/office/drawing/2014/main" id="{6826DF63-A076-019E-AA1E-0037A6E9B96A}"/>
              </a:ext>
            </a:extLst>
          </p:cNvPr>
          <p:cNvGraphicFramePr/>
          <p:nvPr>
            <p:extLst>
              <p:ext uri="{D42A27DB-BD31-4B8C-83A1-F6EECF244321}">
                <p14:modId xmlns:p14="http://schemas.microsoft.com/office/powerpoint/2010/main" val="563585885"/>
              </p:ext>
            </p:extLst>
          </p:nvPr>
        </p:nvGraphicFramePr>
        <p:xfrm>
          <a:off x="1623060" y="1287780"/>
          <a:ext cx="4541520" cy="32473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1898"/>
        <p:cNvGrpSpPr/>
        <p:nvPr/>
      </p:nvGrpSpPr>
      <p:grpSpPr>
        <a:xfrm>
          <a:off x="0" y="0"/>
          <a:ext cx="0" cy="0"/>
          <a:chOff x="0" y="0"/>
          <a:chExt cx="0" cy="0"/>
        </a:xfrm>
      </p:grpSpPr>
      <p:graphicFrame>
        <p:nvGraphicFramePr>
          <p:cNvPr id="1899" name="Google Shape;1899;p230"/>
          <p:cNvGraphicFramePr/>
          <p:nvPr/>
        </p:nvGraphicFramePr>
        <p:xfrm>
          <a:off x="312800" y="557175"/>
          <a:ext cx="8254750" cy="3216148"/>
        </p:xfrm>
        <a:graphic>
          <a:graphicData uri="http://schemas.openxmlformats.org/drawingml/2006/table">
            <a:tbl>
              <a:tblPr>
                <a:noFill/>
                <a:tableStyleId>{2131C45A-2EEF-4D18-BC25-CB6F3CE8E12B}</a:tableStyleId>
              </a:tblPr>
              <a:tblGrid>
                <a:gridCol w="1005075">
                  <a:extLst>
                    <a:ext uri="{9D8B030D-6E8A-4147-A177-3AD203B41FA5}">
                      <a16:colId xmlns:a16="http://schemas.microsoft.com/office/drawing/2014/main" val="20000"/>
                    </a:ext>
                  </a:extLst>
                </a:gridCol>
                <a:gridCol w="4020275">
                  <a:extLst>
                    <a:ext uri="{9D8B030D-6E8A-4147-A177-3AD203B41FA5}">
                      <a16:colId xmlns:a16="http://schemas.microsoft.com/office/drawing/2014/main" val="20001"/>
                    </a:ext>
                  </a:extLst>
                </a:gridCol>
                <a:gridCol w="3229400">
                  <a:extLst>
                    <a:ext uri="{9D8B030D-6E8A-4147-A177-3AD203B41FA5}">
                      <a16:colId xmlns:a16="http://schemas.microsoft.com/office/drawing/2014/main" val="20002"/>
                    </a:ext>
                  </a:extLst>
                </a:gridCol>
              </a:tblGrid>
              <a:tr h="488950">
                <a:tc>
                  <a:txBody>
                    <a:bodyPr/>
                    <a:lstStyle/>
                    <a:p>
                      <a:pPr marL="63500" lvl="0" indent="0" algn="just" rtl="0">
                        <a:lnSpc>
                          <a:spcPct val="115000"/>
                        </a:lnSpc>
                        <a:spcBef>
                          <a:spcPts val="1200"/>
                        </a:spcBef>
                        <a:spcAft>
                          <a:spcPts val="1200"/>
                        </a:spcAft>
                        <a:buNone/>
                      </a:pPr>
                      <a:r>
                        <a:rPr lang="en" sz="1800">
                          <a:latin typeface="Times New Roman"/>
                          <a:ea typeface="Times New Roman"/>
                          <a:cs typeface="Times New Roman"/>
                          <a:sym typeface="Times New Roman"/>
                        </a:rPr>
                        <a:t>15</a:t>
                      </a: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dk1"/>
                    </a:solidFill>
                  </a:tcPr>
                </a:tc>
                <a:tc>
                  <a:txBody>
                    <a:bodyPr/>
                    <a:lstStyle/>
                    <a:p>
                      <a:pPr marL="63500" lvl="0" indent="0" algn="just" rtl="0">
                        <a:lnSpc>
                          <a:spcPct val="115000"/>
                        </a:lnSpc>
                        <a:spcBef>
                          <a:spcPts val="1200"/>
                        </a:spcBef>
                        <a:spcAft>
                          <a:spcPts val="1200"/>
                        </a:spcAft>
                        <a:buNone/>
                      </a:pPr>
                      <a:r>
                        <a:rPr lang="en" sz="1800">
                          <a:latin typeface="Times New Roman"/>
                          <a:ea typeface="Times New Roman"/>
                          <a:cs typeface="Times New Roman"/>
                          <a:sym typeface="Times New Roman"/>
                        </a:rPr>
                        <a:t>Thước đo độ</a:t>
                      </a: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dk1"/>
                    </a:solidFill>
                  </a:tcPr>
                </a:tc>
                <a:tc>
                  <a:txBody>
                    <a:bodyPr/>
                    <a:lstStyle/>
                    <a:p>
                      <a:pPr marL="63500" lvl="0" indent="0" algn="just" rtl="0">
                        <a:lnSpc>
                          <a:spcPct val="115000"/>
                        </a:lnSpc>
                        <a:spcBef>
                          <a:spcPts val="1200"/>
                        </a:spcBef>
                        <a:spcAft>
                          <a:spcPts val="1200"/>
                        </a:spcAft>
                        <a:buNone/>
                      </a:pPr>
                      <a:r>
                        <a:rPr lang="en" sz="1800">
                          <a:latin typeface="Times New Roman"/>
                          <a:ea typeface="Times New Roman"/>
                          <a:cs typeface="Times New Roman"/>
                          <a:sym typeface="Times New Roman"/>
                        </a:rPr>
                        <a:t>Bộ dụng cụ vẽ hình có chấm nổi</a:t>
                      </a: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dk1"/>
                    </a:solidFill>
                  </a:tcPr>
                </a:tc>
                <a:extLst>
                  <a:ext uri="{0D108BD9-81ED-4DB2-BD59-A6C34878D82A}">
                    <a16:rowId xmlns:a16="http://schemas.microsoft.com/office/drawing/2014/main" val="10000"/>
                  </a:ext>
                </a:extLst>
              </a:tr>
              <a:tr h="660400">
                <a:tc>
                  <a:txBody>
                    <a:bodyPr/>
                    <a:lstStyle/>
                    <a:p>
                      <a:pPr marL="63500" lvl="0" indent="0" algn="just" rtl="0">
                        <a:lnSpc>
                          <a:spcPct val="115000"/>
                        </a:lnSpc>
                        <a:spcBef>
                          <a:spcPts val="1200"/>
                        </a:spcBef>
                        <a:spcAft>
                          <a:spcPts val="1200"/>
                        </a:spcAft>
                        <a:buNone/>
                      </a:pPr>
                      <a:r>
                        <a:rPr lang="en" sz="1800">
                          <a:latin typeface="Times New Roman"/>
                          <a:ea typeface="Times New Roman"/>
                          <a:cs typeface="Times New Roman"/>
                          <a:sym typeface="Times New Roman"/>
                        </a:rPr>
                        <a:t>16</a:t>
                      </a: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dk1"/>
                    </a:solidFill>
                  </a:tcPr>
                </a:tc>
                <a:tc>
                  <a:txBody>
                    <a:bodyPr/>
                    <a:lstStyle/>
                    <a:p>
                      <a:pPr marL="63500" lvl="0" indent="0" algn="just" rtl="0">
                        <a:lnSpc>
                          <a:spcPct val="115000"/>
                        </a:lnSpc>
                        <a:spcBef>
                          <a:spcPts val="1200"/>
                        </a:spcBef>
                        <a:spcAft>
                          <a:spcPts val="1200"/>
                        </a:spcAft>
                        <a:buNone/>
                      </a:pP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dk1"/>
                    </a:solidFill>
                  </a:tcPr>
                </a:tc>
                <a:tc>
                  <a:txBody>
                    <a:bodyPr/>
                    <a:lstStyle/>
                    <a:p>
                      <a:pPr marL="63500" lvl="0" indent="0" algn="just" rtl="0">
                        <a:lnSpc>
                          <a:spcPct val="115000"/>
                        </a:lnSpc>
                        <a:spcBef>
                          <a:spcPts val="1200"/>
                        </a:spcBef>
                        <a:spcAft>
                          <a:spcPts val="1200"/>
                        </a:spcAft>
                        <a:buNone/>
                      </a:pPr>
                      <a:r>
                        <a:rPr lang="en" sz="1800">
                          <a:latin typeface="Times New Roman"/>
                          <a:ea typeface="Times New Roman"/>
                          <a:cs typeface="Times New Roman"/>
                          <a:sym typeface="Times New Roman"/>
                        </a:rPr>
                        <a:t>Cubarith - Đồ dùng làm tính toán cộng trừ theo cột dọc</a:t>
                      </a: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dk1"/>
                    </a:solidFill>
                  </a:tcPr>
                </a:tc>
                <a:extLst>
                  <a:ext uri="{0D108BD9-81ED-4DB2-BD59-A6C34878D82A}">
                    <a16:rowId xmlns:a16="http://schemas.microsoft.com/office/drawing/2014/main" val="10001"/>
                  </a:ext>
                </a:extLst>
              </a:tr>
              <a:tr h="660400">
                <a:tc>
                  <a:txBody>
                    <a:bodyPr/>
                    <a:lstStyle/>
                    <a:p>
                      <a:pPr marL="63500" lvl="0" indent="0" algn="just" rtl="0">
                        <a:lnSpc>
                          <a:spcPct val="115000"/>
                        </a:lnSpc>
                        <a:spcBef>
                          <a:spcPts val="1200"/>
                        </a:spcBef>
                        <a:spcAft>
                          <a:spcPts val="1200"/>
                        </a:spcAft>
                        <a:buNone/>
                      </a:pPr>
                      <a:r>
                        <a:rPr lang="en" sz="1800">
                          <a:latin typeface="Times New Roman"/>
                          <a:ea typeface="Times New Roman"/>
                          <a:cs typeface="Times New Roman"/>
                          <a:sym typeface="Times New Roman"/>
                        </a:rPr>
                        <a:t>17</a:t>
                      </a: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dk1"/>
                    </a:solidFill>
                  </a:tcPr>
                </a:tc>
                <a:tc>
                  <a:txBody>
                    <a:bodyPr/>
                    <a:lstStyle/>
                    <a:p>
                      <a:pPr marL="63500" lvl="0" indent="0" algn="just" rtl="0">
                        <a:lnSpc>
                          <a:spcPct val="115000"/>
                        </a:lnSpc>
                        <a:spcBef>
                          <a:spcPts val="1200"/>
                        </a:spcBef>
                        <a:spcAft>
                          <a:spcPts val="0"/>
                        </a:spcAft>
                        <a:buNone/>
                      </a:pPr>
                      <a:r>
                        <a:rPr lang="en" sz="1800">
                          <a:latin typeface="Times New Roman"/>
                          <a:ea typeface="Times New Roman"/>
                          <a:cs typeface="Times New Roman"/>
                          <a:sym typeface="Times New Roman"/>
                        </a:rPr>
                        <a:t>Bảng kẻ ô vuông</a:t>
                      </a:r>
                      <a:endParaRPr sz="1800">
                        <a:latin typeface="Times New Roman"/>
                        <a:ea typeface="Times New Roman"/>
                        <a:cs typeface="Times New Roman"/>
                        <a:sym typeface="Times New Roman"/>
                      </a:endParaRPr>
                    </a:p>
                    <a:p>
                      <a:pPr marL="63500" lvl="0" indent="0" algn="just" rtl="0">
                        <a:lnSpc>
                          <a:spcPct val="115000"/>
                        </a:lnSpc>
                        <a:spcBef>
                          <a:spcPts val="1200"/>
                        </a:spcBef>
                        <a:spcAft>
                          <a:spcPts val="1200"/>
                        </a:spcAft>
                        <a:buNone/>
                      </a:pP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dk1"/>
                    </a:solidFill>
                  </a:tcPr>
                </a:tc>
                <a:tc>
                  <a:txBody>
                    <a:bodyPr/>
                    <a:lstStyle/>
                    <a:p>
                      <a:pPr marL="63500" lvl="0" indent="0" algn="just" rtl="0">
                        <a:lnSpc>
                          <a:spcPct val="115000"/>
                        </a:lnSpc>
                        <a:spcBef>
                          <a:spcPts val="1200"/>
                        </a:spcBef>
                        <a:spcAft>
                          <a:spcPts val="1200"/>
                        </a:spcAft>
                        <a:buNone/>
                      </a:pPr>
                      <a:r>
                        <a:rPr lang="en" sz="1800">
                          <a:latin typeface="Times New Roman"/>
                          <a:ea typeface="Times New Roman"/>
                          <a:cs typeface="Times New Roman"/>
                          <a:sym typeface="Times New Roman"/>
                        </a:rPr>
                        <a:t>Bộ đồ dùng Bảng đếm hàng trăm và bao gồm nhiều thủ thuật có thể sử dụng để dạy các khái niệm toán học cơ bản. Nó bao gồm hai bảng 10x10 được làm bằng nhựa cứng.</a:t>
                      </a: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dk1"/>
                    </a:solid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1903"/>
        <p:cNvGrpSpPr/>
        <p:nvPr/>
      </p:nvGrpSpPr>
      <p:grpSpPr>
        <a:xfrm>
          <a:off x="0" y="0"/>
          <a:ext cx="0" cy="0"/>
          <a:chOff x="0" y="0"/>
          <a:chExt cx="0" cy="0"/>
        </a:xfrm>
      </p:grpSpPr>
      <p:graphicFrame>
        <p:nvGraphicFramePr>
          <p:cNvPr id="1904" name="Google Shape;1904;p231"/>
          <p:cNvGraphicFramePr/>
          <p:nvPr/>
        </p:nvGraphicFramePr>
        <p:xfrm>
          <a:off x="1048400" y="838200"/>
          <a:ext cx="7660375" cy="1984248"/>
        </p:xfrm>
        <a:graphic>
          <a:graphicData uri="http://schemas.openxmlformats.org/drawingml/2006/table">
            <a:tbl>
              <a:tblPr>
                <a:noFill/>
                <a:tableStyleId>{2131C45A-2EEF-4D18-BC25-CB6F3CE8E12B}</a:tableStyleId>
              </a:tblPr>
              <a:tblGrid>
                <a:gridCol w="932700">
                  <a:extLst>
                    <a:ext uri="{9D8B030D-6E8A-4147-A177-3AD203B41FA5}">
                      <a16:colId xmlns:a16="http://schemas.microsoft.com/office/drawing/2014/main" val="20000"/>
                    </a:ext>
                  </a:extLst>
                </a:gridCol>
                <a:gridCol w="3730800">
                  <a:extLst>
                    <a:ext uri="{9D8B030D-6E8A-4147-A177-3AD203B41FA5}">
                      <a16:colId xmlns:a16="http://schemas.microsoft.com/office/drawing/2014/main" val="20001"/>
                    </a:ext>
                  </a:extLst>
                </a:gridCol>
                <a:gridCol w="2996875">
                  <a:extLst>
                    <a:ext uri="{9D8B030D-6E8A-4147-A177-3AD203B41FA5}">
                      <a16:colId xmlns:a16="http://schemas.microsoft.com/office/drawing/2014/main" val="20002"/>
                    </a:ext>
                  </a:extLst>
                </a:gridCol>
              </a:tblGrid>
              <a:tr h="384175">
                <a:tc>
                  <a:txBody>
                    <a:bodyPr/>
                    <a:lstStyle/>
                    <a:p>
                      <a:pPr marL="63500" lvl="0" indent="0" algn="just" rtl="0">
                        <a:lnSpc>
                          <a:spcPct val="115000"/>
                        </a:lnSpc>
                        <a:spcBef>
                          <a:spcPts val="1200"/>
                        </a:spcBef>
                        <a:spcAft>
                          <a:spcPts val="1200"/>
                        </a:spcAft>
                        <a:buNone/>
                      </a:pPr>
                      <a:r>
                        <a:rPr lang="en" sz="1800">
                          <a:latin typeface="Times New Roman"/>
                          <a:ea typeface="Times New Roman"/>
                          <a:cs typeface="Times New Roman"/>
                          <a:sym typeface="Times New Roman"/>
                        </a:rPr>
                        <a:t>18</a:t>
                      </a: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just" rtl="0">
                        <a:lnSpc>
                          <a:spcPct val="115000"/>
                        </a:lnSpc>
                        <a:spcBef>
                          <a:spcPts val="1200"/>
                        </a:spcBef>
                        <a:spcAft>
                          <a:spcPts val="1200"/>
                        </a:spcAft>
                        <a:buNone/>
                      </a:pPr>
                      <a:r>
                        <a:rPr lang="en" sz="1800">
                          <a:latin typeface="Times New Roman"/>
                          <a:ea typeface="Times New Roman"/>
                          <a:cs typeface="Times New Roman"/>
                          <a:sym typeface="Times New Roman"/>
                        </a:rPr>
                        <a:t>Bảng chuyển đổi – đồ thị - mô hình</a:t>
                      </a: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457200" algn="just" rtl="0">
                        <a:lnSpc>
                          <a:spcPct val="115000"/>
                        </a:lnSpc>
                        <a:spcBef>
                          <a:spcPts val="1200"/>
                        </a:spcBef>
                        <a:spcAft>
                          <a:spcPts val="1200"/>
                        </a:spcAft>
                        <a:buNone/>
                      </a:pPr>
                      <a:r>
                        <a:rPr lang="en" sz="1800">
                          <a:latin typeface="Times New Roman"/>
                          <a:ea typeface="Times New Roman"/>
                          <a:cs typeface="Times New Roman"/>
                          <a:sym typeface="Times New Roman"/>
                        </a:rPr>
                        <a:t> </a:t>
                      </a: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660400">
                <a:tc>
                  <a:txBody>
                    <a:bodyPr/>
                    <a:lstStyle/>
                    <a:p>
                      <a:pPr marL="63500" lvl="0" indent="0" algn="just" rtl="0">
                        <a:lnSpc>
                          <a:spcPct val="115000"/>
                        </a:lnSpc>
                        <a:spcBef>
                          <a:spcPts val="1200"/>
                        </a:spcBef>
                        <a:spcAft>
                          <a:spcPts val="1200"/>
                        </a:spcAft>
                        <a:buNone/>
                      </a:pPr>
                      <a:r>
                        <a:rPr lang="en" sz="1800">
                          <a:latin typeface="Times New Roman"/>
                          <a:ea typeface="Times New Roman"/>
                          <a:cs typeface="Times New Roman"/>
                          <a:sym typeface="Times New Roman"/>
                        </a:rPr>
                        <a:t>19</a:t>
                      </a: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just" rtl="0">
                        <a:lnSpc>
                          <a:spcPct val="115000"/>
                        </a:lnSpc>
                        <a:spcBef>
                          <a:spcPts val="1200"/>
                        </a:spcBef>
                        <a:spcAft>
                          <a:spcPts val="1200"/>
                        </a:spcAft>
                        <a:buNone/>
                      </a:pPr>
                      <a:r>
                        <a:rPr lang="en" sz="1800">
                          <a:latin typeface="Times New Roman"/>
                          <a:ea typeface="Times New Roman"/>
                          <a:cs typeface="Times New Roman"/>
                          <a:sym typeface="Times New Roman"/>
                        </a:rPr>
                        <a:t>Bảng học hình – Dây chun</a:t>
                      </a: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just" rtl="0">
                        <a:lnSpc>
                          <a:spcPct val="115000"/>
                        </a:lnSpc>
                        <a:spcBef>
                          <a:spcPts val="1200"/>
                        </a:spcBef>
                        <a:spcAft>
                          <a:spcPts val="1200"/>
                        </a:spcAft>
                        <a:buNone/>
                      </a:pPr>
                      <a:r>
                        <a:rPr lang="en" sz="1800">
                          <a:latin typeface="Times New Roman"/>
                          <a:ea typeface="Times New Roman"/>
                          <a:cs typeface="Times New Roman"/>
                          <a:sym typeface="Times New Roman"/>
                        </a:rPr>
                        <a:t>Cho phép người học tạo các hình khác nhau với dây chun</a:t>
                      </a: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384175">
                <a:tc>
                  <a:txBody>
                    <a:bodyPr/>
                    <a:lstStyle/>
                    <a:p>
                      <a:pPr marL="63500" lvl="0" indent="0" algn="just" rtl="0">
                        <a:lnSpc>
                          <a:spcPct val="115000"/>
                        </a:lnSpc>
                        <a:spcBef>
                          <a:spcPts val="1200"/>
                        </a:spcBef>
                        <a:spcAft>
                          <a:spcPts val="1200"/>
                        </a:spcAft>
                        <a:buNone/>
                      </a:pPr>
                      <a:r>
                        <a:rPr lang="en" sz="1800">
                          <a:latin typeface="Times New Roman"/>
                          <a:ea typeface="Times New Roman"/>
                          <a:cs typeface="Times New Roman"/>
                          <a:sym typeface="Times New Roman"/>
                        </a:rPr>
                        <a:t>20</a:t>
                      </a: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just" rtl="0">
                        <a:lnSpc>
                          <a:spcPct val="115000"/>
                        </a:lnSpc>
                        <a:spcBef>
                          <a:spcPts val="1200"/>
                        </a:spcBef>
                        <a:spcAft>
                          <a:spcPts val="1200"/>
                        </a:spcAft>
                        <a:buNone/>
                      </a:pPr>
                      <a:r>
                        <a:rPr lang="en" sz="1800">
                          <a:latin typeface="Times New Roman"/>
                          <a:ea typeface="Times New Roman"/>
                          <a:cs typeface="Times New Roman"/>
                          <a:sym typeface="Times New Roman"/>
                        </a:rPr>
                        <a:t>Bộ vẽ hình nổi</a:t>
                      </a: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just" rtl="0">
                        <a:lnSpc>
                          <a:spcPct val="115000"/>
                        </a:lnSpc>
                        <a:spcBef>
                          <a:spcPts val="1200"/>
                        </a:spcBef>
                        <a:spcAft>
                          <a:spcPts val="1200"/>
                        </a:spcAft>
                        <a:buNone/>
                      </a:pPr>
                      <a:r>
                        <a:rPr lang="en" sz="1800">
                          <a:latin typeface="Times New Roman"/>
                          <a:ea typeface="Times New Roman"/>
                          <a:cs typeface="Times New Roman"/>
                          <a:sym typeface="Times New Roman"/>
                        </a:rPr>
                        <a:t> </a:t>
                      </a: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384175">
                <a:tc>
                  <a:txBody>
                    <a:bodyPr/>
                    <a:lstStyle/>
                    <a:p>
                      <a:pPr marL="63500" lvl="0" indent="0" algn="just" rtl="0">
                        <a:lnSpc>
                          <a:spcPct val="115000"/>
                        </a:lnSpc>
                        <a:spcBef>
                          <a:spcPts val="1200"/>
                        </a:spcBef>
                        <a:spcAft>
                          <a:spcPts val="1200"/>
                        </a:spcAft>
                        <a:buNone/>
                      </a:pPr>
                      <a:r>
                        <a:rPr lang="en" sz="1800">
                          <a:latin typeface="Times New Roman"/>
                          <a:ea typeface="Times New Roman"/>
                          <a:cs typeface="Times New Roman"/>
                          <a:sym typeface="Times New Roman"/>
                        </a:rPr>
                        <a:t>21</a:t>
                      </a: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just" rtl="0">
                        <a:lnSpc>
                          <a:spcPct val="115000"/>
                        </a:lnSpc>
                        <a:spcBef>
                          <a:spcPts val="1200"/>
                        </a:spcBef>
                        <a:spcAft>
                          <a:spcPts val="1200"/>
                        </a:spcAft>
                        <a:buNone/>
                      </a:pPr>
                      <a:r>
                        <a:rPr lang="en" sz="1800">
                          <a:latin typeface="Times New Roman"/>
                          <a:ea typeface="Times New Roman"/>
                          <a:cs typeface="Times New Roman"/>
                          <a:sym typeface="Times New Roman"/>
                        </a:rPr>
                        <a:t>Nối hình theo điểm – đoạn thẳng</a:t>
                      </a: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just" rtl="0">
                        <a:lnSpc>
                          <a:spcPct val="115000"/>
                        </a:lnSpc>
                        <a:spcBef>
                          <a:spcPts val="1200"/>
                        </a:spcBef>
                        <a:spcAft>
                          <a:spcPts val="1200"/>
                        </a:spcAft>
                        <a:buNone/>
                      </a:pPr>
                      <a:r>
                        <a:rPr lang="en" sz="1800">
                          <a:latin typeface="Times New Roman"/>
                          <a:ea typeface="Times New Roman"/>
                          <a:cs typeface="Times New Roman"/>
                          <a:sym typeface="Times New Roman"/>
                        </a:rPr>
                        <a:t> </a:t>
                      </a: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1908"/>
        <p:cNvGrpSpPr/>
        <p:nvPr/>
      </p:nvGrpSpPr>
      <p:grpSpPr>
        <a:xfrm>
          <a:off x="0" y="0"/>
          <a:ext cx="0" cy="0"/>
          <a:chOff x="0" y="0"/>
          <a:chExt cx="0" cy="0"/>
        </a:xfrm>
      </p:grpSpPr>
      <p:graphicFrame>
        <p:nvGraphicFramePr>
          <p:cNvPr id="1909" name="Google Shape;1909;p232"/>
          <p:cNvGraphicFramePr/>
          <p:nvPr/>
        </p:nvGraphicFramePr>
        <p:xfrm>
          <a:off x="388713" y="830400"/>
          <a:ext cx="8382475" cy="2901950"/>
        </p:xfrm>
        <a:graphic>
          <a:graphicData uri="http://schemas.openxmlformats.org/drawingml/2006/table">
            <a:tbl>
              <a:tblPr>
                <a:noFill/>
                <a:tableStyleId>{2131C45A-2EEF-4D18-BC25-CB6F3CE8E12B}</a:tableStyleId>
              </a:tblPr>
              <a:tblGrid>
                <a:gridCol w="581025">
                  <a:extLst>
                    <a:ext uri="{9D8B030D-6E8A-4147-A177-3AD203B41FA5}">
                      <a16:colId xmlns:a16="http://schemas.microsoft.com/office/drawing/2014/main" val="20000"/>
                    </a:ext>
                  </a:extLst>
                </a:gridCol>
                <a:gridCol w="2324100">
                  <a:extLst>
                    <a:ext uri="{9D8B030D-6E8A-4147-A177-3AD203B41FA5}">
                      <a16:colId xmlns:a16="http://schemas.microsoft.com/office/drawing/2014/main" val="20001"/>
                    </a:ext>
                  </a:extLst>
                </a:gridCol>
                <a:gridCol w="5477350">
                  <a:extLst>
                    <a:ext uri="{9D8B030D-6E8A-4147-A177-3AD203B41FA5}">
                      <a16:colId xmlns:a16="http://schemas.microsoft.com/office/drawing/2014/main" val="20002"/>
                    </a:ext>
                  </a:extLst>
                </a:gridCol>
              </a:tblGrid>
              <a:tr h="1365250">
                <a:tc>
                  <a:txBody>
                    <a:bodyPr/>
                    <a:lstStyle/>
                    <a:p>
                      <a:pPr marL="63500" lvl="0" indent="0" algn="just" rtl="0">
                        <a:lnSpc>
                          <a:spcPct val="115000"/>
                        </a:lnSpc>
                        <a:spcBef>
                          <a:spcPts val="1200"/>
                        </a:spcBef>
                        <a:spcAft>
                          <a:spcPts val="1200"/>
                        </a:spcAft>
                        <a:buNone/>
                      </a:pPr>
                      <a:r>
                        <a:rPr lang="en" sz="1800">
                          <a:latin typeface="Times New Roman"/>
                          <a:ea typeface="Times New Roman"/>
                          <a:cs typeface="Times New Roman"/>
                          <a:sym typeface="Times New Roman"/>
                        </a:rPr>
                        <a:t>22</a:t>
                      </a: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just" rtl="0">
                        <a:lnSpc>
                          <a:spcPct val="115000"/>
                        </a:lnSpc>
                        <a:spcBef>
                          <a:spcPts val="1200"/>
                        </a:spcBef>
                        <a:spcAft>
                          <a:spcPts val="0"/>
                        </a:spcAft>
                        <a:buNone/>
                      </a:pPr>
                      <a:r>
                        <a:rPr lang="en" sz="1800">
                          <a:latin typeface="Times New Roman"/>
                          <a:ea typeface="Times New Roman"/>
                          <a:cs typeface="Times New Roman"/>
                          <a:sym typeface="Times New Roman"/>
                        </a:rPr>
                        <a:t>Bộ dãy số đếm 1000</a:t>
                      </a:r>
                      <a:endParaRPr sz="1800">
                        <a:latin typeface="Times New Roman"/>
                        <a:ea typeface="Times New Roman"/>
                        <a:cs typeface="Times New Roman"/>
                        <a:sym typeface="Times New Roman"/>
                      </a:endParaRPr>
                    </a:p>
                    <a:p>
                      <a:pPr marL="63500" lvl="0" indent="0" algn="just" rtl="0">
                        <a:lnSpc>
                          <a:spcPct val="115000"/>
                        </a:lnSpc>
                        <a:spcBef>
                          <a:spcPts val="1200"/>
                        </a:spcBef>
                        <a:spcAft>
                          <a:spcPts val="1200"/>
                        </a:spcAft>
                        <a:buNone/>
                      </a:pP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just" rtl="0">
                        <a:lnSpc>
                          <a:spcPct val="115000"/>
                        </a:lnSpc>
                        <a:spcBef>
                          <a:spcPts val="1200"/>
                        </a:spcBef>
                        <a:spcAft>
                          <a:spcPts val="1200"/>
                        </a:spcAft>
                        <a:buNone/>
                      </a:pPr>
                      <a:r>
                        <a:rPr lang="en" sz="1800">
                          <a:latin typeface="Times New Roman"/>
                          <a:ea typeface="Times New Roman"/>
                          <a:cs typeface="Times New Roman"/>
                          <a:sym typeface="Times New Roman"/>
                        </a:rPr>
                        <a:t>Bộ Dãy số đếm đến 10.000.000, được phát triển bởi Jim Franklin - một Giáo viên giáo dục đặc biệt. Học sinh có thị lực kém hay học sinh mù đều có thể tiếp cận bộ đồ dùng này.</a:t>
                      </a: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1536700">
                <a:tc>
                  <a:txBody>
                    <a:bodyPr/>
                    <a:lstStyle/>
                    <a:p>
                      <a:pPr marL="63500" lvl="0" indent="0" algn="just" rtl="0">
                        <a:lnSpc>
                          <a:spcPct val="115000"/>
                        </a:lnSpc>
                        <a:spcBef>
                          <a:spcPts val="1200"/>
                        </a:spcBef>
                        <a:spcAft>
                          <a:spcPts val="1200"/>
                        </a:spcAft>
                        <a:buNone/>
                      </a:pPr>
                      <a:r>
                        <a:rPr lang="en" sz="1800">
                          <a:latin typeface="Times New Roman"/>
                          <a:ea typeface="Times New Roman"/>
                          <a:cs typeface="Times New Roman"/>
                          <a:sym typeface="Times New Roman"/>
                        </a:rPr>
                        <a:t>23</a:t>
                      </a: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just" rtl="0">
                        <a:lnSpc>
                          <a:spcPct val="115000"/>
                        </a:lnSpc>
                        <a:spcBef>
                          <a:spcPts val="1200"/>
                        </a:spcBef>
                        <a:spcAft>
                          <a:spcPts val="0"/>
                        </a:spcAft>
                        <a:buNone/>
                      </a:pPr>
                      <a:r>
                        <a:rPr lang="en" sz="1800">
                          <a:latin typeface="Times New Roman"/>
                          <a:ea typeface="Times New Roman"/>
                          <a:cs typeface="Times New Roman"/>
                          <a:sym typeface="Times New Roman"/>
                        </a:rPr>
                        <a:t>Bộ dãy số APH</a:t>
                      </a:r>
                      <a:endParaRPr sz="1800">
                        <a:latin typeface="Times New Roman"/>
                        <a:ea typeface="Times New Roman"/>
                        <a:cs typeface="Times New Roman"/>
                        <a:sym typeface="Times New Roman"/>
                      </a:endParaRPr>
                    </a:p>
                    <a:p>
                      <a:pPr marL="63500" lvl="0" indent="0" algn="just" rtl="0">
                        <a:lnSpc>
                          <a:spcPct val="115000"/>
                        </a:lnSpc>
                        <a:spcBef>
                          <a:spcPts val="1200"/>
                        </a:spcBef>
                        <a:spcAft>
                          <a:spcPts val="1200"/>
                        </a:spcAft>
                        <a:buNone/>
                      </a:pPr>
                      <a:r>
                        <a:rPr lang="en" sz="1800">
                          <a:latin typeface="Times New Roman"/>
                          <a:ea typeface="Times New Roman"/>
                          <a:cs typeface="Times New Roman"/>
                          <a:sym typeface="Times New Roman"/>
                        </a:rPr>
                        <a:t> </a:t>
                      </a: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63500" lvl="0" indent="0" algn="just" rtl="0">
                        <a:lnSpc>
                          <a:spcPct val="115000"/>
                        </a:lnSpc>
                        <a:spcBef>
                          <a:spcPts val="1200"/>
                        </a:spcBef>
                        <a:spcAft>
                          <a:spcPts val="1200"/>
                        </a:spcAft>
                        <a:buNone/>
                      </a:pPr>
                      <a:r>
                        <a:rPr lang="en" sz="1800" b="1">
                          <a:latin typeface="Times New Roman"/>
                          <a:ea typeface="Times New Roman"/>
                          <a:cs typeface="Times New Roman"/>
                          <a:sym typeface="Times New Roman"/>
                        </a:rPr>
                        <a:t>Bộ Dãy số </a:t>
                      </a:r>
                      <a:r>
                        <a:rPr lang="en" sz="1800">
                          <a:latin typeface="Times New Roman"/>
                          <a:ea typeface="Times New Roman"/>
                          <a:cs typeface="Times New Roman"/>
                          <a:sym typeface="Times New Roman"/>
                        </a:rPr>
                        <a:t>APH là một công cụ cơ bản để dạy khái niệm toán học bao gồm tất cả các phép toán ở cấp tiểu học, các phân số ở cấp trung gian, và xác định vị trí của các số vô tỉ ở cấp trung học.</a:t>
                      </a:r>
                      <a:endParaRPr sz="18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1913"/>
        <p:cNvGrpSpPr/>
        <p:nvPr/>
      </p:nvGrpSpPr>
      <p:grpSpPr>
        <a:xfrm>
          <a:off x="0" y="0"/>
          <a:ext cx="0" cy="0"/>
          <a:chOff x="0" y="0"/>
          <a:chExt cx="0" cy="0"/>
        </a:xfrm>
      </p:grpSpPr>
      <p:sp>
        <p:nvSpPr>
          <p:cNvPr id="1914" name="Google Shape;1914;p233"/>
          <p:cNvSpPr txBox="1"/>
          <p:nvPr/>
        </p:nvSpPr>
        <p:spPr>
          <a:xfrm>
            <a:off x="910925" y="1006400"/>
            <a:ext cx="7654200" cy="1571400"/>
          </a:xfrm>
          <a:prstGeom prst="rect">
            <a:avLst/>
          </a:prstGeom>
          <a:noFill/>
          <a:ln>
            <a:noFill/>
          </a:ln>
        </p:spPr>
        <p:txBody>
          <a:bodyPr spcFirstLastPara="1" wrap="square" lIns="91425" tIns="91425" rIns="91425" bIns="91425" anchor="t" anchorCtr="0">
            <a:spAutoFit/>
          </a:bodyPr>
          <a:lstStyle/>
          <a:p>
            <a:pPr marL="0" lvl="0" indent="0" algn="just" rtl="0">
              <a:lnSpc>
                <a:spcPct val="115000"/>
              </a:lnSpc>
              <a:spcBef>
                <a:spcPts val="1800"/>
              </a:spcBef>
              <a:spcAft>
                <a:spcPts val="0"/>
              </a:spcAft>
              <a:buNone/>
            </a:pPr>
            <a:r>
              <a:rPr lang="en" sz="1800" b="1">
                <a:latin typeface="Times New Roman"/>
                <a:ea typeface="Times New Roman"/>
                <a:cs typeface="Times New Roman"/>
                <a:sym typeface="Times New Roman"/>
              </a:rPr>
              <a:t>3.2. Hướng dẫn học sinh khuyết tật nhìn di chuyển độc lập, an toàn trong môi trường trường học hòa nhập cấp trung học cơ sở</a:t>
            </a:r>
            <a:endParaRPr sz="1800" b="1">
              <a:latin typeface="Times New Roman"/>
              <a:ea typeface="Times New Roman"/>
              <a:cs typeface="Times New Roman"/>
              <a:sym typeface="Times New Roman"/>
            </a:endParaRPr>
          </a:p>
          <a:p>
            <a:pPr marL="0" lvl="0" indent="266700" algn="just" rtl="0">
              <a:lnSpc>
                <a:spcPct val="115000"/>
              </a:lnSpc>
              <a:spcBef>
                <a:spcPts val="1200"/>
              </a:spcBef>
              <a:spcAft>
                <a:spcPts val="1200"/>
              </a:spcAft>
              <a:buNone/>
            </a:pPr>
            <a:r>
              <a:rPr lang="en" sz="1800">
                <a:latin typeface="Times New Roman"/>
                <a:ea typeface="Times New Roman"/>
                <a:cs typeface="Times New Roman"/>
                <a:sym typeface="Times New Roman"/>
              </a:rPr>
              <a:t>Sau đây là các kỹ thuật di chuyển hướng dẫn cho học sinh khuyết tật nhìn cấp trung học cơ sở</a:t>
            </a:r>
            <a:endParaRPr sz="1800"/>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1918"/>
        <p:cNvGrpSpPr/>
        <p:nvPr/>
      </p:nvGrpSpPr>
      <p:grpSpPr>
        <a:xfrm>
          <a:off x="0" y="0"/>
          <a:ext cx="0" cy="0"/>
          <a:chOff x="0" y="0"/>
          <a:chExt cx="0" cy="0"/>
        </a:xfrm>
      </p:grpSpPr>
      <p:graphicFrame>
        <p:nvGraphicFramePr>
          <p:cNvPr id="1919" name="Google Shape;1919;p234"/>
          <p:cNvGraphicFramePr/>
          <p:nvPr/>
        </p:nvGraphicFramePr>
        <p:xfrm>
          <a:off x="367675" y="208100"/>
          <a:ext cx="8408650" cy="4159250"/>
        </p:xfrm>
        <a:graphic>
          <a:graphicData uri="http://schemas.openxmlformats.org/drawingml/2006/table">
            <a:tbl>
              <a:tblPr>
                <a:noFill/>
                <a:tableStyleId>{2131C45A-2EEF-4D18-BC25-CB6F3CE8E12B}</a:tableStyleId>
              </a:tblPr>
              <a:tblGrid>
                <a:gridCol w="974675">
                  <a:extLst>
                    <a:ext uri="{9D8B030D-6E8A-4147-A177-3AD203B41FA5}">
                      <a16:colId xmlns:a16="http://schemas.microsoft.com/office/drawing/2014/main" val="20000"/>
                    </a:ext>
                  </a:extLst>
                </a:gridCol>
                <a:gridCol w="1495325">
                  <a:extLst>
                    <a:ext uri="{9D8B030D-6E8A-4147-A177-3AD203B41FA5}">
                      <a16:colId xmlns:a16="http://schemas.microsoft.com/office/drawing/2014/main" val="20001"/>
                    </a:ext>
                  </a:extLst>
                </a:gridCol>
                <a:gridCol w="3229375">
                  <a:extLst>
                    <a:ext uri="{9D8B030D-6E8A-4147-A177-3AD203B41FA5}">
                      <a16:colId xmlns:a16="http://schemas.microsoft.com/office/drawing/2014/main" val="20002"/>
                    </a:ext>
                  </a:extLst>
                </a:gridCol>
                <a:gridCol w="2709275">
                  <a:extLst>
                    <a:ext uri="{9D8B030D-6E8A-4147-A177-3AD203B41FA5}">
                      <a16:colId xmlns:a16="http://schemas.microsoft.com/office/drawing/2014/main" val="20003"/>
                    </a:ext>
                  </a:extLst>
                </a:gridCol>
              </a:tblGrid>
              <a:tr h="650875">
                <a:tc>
                  <a:txBody>
                    <a:bodyPr/>
                    <a:lstStyle/>
                    <a:p>
                      <a:pPr marL="0" lvl="0" indent="0" algn="ctr" rtl="0">
                        <a:lnSpc>
                          <a:spcPct val="115000"/>
                        </a:lnSpc>
                        <a:spcBef>
                          <a:spcPts val="1200"/>
                        </a:spcBef>
                        <a:spcAft>
                          <a:spcPts val="1200"/>
                        </a:spcAft>
                        <a:buNone/>
                      </a:pPr>
                      <a:r>
                        <a:rPr lang="en" sz="1600" b="1">
                          <a:latin typeface="Times New Roman"/>
                          <a:ea typeface="Times New Roman"/>
                          <a:cs typeface="Times New Roman"/>
                          <a:sym typeface="Times New Roman"/>
                        </a:rPr>
                        <a:t>STT</a:t>
                      </a:r>
                      <a:endParaRPr sz="1600" b="1">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9CC2E5"/>
                    </a:solidFill>
                  </a:tcPr>
                </a:tc>
                <a:tc>
                  <a:txBody>
                    <a:bodyPr/>
                    <a:lstStyle/>
                    <a:p>
                      <a:pPr marL="0" lvl="0" indent="0" algn="ctr" rtl="0">
                        <a:lnSpc>
                          <a:spcPct val="115000"/>
                        </a:lnSpc>
                        <a:spcBef>
                          <a:spcPts val="1200"/>
                        </a:spcBef>
                        <a:spcAft>
                          <a:spcPts val="1200"/>
                        </a:spcAft>
                        <a:buNone/>
                      </a:pPr>
                      <a:r>
                        <a:rPr lang="en" sz="1600" b="1">
                          <a:latin typeface="Times New Roman"/>
                          <a:ea typeface="Times New Roman"/>
                          <a:cs typeface="Times New Roman"/>
                          <a:sym typeface="Times New Roman"/>
                        </a:rPr>
                        <a:t>Tên kĩ thuật di chuyển</a:t>
                      </a:r>
                      <a:endParaRPr sz="1600" b="1">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9CC2E5"/>
                    </a:solidFill>
                  </a:tcPr>
                </a:tc>
                <a:tc>
                  <a:txBody>
                    <a:bodyPr/>
                    <a:lstStyle/>
                    <a:p>
                      <a:pPr marL="0" lvl="0" indent="0" algn="ctr" rtl="0">
                        <a:lnSpc>
                          <a:spcPct val="115000"/>
                        </a:lnSpc>
                        <a:spcBef>
                          <a:spcPts val="1200"/>
                        </a:spcBef>
                        <a:spcAft>
                          <a:spcPts val="1200"/>
                        </a:spcAft>
                        <a:buNone/>
                      </a:pPr>
                      <a:r>
                        <a:rPr lang="en" sz="1600" b="1">
                          <a:latin typeface="Times New Roman"/>
                          <a:ea typeface="Times New Roman"/>
                          <a:cs typeface="Times New Roman"/>
                          <a:sym typeface="Times New Roman"/>
                        </a:rPr>
                        <a:t>Các bước hướng dẫn học sinh khuyết tật nhìn</a:t>
                      </a:r>
                      <a:endParaRPr sz="1600" b="1">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9CC2E5"/>
                    </a:solidFill>
                  </a:tcPr>
                </a:tc>
                <a:tc>
                  <a:txBody>
                    <a:bodyPr/>
                    <a:lstStyle/>
                    <a:p>
                      <a:pPr marL="0" lvl="0" indent="0" algn="ctr" rtl="0">
                        <a:lnSpc>
                          <a:spcPct val="115000"/>
                        </a:lnSpc>
                        <a:spcBef>
                          <a:spcPts val="1200"/>
                        </a:spcBef>
                        <a:spcAft>
                          <a:spcPts val="1200"/>
                        </a:spcAft>
                        <a:buNone/>
                      </a:pPr>
                      <a:r>
                        <a:rPr lang="en" sz="1600" b="1">
                          <a:latin typeface="Times New Roman"/>
                          <a:ea typeface="Times New Roman"/>
                          <a:cs typeface="Times New Roman"/>
                          <a:sym typeface="Times New Roman"/>
                        </a:rPr>
                        <a:t>Lưu ý khi hướng dẫn</a:t>
                      </a:r>
                      <a:endParaRPr sz="1600" b="1">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9CC2E5"/>
                    </a:solidFill>
                  </a:tcPr>
                </a:tc>
                <a:extLst>
                  <a:ext uri="{0D108BD9-81ED-4DB2-BD59-A6C34878D82A}">
                    <a16:rowId xmlns:a16="http://schemas.microsoft.com/office/drawing/2014/main" val="10000"/>
                  </a:ext>
                </a:extLst>
              </a:tr>
              <a:tr h="3184525">
                <a:tc>
                  <a:txBody>
                    <a:bodyPr/>
                    <a:lstStyle/>
                    <a:p>
                      <a:pPr marL="0" lvl="0" indent="0" algn="just" rtl="0">
                        <a:lnSpc>
                          <a:spcPct val="115000"/>
                        </a:lnSpc>
                        <a:spcBef>
                          <a:spcPts val="1200"/>
                        </a:spcBef>
                        <a:spcAft>
                          <a:spcPts val="1200"/>
                        </a:spcAft>
                        <a:buNone/>
                      </a:pPr>
                      <a:r>
                        <a:rPr lang="en" sz="1600">
                          <a:latin typeface="Times New Roman"/>
                          <a:ea typeface="Times New Roman"/>
                          <a:cs typeface="Times New Roman"/>
                          <a:sym typeface="Times New Roman"/>
                        </a:rPr>
                        <a:t>1</a:t>
                      </a:r>
                      <a:endParaRPr sz="16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dk1"/>
                    </a:solidFill>
                  </a:tcPr>
                </a:tc>
                <a:tc>
                  <a:txBody>
                    <a:bodyPr/>
                    <a:lstStyle/>
                    <a:p>
                      <a:pPr marL="0" lvl="0" indent="0" algn="just" rtl="0">
                        <a:lnSpc>
                          <a:spcPct val="115000"/>
                        </a:lnSpc>
                        <a:spcBef>
                          <a:spcPts val="1200"/>
                        </a:spcBef>
                        <a:spcAft>
                          <a:spcPts val="1200"/>
                        </a:spcAft>
                        <a:buNone/>
                      </a:pPr>
                      <a:r>
                        <a:rPr lang="en" sz="1600">
                          <a:latin typeface="Times New Roman"/>
                          <a:ea typeface="Times New Roman"/>
                          <a:cs typeface="Times New Roman"/>
                          <a:sym typeface="Times New Roman"/>
                        </a:rPr>
                        <a:t>Kĩ thuật đi với người hướng dẫn không khuyết tật nhìn</a:t>
                      </a:r>
                      <a:endParaRPr sz="16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dk1"/>
                    </a:solidFill>
                  </a:tcPr>
                </a:tc>
                <a:tc>
                  <a:txBody>
                    <a:bodyPr/>
                    <a:lstStyle/>
                    <a:p>
                      <a:pPr marL="0" lvl="0" indent="0" algn="just" rtl="0">
                        <a:lnSpc>
                          <a:spcPct val="115000"/>
                        </a:lnSpc>
                        <a:spcBef>
                          <a:spcPts val="1200"/>
                        </a:spcBef>
                        <a:spcAft>
                          <a:spcPts val="0"/>
                        </a:spcAft>
                        <a:buNone/>
                      </a:pPr>
                      <a:r>
                        <a:rPr lang="en" sz="1600">
                          <a:latin typeface="Times New Roman"/>
                          <a:ea typeface="Times New Roman"/>
                          <a:cs typeface="Times New Roman"/>
                          <a:sym typeface="Times New Roman"/>
                        </a:rPr>
                        <a:t>- Bước 1: Người hướng dẫn sáng (người lớn, bạn bè) đến gần học sinh khuyết tật nhìn và gõ nhẹ vào mu bàn tay của các em và nói để thông báo</a:t>
                      </a:r>
                      <a:endParaRPr sz="1600">
                        <a:latin typeface="Times New Roman"/>
                        <a:ea typeface="Times New Roman"/>
                        <a:cs typeface="Times New Roman"/>
                        <a:sym typeface="Times New Roman"/>
                      </a:endParaRPr>
                    </a:p>
                    <a:p>
                      <a:pPr marL="0" lvl="0" indent="0" algn="just" rtl="0">
                        <a:lnSpc>
                          <a:spcPct val="115000"/>
                        </a:lnSpc>
                        <a:spcBef>
                          <a:spcPts val="1200"/>
                        </a:spcBef>
                        <a:spcAft>
                          <a:spcPts val="0"/>
                        </a:spcAft>
                        <a:buNone/>
                      </a:pPr>
                      <a:r>
                        <a:rPr lang="en" sz="1600">
                          <a:latin typeface="Times New Roman"/>
                          <a:ea typeface="Times New Roman"/>
                          <a:cs typeface="Times New Roman"/>
                          <a:sym typeface="Times New Roman"/>
                        </a:rPr>
                        <a:t>- Bước 2: Học sinh khuyết tật nhìn sẽ nắm cổ tay hoặc khuỷu tay người hướng dẫn và lùi lại phía sau người hướng dẫn khoảng 1 bước chân</a:t>
                      </a:r>
                      <a:endParaRPr sz="1600">
                        <a:latin typeface="Times New Roman"/>
                        <a:ea typeface="Times New Roman"/>
                        <a:cs typeface="Times New Roman"/>
                        <a:sym typeface="Times New Roman"/>
                      </a:endParaRPr>
                    </a:p>
                    <a:p>
                      <a:pPr marL="0" lvl="0" indent="0" algn="just" rtl="0">
                        <a:lnSpc>
                          <a:spcPct val="115000"/>
                        </a:lnSpc>
                        <a:spcBef>
                          <a:spcPts val="1200"/>
                        </a:spcBef>
                        <a:spcAft>
                          <a:spcPts val="1200"/>
                        </a:spcAft>
                        <a:buNone/>
                      </a:pPr>
                      <a:r>
                        <a:rPr lang="en" sz="1600">
                          <a:latin typeface="Times New Roman"/>
                          <a:ea typeface="Times New Roman"/>
                          <a:cs typeface="Times New Roman"/>
                          <a:sym typeface="Times New Roman"/>
                        </a:rPr>
                        <a:t>- Bước 3: Cứ thế học sinh khuyết tật sẽ đi sau người hướng dẫn đến nơi cần đến.</a:t>
                      </a:r>
                      <a:endParaRPr sz="16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dk1"/>
                    </a:solidFill>
                  </a:tcPr>
                </a:tc>
                <a:tc>
                  <a:txBody>
                    <a:bodyPr/>
                    <a:lstStyle/>
                    <a:p>
                      <a:pPr marL="0" lvl="0" indent="266700" algn="just" rtl="0">
                        <a:lnSpc>
                          <a:spcPct val="115000"/>
                        </a:lnSpc>
                        <a:spcBef>
                          <a:spcPts val="1200"/>
                        </a:spcBef>
                        <a:spcAft>
                          <a:spcPts val="0"/>
                        </a:spcAft>
                        <a:buNone/>
                      </a:pPr>
                      <a:r>
                        <a:rPr lang="en" sz="1600">
                          <a:latin typeface="Times New Roman"/>
                          <a:ea typeface="Times New Roman"/>
                          <a:cs typeface="Times New Roman"/>
                          <a:sym typeface="Times New Roman"/>
                        </a:rPr>
                        <a:t>Khi thay đổi hướng đi, lên xuống cầu thang hay có vật cản thì người hướng dẫn cần thông báo cho học sinh khuyết tật nhìn hoặc làm kí hiệu (đi chậm lại, cử động tay) để học sinh khuyết tật nhìn biết.</a:t>
                      </a:r>
                      <a:endParaRPr sz="1600">
                        <a:latin typeface="Times New Roman"/>
                        <a:ea typeface="Times New Roman"/>
                        <a:cs typeface="Times New Roman"/>
                        <a:sym typeface="Times New Roman"/>
                      </a:endParaRPr>
                    </a:p>
                    <a:p>
                      <a:pPr marL="0" lvl="0" indent="0" algn="just" rtl="0">
                        <a:lnSpc>
                          <a:spcPct val="115000"/>
                        </a:lnSpc>
                        <a:spcBef>
                          <a:spcPts val="1200"/>
                        </a:spcBef>
                        <a:spcAft>
                          <a:spcPts val="1200"/>
                        </a:spcAft>
                        <a:buNone/>
                      </a:pPr>
                      <a:r>
                        <a:rPr lang="en" sz="1600">
                          <a:latin typeface="Times New Roman"/>
                          <a:ea typeface="Times New Roman"/>
                          <a:cs typeface="Times New Roman"/>
                          <a:sym typeface="Times New Roman"/>
                        </a:rPr>
                        <a:t>- Luyện tập hàng ngày cho học sinh khuyết tật nhìn ở lớp bằng cách xây dựng vòng tay bạn bè, tìm học sinh sáng hỗ trợ.</a:t>
                      </a:r>
                      <a:endParaRPr sz="16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dk1"/>
                    </a:solid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1923"/>
        <p:cNvGrpSpPr/>
        <p:nvPr/>
      </p:nvGrpSpPr>
      <p:grpSpPr>
        <a:xfrm>
          <a:off x="0" y="0"/>
          <a:ext cx="0" cy="0"/>
          <a:chOff x="0" y="0"/>
          <a:chExt cx="0" cy="0"/>
        </a:xfrm>
      </p:grpSpPr>
      <p:graphicFrame>
        <p:nvGraphicFramePr>
          <p:cNvPr id="1924" name="Google Shape;1924;p235"/>
          <p:cNvGraphicFramePr/>
          <p:nvPr/>
        </p:nvGraphicFramePr>
        <p:xfrm>
          <a:off x="304800" y="152400"/>
          <a:ext cx="8630875" cy="4727575"/>
        </p:xfrm>
        <a:graphic>
          <a:graphicData uri="http://schemas.openxmlformats.org/drawingml/2006/table">
            <a:tbl>
              <a:tblPr>
                <a:noFill/>
                <a:tableStyleId>{2131C45A-2EEF-4D18-BC25-CB6F3CE8E12B}</a:tableStyleId>
              </a:tblPr>
              <a:tblGrid>
                <a:gridCol w="511625">
                  <a:extLst>
                    <a:ext uri="{9D8B030D-6E8A-4147-A177-3AD203B41FA5}">
                      <a16:colId xmlns:a16="http://schemas.microsoft.com/office/drawing/2014/main" val="20000"/>
                    </a:ext>
                  </a:extLst>
                </a:gridCol>
                <a:gridCol w="1375850">
                  <a:extLst>
                    <a:ext uri="{9D8B030D-6E8A-4147-A177-3AD203B41FA5}">
                      <a16:colId xmlns:a16="http://schemas.microsoft.com/office/drawing/2014/main" val="20001"/>
                    </a:ext>
                  </a:extLst>
                </a:gridCol>
                <a:gridCol w="3407075">
                  <a:extLst>
                    <a:ext uri="{9D8B030D-6E8A-4147-A177-3AD203B41FA5}">
                      <a16:colId xmlns:a16="http://schemas.microsoft.com/office/drawing/2014/main" val="20002"/>
                    </a:ext>
                  </a:extLst>
                </a:gridCol>
                <a:gridCol w="3336325">
                  <a:extLst>
                    <a:ext uri="{9D8B030D-6E8A-4147-A177-3AD203B41FA5}">
                      <a16:colId xmlns:a16="http://schemas.microsoft.com/office/drawing/2014/main" val="20003"/>
                    </a:ext>
                  </a:extLst>
                </a:gridCol>
              </a:tblGrid>
              <a:tr h="4727575">
                <a:tc>
                  <a:txBody>
                    <a:bodyPr/>
                    <a:lstStyle/>
                    <a:p>
                      <a:pPr marL="0" lvl="0" indent="0" algn="just" rtl="0">
                        <a:lnSpc>
                          <a:spcPct val="115000"/>
                        </a:lnSpc>
                        <a:spcBef>
                          <a:spcPts val="1200"/>
                        </a:spcBef>
                        <a:spcAft>
                          <a:spcPts val="1200"/>
                        </a:spcAft>
                        <a:buNone/>
                      </a:pPr>
                      <a:r>
                        <a:rPr lang="en" sz="1600">
                          <a:latin typeface="Times New Roman"/>
                          <a:ea typeface="Times New Roman"/>
                          <a:cs typeface="Times New Roman"/>
                          <a:sym typeface="Times New Roman"/>
                        </a:rPr>
                        <a:t>2</a:t>
                      </a:r>
                      <a:endParaRPr sz="16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dk1"/>
                    </a:solidFill>
                  </a:tcPr>
                </a:tc>
                <a:tc>
                  <a:txBody>
                    <a:bodyPr/>
                    <a:lstStyle/>
                    <a:p>
                      <a:pPr marL="0" lvl="0" indent="0" algn="just" rtl="0">
                        <a:lnSpc>
                          <a:spcPct val="115000"/>
                        </a:lnSpc>
                        <a:spcBef>
                          <a:spcPts val="1200"/>
                        </a:spcBef>
                        <a:spcAft>
                          <a:spcPts val="1200"/>
                        </a:spcAft>
                        <a:buNone/>
                      </a:pPr>
                      <a:r>
                        <a:rPr lang="en" sz="1600">
                          <a:latin typeface="Times New Roman"/>
                          <a:ea typeface="Times New Roman"/>
                          <a:cs typeface="Times New Roman"/>
                          <a:sym typeface="Times New Roman"/>
                        </a:rPr>
                        <a:t>Kĩ thuật sử dụng gậy dò đường để định hướng, di chuyển</a:t>
                      </a:r>
                      <a:endParaRPr sz="16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dk1"/>
                    </a:solidFill>
                  </a:tcPr>
                </a:tc>
                <a:tc>
                  <a:txBody>
                    <a:bodyPr/>
                    <a:lstStyle/>
                    <a:p>
                      <a:pPr marL="0" lvl="0" indent="0" algn="just" rtl="0">
                        <a:lnSpc>
                          <a:spcPct val="115000"/>
                        </a:lnSpc>
                        <a:spcBef>
                          <a:spcPts val="1200"/>
                        </a:spcBef>
                        <a:spcAft>
                          <a:spcPts val="0"/>
                        </a:spcAft>
                        <a:buNone/>
                      </a:pPr>
                      <a:r>
                        <a:rPr lang="en" sz="1600">
                          <a:latin typeface="Times New Roman"/>
                          <a:ea typeface="Times New Roman"/>
                          <a:cs typeface="Times New Roman"/>
                          <a:sym typeface="Times New Roman"/>
                        </a:rPr>
                        <a:t>- Bước 1: Hướng dẫn học sinh khuyết tật nhìn cách cầm gậy di chuyển: Nắm chuôi gậy trong lòng bàn tay bằng các ngón út, ngón đeo nhẫn, ngón giữa; ngón trỏ duỗi thẳng phía trước theo trục gậy, ngón cái ôm trọn lấy chuôi gậy.</a:t>
                      </a:r>
                      <a:endParaRPr sz="1600">
                        <a:latin typeface="Times New Roman"/>
                        <a:ea typeface="Times New Roman"/>
                        <a:cs typeface="Times New Roman"/>
                        <a:sym typeface="Times New Roman"/>
                      </a:endParaRPr>
                    </a:p>
                    <a:p>
                      <a:pPr marL="0" lvl="0" indent="0" algn="just" rtl="0">
                        <a:lnSpc>
                          <a:spcPct val="115000"/>
                        </a:lnSpc>
                        <a:spcBef>
                          <a:spcPts val="1200"/>
                        </a:spcBef>
                        <a:spcAft>
                          <a:spcPts val="0"/>
                        </a:spcAft>
                        <a:buNone/>
                      </a:pPr>
                      <a:r>
                        <a:rPr lang="en" sz="1600">
                          <a:latin typeface="Times New Roman"/>
                          <a:ea typeface="Times New Roman"/>
                          <a:cs typeface="Times New Roman"/>
                          <a:sym typeface="Times New Roman"/>
                        </a:rPr>
                        <a:t>- Bước 2: Cánh tay cầm gậy buông xuôi tự nhiên, áp nhẹ vào thân người, hướng về trước, cẳng tay co lên ngay thắt lưng và cách bụng khoảng 1 gang tay, đầu gậy đặt sát đất hướng về trước.</a:t>
                      </a:r>
                      <a:endParaRPr sz="1600">
                        <a:latin typeface="Times New Roman"/>
                        <a:ea typeface="Times New Roman"/>
                        <a:cs typeface="Times New Roman"/>
                        <a:sym typeface="Times New Roman"/>
                      </a:endParaRPr>
                    </a:p>
                    <a:p>
                      <a:pPr marL="0" lvl="0" indent="0" algn="just" rtl="0">
                        <a:lnSpc>
                          <a:spcPct val="115000"/>
                        </a:lnSpc>
                        <a:spcBef>
                          <a:spcPts val="1200"/>
                        </a:spcBef>
                        <a:spcAft>
                          <a:spcPts val="1200"/>
                        </a:spcAft>
                        <a:buNone/>
                      </a:pPr>
                      <a:r>
                        <a:rPr lang="en" sz="1600">
                          <a:latin typeface="Times New Roman"/>
                          <a:ea typeface="Times New Roman"/>
                          <a:cs typeface="Times New Roman"/>
                          <a:sym typeface="Times New Roman"/>
                        </a:rPr>
                        <a:t>- Bước 3: Cử động cổ tay cầm gậy để di chuyển gậy nhẹ nhàng từ trái qua phải và ngược lại, liên tục. Không cử động cánh tay và cẳng tay để di chuyển.</a:t>
                      </a:r>
                      <a:endParaRPr sz="16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dk1"/>
                    </a:solidFill>
                  </a:tcPr>
                </a:tc>
                <a:tc>
                  <a:txBody>
                    <a:bodyPr/>
                    <a:lstStyle/>
                    <a:p>
                      <a:pPr marL="0" lvl="0" indent="0" algn="just" rtl="0">
                        <a:lnSpc>
                          <a:spcPct val="90000"/>
                        </a:lnSpc>
                        <a:spcBef>
                          <a:spcPts val="1200"/>
                        </a:spcBef>
                        <a:spcAft>
                          <a:spcPts val="0"/>
                        </a:spcAft>
                        <a:buNone/>
                      </a:pPr>
                      <a:r>
                        <a:rPr lang="en" sz="1600">
                          <a:latin typeface="Times New Roman"/>
                          <a:ea typeface="Times New Roman"/>
                          <a:cs typeface="Times New Roman"/>
                          <a:sym typeface="Times New Roman"/>
                        </a:rPr>
                        <a:t>- Đầu gậy không được nhấc quá cao so với mặt đất (chỉ nên khoảng 5cm so với mặt đất)</a:t>
                      </a:r>
                      <a:endParaRPr sz="1600">
                        <a:latin typeface="Times New Roman"/>
                        <a:ea typeface="Times New Roman"/>
                        <a:cs typeface="Times New Roman"/>
                        <a:sym typeface="Times New Roman"/>
                      </a:endParaRPr>
                    </a:p>
                    <a:p>
                      <a:pPr marL="0" lvl="0" indent="0" algn="just" rtl="0">
                        <a:lnSpc>
                          <a:spcPct val="90000"/>
                        </a:lnSpc>
                        <a:spcBef>
                          <a:spcPts val="1200"/>
                        </a:spcBef>
                        <a:spcAft>
                          <a:spcPts val="0"/>
                        </a:spcAft>
                        <a:buNone/>
                      </a:pPr>
                      <a:r>
                        <a:rPr lang="en" sz="1600">
                          <a:latin typeface="Times New Roman"/>
                          <a:ea typeface="Times New Roman"/>
                          <a:cs typeface="Times New Roman"/>
                          <a:sym typeface="Times New Roman"/>
                        </a:rPr>
                        <a:t>- Độ rộng di chuyển gậy từ trái qua phải bằng với bề ngang của thân người học sinh khuyết tật nhìn.</a:t>
                      </a:r>
                      <a:endParaRPr sz="1600">
                        <a:latin typeface="Times New Roman"/>
                        <a:ea typeface="Times New Roman"/>
                        <a:cs typeface="Times New Roman"/>
                        <a:sym typeface="Times New Roman"/>
                      </a:endParaRPr>
                    </a:p>
                    <a:p>
                      <a:pPr marL="0" lvl="0" indent="0" algn="just" rtl="0">
                        <a:lnSpc>
                          <a:spcPct val="90000"/>
                        </a:lnSpc>
                        <a:spcBef>
                          <a:spcPts val="1200"/>
                        </a:spcBef>
                        <a:spcAft>
                          <a:spcPts val="1200"/>
                        </a:spcAft>
                        <a:buNone/>
                      </a:pPr>
                      <a:r>
                        <a:rPr lang="en" sz="1600">
                          <a:latin typeface="Times New Roman"/>
                          <a:ea typeface="Times New Roman"/>
                          <a:cs typeface="Times New Roman"/>
                          <a:sym typeface="Times New Roman"/>
                        </a:rPr>
                        <a:t>- Khi sử dụng gậy ở địa hình phức tạp thì sử dụng kĩ thuật quả lắc: Tay giữ nguyên, cổ tay quay sao cho đầu gâỵ chạm đất ở khoảng cách của 2 vai. Khi đưa gậy sang bên phải thì chân trái bước lên và ngược lại. Chú ý hướng dẫn học sinh khuyết tật nhìn giữ hướng của gậy di chuyển đúng, không lệch hướng đi. Khi có vật chuẩn (vỉa hè, bờ tường…) hướng dẫn trẻ đặt đầu gậy lên cạnh và rê theo vật chuẩn để di chuyển.</a:t>
                      </a:r>
                      <a:endParaRPr sz="16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dk1"/>
                    </a:solid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1928"/>
        <p:cNvGrpSpPr/>
        <p:nvPr/>
      </p:nvGrpSpPr>
      <p:grpSpPr>
        <a:xfrm>
          <a:off x="0" y="0"/>
          <a:ext cx="0" cy="0"/>
          <a:chOff x="0" y="0"/>
          <a:chExt cx="0" cy="0"/>
        </a:xfrm>
      </p:grpSpPr>
      <p:graphicFrame>
        <p:nvGraphicFramePr>
          <p:cNvPr id="1929" name="Google Shape;1929;p236"/>
          <p:cNvGraphicFramePr/>
          <p:nvPr/>
        </p:nvGraphicFramePr>
        <p:xfrm>
          <a:off x="152400" y="76200"/>
          <a:ext cx="8858600" cy="5067300"/>
        </p:xfrm>
        <a:graphic>
          <a:graphicData uri="http://schemas.openxmlformats.org/drawingml/2006/table">
            <a:tbl>
              <a:tblPr>
                <a:noFill/>
                <a:tableStyleId>{2131C45A-2EEF-4D18-BC25-CB6F3CE8E12B}</a:tableStyleId>
              </a:tblPr>
              <a:tblGrid>
                <a:gridCol w="617925">
                  <a:extLst>
                    <a:ext uri="{9D8B030D-6E8A-4147-A177-3AD203B41FA5}">
                      <a16:colId xmlns:a16="http://schemas.microsoft.com/office/drawing/2014/main" val="20000"/>
                    </a:ext>
                  </a:extLst>
                </a:gridCol>
                <a:gridCol w="1516175">
                  <a:extLst>
                    <a:ext uri="{9D8B030D-6E8A-4147-A177-3AD203B41FA5}">
                      <a16:colId xmlns:a16="http://schemas.microsoft.com/office/drawing/2014/main" val="20001"/>
                    </a:ext>
                  </a:extLst>
                </a:gridCol>
                <a:gridCol w="3381850">
                  <a:extLst>
                    <a:ext uri="{9D8B030D-6E8A-4147-A177-3AD203B41FA5}">
                      <a16:colId xmlns:a16="http://schemas.microsoft.com/office/drawing/2014/main" val="20002"/>
                    </a:ext>
                  </a:extLst>
                </a:gridCol>
                <a:gridCol w="3342650">
                  <a:extLst>
                    <a:ext uri="{9D8B030D-6E8A-4147-A177-3AD203B41FA5}">
                      <a16:colId xmlns:a16="http://schemas.microsoft.com/office/drawing/2014/main" val="20003"/>
                    </a:ext>
                  </a:extLst>
                </a:gridCol>
              </a:tblGrid>
              <a:tr h="5067300">
                <a:tc>
                  <a:txBody>
                    <a:bodyPr/>
                    <a:lstStyle/>
                    <a:p>
                      <a:pPr marL="0" lvl="0" indent="0" algn="just" rtl="0">
                        <a:lnSpc>
                          <a:spcPct val="115000"/>
                        </a:lnSpc>
                        <a:spcBef>
                          <a:spcPts val="1200"/>
                        </a:spcBef>
                        <a:spcAft>
                          <a:spcPts val="1200"/>
                        </a:spcAft>
                        <a:buNone/>
                      </a:pPr>
                      <a:r>
                        <a:rPr lang="en" sz="1600">
                          <a:latin typeface="Times New Roman"/>
                          <a:ea typeface="Times New Roman"/>
                          <a:cs typeface="Times New Roman"/>
                          <a:sym typeface="Times New Roman"/>
                        </a:rPr>
                        <a:t>3</a:t>
                      </a:r>
                      <a:endParaRPr sz="16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just" rtl="0">
                        <a:lnSpc>
                          <a:spcPct val="115000"/>
                        </a:lnSpc>
                        <a:spcBef>
                          <a:spcPts val="1200"/>
                        </a:spcBef>
                        <a:spcAft>
                          <a:spcPts val="1200"/>
                        </a:spcAft>
                        <a:buNone/>
                      </a:pPr>
                      <a:r>
                        <a:rPr lang="en" sz="1600">
                          <a:latin typeface="Times New Roman"/>
                          <a:ea typeface="Times New Roman"/>
                          <a:cs typeface="Times New Roman"/>
                          <a:sym typeface="Times New Roman"/>
                        </a:rPr>
                        <a:t>Kĩ thuật các thế tay an toàn</a:t>
                      </a:r>
                      <a:endParaRPr sz="16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just" rtl="0">
                        <a:lnSpc>
                          <a:spcPct val="115000"/>
                        </a:lnSpc>
                        <a:spcBef>
                          <a:spcPts val="1200"/>
                        </a:spcBef>
                        <a:spcAft>
                          <a:spcPts val="0"/>
                        </a:spcAft>
                        <a:buNone/>
                      </a:pPr>
                      <a:r>
                        <a:rPr lang="en" sz="1600">
                          <a:latin typeface="Times New Roman"/>
                          <a:ea typeface="Times New Roman"/>
                          <a:cs typeface="Times New Roman"/>
                          <a:sym typeface="Times New Roman"/>
                        </a:rPr>
                        <a:t>- Thế tay an toàn dưới: Tay học sinh khuyết tật nhìn để phía dưới và cách bụng 1 gang tay (để mu bàn tay hướng ra ngoài). Tay giữ nguyên vị trí khi di chuyển để tránh vật cản tầm dưới thân người</a:t>
                      </a:r>
                      <a:endParaRPr sz="1600">
                        <a:latin typeface="Times New Roman"/>
                        <a:ea typeface="Times New Roman"/>
                        <a:cs typeface="Times New Roman"/>
                        <a:sym typeface="Times New Roman"/>
                      </a:endParaRPr>
                    </a:p>
                    <a:p>
                      <a:pPr marL="0" lvl="0" indent="0" algn="just" rtl="0">
                        <a:lnSpc>
                          <a:spcPct val="115000"/>
                        </a:lnSpc>
                        <a:spcBef>
                          <a:spcPts val="1200"/>
                        </a:spcBef>
                        <a:spcAft>
                          <a:spcPts val="0"/>
                        </a:spcAft>
                        <a:buNone/>
                      </a:pPr>
                      <a:r>
                        <a:rPr lang="en" sz="1600">
                          <a:latin typeface="Times New Roman"/>
                          <a:ea typeface="Times New Roman"/>
                          <a:cs typeface="Times New Roman"/>
                          <a:sym typeface="Times New Roman"/>
                        </a:rPr>
                        <a:t>- Thế tay an toàn giữa: Tay học sinh khuyết tật nhìn để giữa ngực, mu bàn tay hướng ra ngoài. Giữ nguyên vị trí tay trong khi di chuyển</a:t>
                      </a:r>
                      <a:endParaRPr sz="1600">
                        <a:latin typeface="Times New Roman"/>
                        <a:ea typeface="Times New Roman"/>
                        <a:cs typeface="Times New Roman"/>
                        <a:sym typeface="Times New Roman"/>
                      </a:endParaRPr>
                    </a:p>
                    <a:p>
                      <a:pPr marL="0" lvl="0" indent="0" algn="just" rtl="0">
                        <a:lnSpc>
                          <a:spcPct val="115000"/>
                        </a:lnSpc>
                        <a:spcBef>
                          <a:spcPts val="1200"/>
                        </a:spcBef>
                        <a:spcAft>
                          <a:spcPts val="1200"/>
                        </a:spcAft>
                        <a:buNone/>
                      </a:pPr>
                      <a:r>
                        <a:rPr lang="en" sz="1600">
                          <a:latin typeface="Times New Roman"/>
                          <a:ea typeface="Times New Roman"/>
                          <a:cs typeface="Times New Roman"/>
                          <a:sym typeface="Times New Roman"/>
                        </a:rPr>
                        <a:t>- Thế tay an toàn trên: Tay học sinh khuyết tật nhìn để trước trán cách trán khoảng 5cm. Tay giữ nguyên vị trí trong khi di chuyển</a:t>
                      </a:r>
                      <a:endParaRPr sz="16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just" rtl="0">
                        <a:lnSpc>
                          <a:spcPct val="115000"/>
                        </a:lnSpc>
                        <a:spcBef>
                          <a:spcPts val="1200"/>
                        </a:spcBef>
                        <a:spcAft>
                          <a:spcPts val="0"/>
                        </a:spcAft>
                        <a:buNone/>
                      </a:pPr>
                      <a:r>
                        <a:rPr lang="en" sz="1600">
                          <a:latin typeface="Times New Roman"/>
                          <a:ea typeface="Times New Roman"/>
                          <a:cs typeface="Times New Roman"/>
                          <a:sym typeface="Times New Roman"/>
                        </a:rPr>
                        <a:t>- Khuyến khích học sinh khuyết tật nhìn sử dụng các thế tay an toàn thường xuyên để đảm bảo an toàn</a:t>
                      </a:r>
                      <a:endParaRPr sz="1600">
                        <a:latin typeface="Times New Roman"/>
                        <a:ea typeface="Times New Roman"/>
                        <a:cs typeface="Times New Roman"/>
                        <a:sym typeface="Times New Roman"/>
                      </a:endParaRPr>
                    </a:p>
                    <a:p>
                      <a:pPr marL="0" lvl="0" indent="0" algn="just" rtl="0">
                        <a:lnSpc>
                          <a:spcPct val="115000"/>
                        </a:lnSpc>
                        <a:spcBef>
                          <a:spcPts val="1200"/>
                        </a:spcBef>
                        <a:spcAft>
                          <a:spcPts val="0"/>
                        </a:spcAft>
                        <a:buNone/>
                      </a:pPr>
                      <a:r>
                        <a:rPr lang="en" sz="1600">
                          <a:latin typeface="Times New Roman"/>
                          <a:ea typeface="Times New Roman"/>
                          <a:cs typeface="Times New Roman"/>
                          <a:sym typeface="Times New Roman"/>
                        </a:rPr>
                        <a:t>- Hướng dẫn học sinh khuyết tật nhìn sử dụng kết hợp 2 tay với 2 thế tay an toàn khác nhau để di chuyển ở môi trường lạ, có nhiều vật cản và khó xác định.</a:t>
                      </a:r>
                      <a:endParaRPr sz="1600">
                        <a:latin typeface="Times New Roman"/>
                        <a:ea typeface="Times New Roman"/>
                        <a:cs typeface="Times New Roman"/>
                        <a:sym typeface="Times New Roman"/>
                      </a:endParaRPr>
                    </a:p>
                    <a:p>
                      <a:pPr marL="0" lvl="0" indent="0" algn="just" rtl="0">
                        <a:lnSpc>
                          <a:spcPct val="115000"/>
                        </a:lnSpc>
                        <a:spcBef>
                          <a:spcPts val="1200"/>
                        </a:spcBef>
                        <a:spcAft>
                          <a:spcPts val="1200"/>
                        </a:spcAft>
                        <a:buNone/>
                      </a:pPr>
                      <a:r>
                        <a:rPr lang="en" sz="1600">
                          <a:latin typeface="Times New Roman"/>
                          <a:ea typeface="Times New Roman"/>
                          <a:cs typeface="Times New Roman"/>
                          <a:sym typeface="Times New Roman"/>
                        </a:rPr>
                        <a:t>- Giáo viên cần cho học sinh sáng hiểu được tầm quan trọng của kĩ thuật các thế tay an toàn và hỗ trợ cho học sinh khuyết tật nhìn có thể sử dụng trong môi trường hoà nhập. Học sinh sáng cần có thái độ tích cực khi học sinh khuyết tật nhìn sử dụng các thế tay, tránh chế nhạo, cười chê.</a:t>
                      </a:r>
                      <a:endParaRPr sz="16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1933"/>
        <p:cNvGrpSpPr/>
        <p:nvPr/>
      </p:nvGrpSpPr>
      <p:grpSpPr>
        <a:xfrm>
          <a:off x="0" y="0"/>
          <a:ext cx="0" cy="0"/>
          <a:chOff x="0" y="0"/>
          <a:chExt cx="0" cy="0"/>
        </a:xfrm>
      </p:grpSpPr>
      <p:graphicFrame>
        <p:nvGraphicFramePr>
          <p:cNvPr id="1934" name="Google Shape;1934;p237"/>
          <p:cNvGraphicFramePr/>
          <p:nvPr/>
        </p:nvGraphicFramePr>
        <p:xfrm>
          <a:off x="304800" y="609600"/>
          <a:ext cx="8486450" cy="3493897"/>
        </p:xfrm>
        <a:graphic>
          <a:graphicData uri="http://schemas.openxmlformats.org/drawingml/2006/table">
            <a:tbl>
              <a:tblPr>
                <a:noFill/>
                <a:tableStyleId>{2131C45A-2EEF-4D18-BC25-CB6F3CE8E12B}</a:tableStyleId>
              </a:tblPr>
              <a:tblGrid>
                <a:gridCol w="983700">
                  <a:extLst>
                    <a:ext uri="{9D8B030D-6E8A-4147-A177-3AD203B41FA5}">
                      <a16:colId xmlns:a16="http://schemas.microsoft.com/office/drawing/2014/main" val="20000"/>
                    </a:ext>
                  </a:extLst>
                </a:gridCol>
                <a:gridCol w="1800650">
                  <a:extLst>
                    <a:ext uri="{9D8B030D-6E8A-4147-A177-3AD203B41FA5}">
                      <a16:colId xmlns:a16="http://schemas.microsoft.com/office/drawing/2014/main" val="20001"/>
                    </a:ext>
                  </a:extLst>
                </a:gridCol>
                <a:gridCol w="2967750">
                  <a:extLst>
                    <a:ext uri="{9D8B030D-6E8A-4147-A177-3AD203B41FA5}">
                      <a16:colId xmlns:a16="http://schemas.microsoft.com/office/drawing/2014/main" val="20002"/>
                    </a:ext>
                  </a:extLst>
                </a:gridCol>
                <a:gridCol w="2734350">
                  <a:extLst>
                    <a:ext uri="{9D8B030D-6E8A-4147-A177-3AD203B41FA5}">
                      <a16:colId xmlns:a16="http://schemas.microsoft.com/office/drawing/2014/main" val="20003"/>
                    </a:ext>
                  </a:extLst>
                </a:gridCol>
              </a:tblGrid>
              <a:tr h="3013075">
                <a:tc>
                  <a:txBody>
                    <a:bodyPr/>
                    <a:lstStyle/>
                    <a:p>
                      <a:pPr marL="0" lvl="0" indent="0" algn="just" rtl="0">
                        <a:lnSpc>
                          <a:spcPct val="115000"/>
                        </a:lnSpc>
                        <a:spcBef>
                          <a:spcPts val="1200"/>
                        </a:spcBef>
                        <a:spcAft>
                          <a:spcPts val="1200"/>
                        </a:spcAft>
                        <a:buNone/>
                      </a:pPr>
                      <a:r>
                        <a:rPr lang="en" sz="1600">
                          <a:latin typeface="Times New Roman"/>
                          <a:ea typeface="Times New Roman"/>
                          <a:cs typeface="Times New Roman"/>
                          <a:sym typeface="Times New Roman"/>
                        </a:rPr>
                        <a:t>4</a:t>
                      </a:r>
                      <a:endParaRPr sz="16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dk1"/>
                    </a:solidFill>
                  </a:tcPr>
                </a:tc>
                <a:tc>
                  <a:txBody>
                    <a:bodyPr/>
                    <a:lstStyle/>
                    <a:p>
                      <a:pPr marL="0" lvl="0" indent="0" algn="just" rtl="0">
                        <a:lnSpc>
                          <a:spcPct val="115000"/>
                        </a:lnSpc>
                        <a:spcBef>
                          <a:spcPts val="1200"/>
                        </a:spcBef>
                        <a:spcAft>
                          <a:spcPts val="1200"/>
                        </a:spcAft>
                        <a:buNone/>
                      </a:pPr>
                      <a:r>
                        <a:rPr lang="en" sz="1600">
                          <a:latin typeface="Times New Roman"/>
                          <a:ea typeface="Times New Roman"/>
                          <a:cs typeface="Times New Roman"/>
                          <a:sym typeface="Times New Roman"/>
                        </a:rPr>
                        <a:t>Kĩ thuật lên xuống cầu thang</a:t>
                      </a:r>
                      <a:endParaRPr sz="16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dk1"/>
                    </a:solidFill>
                  </a:tcPr>
                </a:tc>
                <a:tc>
                  <a:txBody>
                    <a:bodyPr/>
                    <a:lstStyle/>
                    <a:p>
                      <a:pPr marL="0" lvl="0" indent="0" algn="just" rtl="0">
                        <a:lnSpc>
                          <a:spcPct val="115000"/>
                        </a:lnSpc>
                        <a:spcBef>
                          <a:spcPts val="1200"/>
                        </a:spcBef>
                        <a:spcAft>
                          <a:spcPts val="0"/>
                        </a:spcAft>
                        <a:buNone/>
                      </a:pPr>
                      <a:r>
                        <a:rPr lang="en" sz="1600">
                          <a:latin typeface="Times New Roman"/>
                          <a:ea typeface="Times New Roman"/>
                          <a:cs typeface="Times New Roman"/>
                          <a:sym typeface="Times New Roman"/>
                        </a:rPr>
                        <a:t>- Bước 1: Hướng dẫn học sinh khuyết tật nhìn làm quen với các dạng cầu thang khác nhau, kiểu hình các bậc thang và tay vịn, ước lượng chiều cao của bậc thang</a:t>
                      </a:r>
                      <a:endParaRPr sz="1600">
                        <a:latin typeface="Times New Roman"/>
                        <a:ea typeface="Times New Roman"/>
                        <a:cs typeface="Times New Roman"/>
                        <a:sym typeface="Times New Roman"/>
                      </a:endParaRPr>
                    </a:p>
                    <a:p>
                      <a:pPr marL="0" lvl="0" indent="0" algn="just" rtl="0">
                        <a:lnSpc>
                          <a:spcPct val="115000"/>
                        </a:lnSpc>
                        <a:spcBef>
                          <a:spcPts val="1200"/>
                        </a:spcBef>
                        <a:spcAft>
                          <a:spcPts val="0"/>
                        </a:spcAft>
                        <a:buNone/>
                      </a:pPr>
                      <a:r>
                        <a:rPr lang="en" sz="1600">
                          <a:latin typeface="Times New Roman"/>
                          <a:ea typeface="Times New Roman"/>
                          <a:cs typeface="Times New Roman"/>
                          <a:sym typeface="Times New Roman"/>
                        </a:rPr>
                        <a:t>- Bước 2: Hướng dẫn tay học sinh khuyết tật nhìn lần tìm tay vịn cầu thang và rà theo tay vịn</a:t>
                      </a:r>
                      <a:endParaRPr sz="1600">
                        <a:latin typeface="Times New Roman"/>
                        <a:ea typeface="Times New Roman"/>
                        <a:cs typeface="Times New Roman"/>
                        <a:sym typeface="Times New Roman"/>
                      </a:endParaRPr>
                    </a:p>
                    <a:p>
                      <a:pPr marL="0" lvl="0" indent="0" algn="just" rtl="0">
                        <a:lnSpc>
                          <a:spcPct val="115000"/>
                        </a:lnSpc>
                        <a:spcBef>
                          <a:spcPts val="1200"/>
                        </a:spcBef>
                        <a:spcAft>
                          <a:spcPts val="1200"/>
                        </a:spcAft>
                        <a:buNone/>
                      </a:pPr>
                      <a:r>
                        <a:rPr lang="en" sz="1600">
                          <a:latin typeface="Times New Roman"/>
                          <a:ea typeface="Times New Roman"/>
                          <a:cs typeface="Times New Roman"/>
                          <a:sym typeface="Times New Roman"/>
                        </a:rPr>
                        <a:t>- Bước 3: Phối hợp tay vịn – chân nhẹ nhàng để lên và xuống cầu thang</a:t>
                      </a:r>
                      <a:endParaRPr sz="16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dk1"/>
                    </a:solidFill>
                  </a:tcPr>
                </a:tc>
                <a:tc>
                  <a:txBody>
                    <a:bodyPr/>
                    <a:lstStyle/>
                    <a:p>
                      <a:pPr marL="0" lvl="0" indent="0" algn="just" rtl="0">
                        <a:lnSpc>
                          <a:spcPct val="115000"/>
                        </a:lnSpc>
                        <a:spcBef>
                          <a:spcPts val="1200"/>
                        </a:spcBef>
                        <a:spcAft>
                          <a:spcPts val="0"/>
                        </a:spcAft>
                        <a:buNone/>
                      </a:pPr>
                      <a:r>
                        <a:rPr lang="en" sz="1600">
                          <a:latin typeface="Times New Roman"/>
                          <a:ea typeface="Times New Roman"/>
                          <a:cs typeface="Times New Roman"/>
                          <a:sym typeface="Times New Roman"/>
                        </a:rPr>
                        <a:t>- Sử dụng học sinh sáng để hỗ trợ học sinh khuyết tật nhìn khám phá các kiểu cầu thang khác nhau của trường hoà nhập</a:t>
                      </a:r>
                      <a:endParaRPr sz="1600">
                        <a:latin typeface="Times New Roman"/>
                        <a:ea typeface="Times New Roman"/>
                        <a:cs typeface="Times New Roman"/>
                        <a:sym typeface="Times New Roman"/>
                      </a:endParaRPr>
                    </a:p>
                    <a:p>
                      <a:pPr marL="0" lvl="0" indent="0" algn="just" rtl="0">
                        <a:lnSpc>
                          <a:spcPct val="115000"/>
                        </a:lnSpc>
                        <a:spcBef>
                          <a:spcPts val="1200"/>
                        </a:spcBef>
                        <a:spcAft>
                          <a:spcPts val="0"/>
                        </a:spcAft>
                        <a:buNone/>
                      </a:pPr>
                      <a:r>
                        <a:rPr lang="en" sz="1600">
                          <a:latin typeface="Times New Roman"/>
                          <a:ea typeface="Times New Roman"/>
                          <a:cs typeface="Times New Roman"/>
                          <a:sym typeface="Times New Roman"/>
                        </a:rPr>
                        <a:t>- Hàng ngày khuyến khích học sinh khuyết tật nhìn thực hành di chuyển lên, xuống cầu thang độc lập</a:t>
                      </a:r>
                      <a:endParaRPr sz="1600">
                        <a:latin typeface="Times New Roman"/>
                        <a:ea typeface="Times New Roman"/>
                        <a:cs typeface="Times New Roman"/>
                        <a:sym typeface="Times New Roman"/>
                      </a:endParaRPr>
                    </a:p>
                    <a:p>
                      <a:pPr marL="0" lvl="0" indent="0" algn="just" rtl="0">
                        <a:lnSpc>
                          <a:spcPct val="115000"/>
                        </a:lnSpc>
                        <a:spcBef>
                          <a:spcPts val="1200"/>
                        </a:spcBef>
                        <a:spcAft>
                          <a:spcPts val="1200"/>
                        </a:spcAft>
                        <a:buNone/>
                      </a:pPr>
                      <a:r>
                        <a:rPr lang="en" sz="1600">
                          <a:latin typeface="Times New Roman"/>
                          <a:ea typeface="Times New Roman"/>
                          <a:cs typeface="Times New Roman"/>
                          <a:sym typeface="Times New Roman"/>
                        </a:rPr>
                        <a:t>- Cần dạy kĩ thuật lên xuống cầu thang ở các môi trường cầu thang khác nhau.</a:t>
                      </a:r>
                      <a:endParaRPr sz="16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dk1"/>
                    </a:solid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1938"/>
        <p:cNvGrpSpPr/>
        <p:nvPr/>
      </p:nvGrpSpPr>
      <p:grpSpPr>
        <a:xfrm>
          <a:off x="0" y="0"/>
          <a:ext cx="0" cy="0"/>
          <a:chOff x="0" y="0"/>
          <a:chExt cx="0" cy="0"/>
        </a:xfrm>
      </p:grpSpPr>
      <p:graphicFrame>
        <p:nvGraphicFramePr>
          <p:cNvPr id="1939" name="Google Shape;1939;p238"/>
          <p:cNvGraphicFramePr/>
          <p:nvPr/>
        </p:nvGraphicFramePr>
        <p:xfrm>
          <a:off x="152400" y="76200"/>
          <a:ext cx="8875275" cy="4743577"/>
        </p:xfrm>
        <a:graphic>
          <a:graphicData uri="http://schemas.openxmlformats.org/drawingml/2006/table">
            <a:tbl>
              <a:tblPr>
                <a:noFill/>
                <a:tableStyleId>{2131C45A-2EEF-4D18-BC25-CB6F3CE8E12B}</a:tableStyleId>
              </a:tblPr>
              <a:tblGrid>
                <a:gridCol w="1028775">
                  <a:extLst>
                    <a:ext uri="{9D8B030D-6E8A-4147-A177-3AD203B41FA5}">
                      <a16:colId xmlns:a16="http://schemas.microsoft.com/office/drawing/2014/main" val="20000"/>
                    </a:ext>
                  </a:extLst>
                </a:gridCol>
                <a:gridCol w="1883150">
                  <a:extLst>
                    <a:ext uri="{9D8B030D-6E8A-4147-A177-3AD203B41FA5}">
                      <a16:colId xmlns:a16="http://schemas.microsoft.com/office/drawing/2014/main" val="20001"/>
                    </a:ext>
                  </a:extLst>
                </a:gridCol>
                <a:gridCol w="3103725">
                  <a:extLst>
                    <a:ext uri="{9D8B030D-6E8A-4147-A177-3AD203B41FA5}">
                      <a16:colId xmlns:a16="http://schemas.microsoft.com/office/drawing/2014/main" val="20002"/>
                    </a:ext>
                  </a:extLst>
                </a:gridCol>
                <a:gridCol w="2859625">
                  <a:extLst>
                    <a:ext uri="{9D8B030D-6E8A-4147-A177-3AD203B41FA5}">
                      <a16:colId xmlns:a16="http://schemas.microsoft.com/office/drawing/2014/main" val="20003"/>
                    </a:ext>
                  </a:extLst>
                </a:gridCol>
              </a:tblGrid>
              <a:tr h="4232275">
                <a:tc>
                  <a:txBody>
                    <a:bodyPr/>
                    <a:lstStyle/>
                    <a:p>
                      <a:pPr marL="0" lvl="0" indent="0" algn="just" rtl="0">
                        <a:lnSpc>
                          <a:spcPct val="115000"/>
                        </a:lnSpc>
                        <a:spcBef>
                          <a:spcPts val="1200"/>
                        </a:spcBef>
                        <a:spcAft>
                          <a:spcPts val="1200"/>
                        </a:spcAft>
                        <a:buNone/>
                      </a:pPr>
                      <a:r>
                        <a:rPr lang="en" sz="1600">
                          <a:latin typeface="Times New Roman"/>
                          <a:ea typeface="Times New Roman"/>
                          <a:cs typeface="Times New Roman"/>
                          <a:sym typeface="Times New Roman"/>
                        </a:rPr>
                        <a:t>5</a:t>
                      </a:r>
                      <a:endParaRPr sz="16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dk1"/>
                    </a:solidFill>
                  </a:tcPr>
                </a:tc>
                <a:tc>
                  <a:txBody>
                    <a:bodyPr/>
                    <a:lstStyle/>
                    <a:p>
                      <a:pPr marL="0" lvl="0" indent="0" algn="just" rtl="0">
                        <a:lnSpc>
                          <a:spcPct val="115000"/>
                        </a:lnSpc>
                        <a:spcBef>
                          <a:spcPts val="1200"/>
                        </a:spcBef>
                        <a:spcAft>
                          <a:spcPts val="1200"/>
                        </a:spcAft>
                        <a:buNone/>
                      </a:pPr>
                      <a:r>
                        <a:rPr lang="en" sz="1600">
                          <a:latin typeface="Times New Roman"/>
                          <a:ea typeface="Times New Roman"/>
                          <a:cs typeface="Times New Roman"/>
                          <a:sym typeface="Times New Roman"/>
                        </a:rPr>
                        <a:t>Định hướng các vị trí, địa hình trong trường, lớp hoà nhập</a:t>
                      </a:r>
                      <a:endParaRPr sz="16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dk1"/>
                    </a:solidFill>
                  </a:tcPr>
                </a:tc>
                <a:tc>
                  <a:txBody>
                    <a:bodyPr/>
                    <a:lstStyle/>
                    <a:p>
                      <a:pPr marL="0" lvl="0" indent="0" algn="just" rtl="0">
                        <a:lnSpc>
                          <a:spcPct val="115000"/>
                        </a:lnSpc>
                        <a:spcBef>
                          <a:spcPts val="1200"/>
                        </a:spcBef>
                        <a:spcAft>
                          <a:spcPts val="0"/>
                        </a:spcAft>
                        <a:buNone/>
                      </a:pPr>
                      <a:r>
                        <a:rPr lang="en" sz="1600">
                          <a:latin typeface="Times New Roman"/>
                          <a:ea typeface="Times New Roman"/>
                          <a:cs typeface="Times New Roman"/>
                          <a:sym typeface="Times New Roman"/>
                        </a:rPr>
                        <a:t>- Hướng dẫn học sinh khuyết tật nhìn sử dụng các hướng không gian khác nhau: Trái phải, trên dưới, trong ngoài, đông tây nam bắc để xác định các vị trí khác nhau của trường hoà nhập: Lớp học, sân chơi, sân thể dục, phòng học cá nhân, phòng thí nghiệm, phòng ăn, nhà vệ sinh, các phòng ban chức năng của trường…</a:t>
                      </a:r>
                      <a:endParaRPr sz="1600">
                        <a:latin typeface="Times New Roman"/>
                        <a:ea typeface="Times New Roman"/>
                        <a:cs typeface="Times New Roman"/>
                        <a:sym typeface="Times New Roman"/>
                      </a:endParaRPr>
                    </a:p>
                    <a:p>
                      <a:pPr marL="0" lvl="0" indent="0" algn="just" rtl="0">
                        <a:lnSpc>
                          <a:spcPct val="115000"/>
                        </a:lnSpc>
                        <a:spcBef>
                          <a:spcPts val="1200"/>
                        </a:spcBef>
                        <a:spcAft>
                          <a:spcPts val="1200"/>
                        </a:spcAft>
                        <a:buNone/>
                      </a:pPr>
                      <a:r>
                        <a:rPr lang="en" sz="1600">
                          <a:latin typeface="Times New Roman"/>
                          <a:ea typeface="Times New Roman"/>
                          <a:cs typeface="Times New Roman"/>
                          <a:sym typeface="Times New Roman"/>
                        </a:rPr>
                        <a:t>- Hướng dẫn học sinh khuyết tật nhìn xác định các vị trí không gian khác nhau trong lớp học: Chỗ ngồi, cửa ra vào, cửa sổ, bàn giáo viên, bảng, bục giảng….</a:t>
                      </a:r>
                      <a:endParaRPr sz="16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dk1"/>
                    </a:solidFill>
                  </a:tcPr>
                </a:tc>
                <a:tc>
                  <a:txBody>
                    <a:bodyPr/>
                    <a:lstStyle/>
                    <a:p>
                      <a:pPr marL="0" lvl="0" indent="0" algn="just" rtl="0">
                        <a:lnSpc>
                          <a:spcPct val="115000"/>
                        </a:lnSpc>
                        <a:spcBef>
                          <a:spcPts val="1200"/>
                        </a:spcBef>
                        <a:spcAft>
                          <a:spcPts val="0"/>
                        </a:spcAft>
                        <a:buNone/>
                      </a:pPr>
                      <a:r>
                        <a:rPr lang="en" sz="1600">
                          <a:latin typeface="Times New Roman"/>
                          <a:ea typeface="Times New Roman"/>
                          <a:cs typeface="Times New Roman"/>
                          <a:sym typeface="Times New Roman"/>
                        </a:rPr>
                        <a:t>Mỗi địa điểm/ vị trí trong trường cần giúp học sinh khuyết tật nhìn chỉ ra những điểm mốc (những đồ vật, sự vật không thay đổi, đặt ở vị trí cố định, có sự khác biệt với vật khác), điểm đầu mối (những mùi hương, dấu hiệu cảnh báo xúc giác, thính giác) để báo hiệu trước cho trẻ hướng của vị trí cần đến.</a:t>
                      </a:r>
                      <a:endParaRPr sz="1600">
                        <a:latin typeface="Times New Roman"/>
                        <a:ea typeface="Times New Roman"/>
                        <a:cs typeface="Times New Roman"/>
                        <a:sym typeface="Times New Roman"/>
                      </a:endParaRPr>
                    </a:p>
                    <a:p>
                      <a:pPr marL="0" lvl="0" indent="0" algn="just" rtl="0">
                        <a:lnSpc>
                          <a:spcPct val="115000"/>
                        </a:lnSpc>
                        <a:spcBef>
                          <a:spcPts val="1200"/>
                        </a:spcBef>
                        <a:spcAft>
                          <a:spcPts val="1200"/>
                        </a:spcAft>
                        <a:buNone/>
                      </a:pPr>
                      <a:r>
                        <a:rPr lang="en" sz="1600">
                          <a:latin typeface="Times New Roman"/>
                          <a:ea typeface="Times New Roman"/>
                          <a:cs typeface="Times New Roman"/>
                          <a:sym typeface="Times New Roman"/>
                        </a:rPr>
                        <a:t>- Luyện tập cho học sinh khuyết tật nhìn hàng ngày xác định rõ những điểm mốc, điểm đầu mối để tìm được các vị trí/địa điểm khác nhau trong trường hoà nhập.</a:t>
                      </a:r>
                      <a:endParaRPr sz="1600">
                        <a:latin typeface="Times New Roman"/>
                        <a:ea typeface="Times New Roman"/>
                        <a:cs typeface="Times New Roman"/>
                        <a:sym typeface="Times New Roman"/>
                      </a:endParaRPr>
                    </a:p>
                  </a:txBody>
                  <a:tcPr marL="63500" marR="63500" marT="63500" marB="635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dk1"/>
                    </a:solid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1943"/>
        <p:cNvGrpSpPr/>
        <p:nvPr/>
      </p:nvGrpSpPr>
      <p:grpSpPr>
        <a:xfrm>
          <a:off x="0" y="0"/>
          <a:ext cx="0" cy="0"/>
          <a:chOff x="0" y="0"/>
          <a:chExt cx="0" cy="0"/>
        </a:xfrm>
      </p:grpSpPr>
      <p:sp>
        <p:nvSpPr>
          <p:cNvPr id="1944" name="Google Shape;1944;p239"/>
          <p:cNvSpPr txBox="1"/>
          <p:nvPr/>
        </p:nvSpPr>
        <p:spPr>
          <a:xfrm>
            <a:off x="700500" y="733200"/>
            <a:ext cx="7743000" cy="1751100"/>
          </a:xfrm>
          <a:prstGeom prst="rect">
            <a:avLst/>
          </a:prstGeom>
          <a:noFill/>
          <a:ln>
            <a:noFill/>
          </a:ln>
        </p:spPr>
        <p:txBody>
          <a:bodyPr spcFirstLastPara="1" wrap="square" lIns="91425" tIns="91425" rIns="91425" bIns="91425" anchor="t" anchorCtr="0">
            <a:spAutoFit/>
          </a:bodyPr>
          <a:lstStyle/>
          <a:p>
            <a:pPr marL="0" lvl="0" indent="0" algn="just" rtl="0">
              <a:lnSpc>
                <a:spcPct val="115000"/>
              </a:lnSpc>
              <a:spcBef>
                <a:spcPts val="1800"/>
              </a:spcBef>
              <a:spcAft>
                <a:spcPts val="0"/>
              </a:spcAft>
              <a:buNone/>
            </a:pPr>
            <a:r>
              <a:rPr lang="en" sz="1800" b="1">
                <a:latin typeface="Times New Roman"/>
                <a:ea typeface="Times New Roman"/>
                <a:cs typeface="Times New Roman"/>
                <a:sym typeface="Times New Roman"/>
              </a:rPr>
              <a:t>3.3. Kỹ năng hỗ trợ ngoài giờ trên lớp dành cho học sinh khuyết nhìn cấp trung học cơ sở</a:t>
            </a:r>
            <a:endParaRPr sz="1800" b="1">
              <a:latin typeface="Times New Roman"/>
              <a:ea typeface="Times New Roman"/>
              <a:cs typeface="Times New Roman"/>
              <a:sym typeface="Times New Roman"/>
            </a:endParaRPr>
          </a:p>
          <a:p>
            <a:pPr marL="0" lvl="0" indent="0" algn="just" rtl="0">
              <a:lnSpc>
                <a:spcPct val="115000"/>
              </a:lnSpc>
              <a:spcBef>
                <a:spcPts val="1400"/>
              </a:spcBef>
              <a:spcAft>
                <a:spcPts val="0"/>
              </a:spcAft>
              <a:buNone/>
            </a:pPr>
            <a:r>
              <a:rPr lang="en" sz="1800" b="1">
                <a:latin typeface="Times New Roman"/>
                <a:ea typeface="Times New Roman"/>
                <a:cs typeface="Times New Roman"/>
                <a:sym typeface="Times New Roman"/>
              </a:rPr>
              <a:t>3.3.1. Hình thức hỗ trợ ngoài giờ lên lớp cho học sinh khuyết tật nhìn</a:t>
            </a:r>
            <a:endParaRPr sz="1800" b="1">
              <a:latin typeface="Times New Roman"/>
              <a:ea typeface="Times New Roman"/>
              <a:cs typeface="Times New Roman"/>
              <a:sym typeface="Times New Roman"/>
            </a:endParaRPr>
          </a:p>
          <a:p>
            <a:pPr marL="0" lvl="0" indent="266700" algn="just" rtl="0">
              <a:lnSpc>
                <a:spcPct val="115000"/>
              </a:lnSpc>
              <a:spcBef>
                <a:spcPts val="1200"/>
              </a:spcBef>
              <a:spcAft>
                <a:spcPts val="1200"/>
              </a:spcAft>
              <a:buNone/>
            </a:pPr>
            <a:r>
              <a:rPr lang="en" sz="1800">
                <a:latin typeface="Times New Roman"/>
                <a:ea typeface="Times New Roman"/>
                <a:cs typeface="Times New Roman"/>
                <a:sym typeface="Times New Roman"/>
              </a:rPr>
              <a:t>Có 2 hình thức phổ biến trong hoạt động hỗ trợ học sinh ngoài giờ lên lớp:</a:t>
            </a:r>
            <a:endParaRPr sz="18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64"/>
        <p:cNvGrpSpPr/>
        <p:nvPr/>
      </p:nvGrpSpPr>
      <p:grpSpPr>
        <a:xfrm>
          <a:off x="0" y="0"/>
          <a:ext cx="0" cy="0"/>
          <a:chOff x="0" y="0"/>
          <a:chExt cx="0" cy="0"/>
        </a:xfrm>
      </p:grpSpPr>
      <p:sp>
        <p:nvSpPr>
          <p:cNvPr id="565" name="Google Shape;565;p36"/>
          <p:cNvSpPr txBox="1">
            <a:spLocks noGrp="1"/>
          </p:cNvSpPr>
          <p:nvPr>
            <p:ph type="title"/>
          </p:nvPr>
        </p:nvSpPr>
        <p:spPr>
          <a:xfrm>
            <a:off x="713850" y="445025"/>
            <a:ext cx="6789300" cy="572700"/>
          </a:xfrm>
          <a:prstGeom prst="rect">
            <a:avLst/>
          </a:prstGeom>
        </p:spPr>
        <p:txBody>
          <a:bodyPr spcFirstLastPara="1" wrap="square" lIns="91425" tIns="91425" rIns="91425" bIns="91425" anchor="t" anchorCtr="0">
            <a:noAutofit/>
          </a:bodyPr>
          <a:lstStyle/>
          <a:p>
            <a:pPr marL="0" lvl="0" indent="0" algn="just" rtl="0">
              <a:lnSpc>
                <a:spcPct val="115000"/>
              </a:lnSpc>
              <a:spcBef>
                <a:spcPts val="1400"/>
              </a:spcBef>
              <a:spcAft>
                <a:spcPts val="0"/>
              </a:spcAft>
              <a:buNone/>
            </a:pPr>
            <a:r>
              <a:rPr lang="en" sz="1800" dirty="0">
                <a:solidFill>
                  <a:srgbClr val="0070C0"/>
                </a:solidFill>
                <a:latin typeface="Anton"/>
                <a:ea typeface="Anton"/>
                <a:cs typeface="Anton"/>
                <a:sym typeface="Anton"/>
              </a:rPr>
              <a:t>4. Đặc điểm phát triển học sinh khuyết tật nhìn cấp trung học cơ sở</a:t>
            </a:r>
            <a:endParaRPr sz="1800" dirty="0">
              <a:solidFill>
                <a:srgbClr val="0070C0"/>
              </a:solidFill>
              <a:latin typeface="Anton"/>
              <a:ea typeface="Anton"/>
              <a:cs typeface="Anton"/>
              <a:sym typeface="Anton"/>
            </a:endParaRPr>
          </a:p>
        </p:txBody>
      </p:sp>
      <p:sp>
        <p:nvSpPr>
          <p:cNvPr id="566" name="Google Shape;566;p36"/>
          <p:cNvSpPr/>
          <p:nvPr/>
        </p:nvSpPr>
        <p:spPr>
          <a:xfrm>
            <a:off x="7592350" y="4697600"/>
            <a:ext cx="2007300" cy="133800"/>
          </a:xfrm>
          <a:prstGeom prst="ellipse">
            <a:avLst/>
          </a:prstGeom>
          <a:solidFill>
            <a:schemeClr val="accent4">
              <a:alpha val="2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67" name="Google Shape;567;p36"/>
          <p:cNvGrpSpPr/>
          <p:nvPr/>
        </p:nvGrpSpPr>
        <p:grpSpPr>
          <a:xfrm>
            <a:off x="7830352" y="1526817"/>
            <a:ext cx="1345451" cy="3221634"/>
            <a:chOff x="2736175" y="4424625"/>
            <a:chExt cx="439159" cy="1051550"/>
          </a:xfrm>
        </p:grpSpPr>
        <p:sp>
          <p:nvSpPr>
            <p:cNvPr id="568" name="Google Shape;568;p36"/>
            <p:cNvSpPr/>
            <p:nvPr/>
          </p:nvSpPr>
          <p:spPr>
            <a:xfrm>
              <a:off x="3000325" y="4985775"/>
              <a:ext cx="43900" cy="453650"/>
            </a:xfrm>
            <a:custGeom>
              <a:avLst/>
              <a:gdLst/>
              <a:ahLst/>
              <a:cxnLst/>
              <a:rect l="l" t="t" r="r" b="b"/>
              <a:pathLst>
                <a:path w="1756" h="18146" extrusionOk="0">
                  <a:moveTo>
                    <a:pt x="878" y="1"/>
                  </a:moveTo>
                  <a:cubicBezTo>
                    <a:pt x="394" y="1"/>
                    <a:pt x="0" y="395"/>
                    <a:pt x="0" y="879"/>
                  </a:cubicBezTo>
                  <a:lnTo>
                    <a:pt x="0" y="17268"/>
                  </a:lnTo>
                  <a:cubicBezTo>
                    <a:pt x="0" y="17750"/>
                    <a:pt x="394" y="18146"/>
                    <a:pt x="878" y="18146"/>
                  </a:cubicBezTo>
                  <a:cubicBezTo>
                    <a:pt x="1365" y="18146"/>
                    <a:pt x="1756" y="17750"/>
                    <a:pt x="1756" y="17268"/>
                  </a:cubicBezTo>
                  <a:lnTo>
                    <a:pt x="1756" y="879"/>
                  </a:lnTo>
                  <a:cubicBezTo>
                    <a:pt x="1756" y="395"/>
                    <a:pt x="1365" y="1"/>
                    <a:pt x="878" y="1"/>
                  </a:cubicBezTo>
                  <a:close/>
                </a:path>
              </a:pathLst>
            </a:custGeom>
            <a:solidFill>
              <a:srgbClr val="B664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9" name="Google Shape;569;p36"/>
            <p:cNvSpPr/>
            <p:nvPr/>
          </p:nvSpPr>
          <p:spPr>
            <a:xfrm>
              <a:off x="2982100" y="5407750"/>
              <a:ext cx="153325" cy="67825"/>
            </a:xfrm>
            <a:custGeom>
              <a:avLst/>
              <a:gdLst/>
              <a:ahLst/>
              <a:cxnLst/>
              <a:rect l="l" t="t" r="r" b="b"/>
              <a:pathLst>
                <a:path w="6133" h="2713" extrusionOk="0">
                  <a:moveTo>
                    <a:pt x="600" y="1"/>
                  </a:moveTo>
                  <a:cubicBezTo>
                    <a:pt x="1" y="1396"/>
                    <a:pt x="600" y="2713"/>
                    <a:pt x="600" y="2713"/>
                  </a:cubicBezTo>
                  <a:lnTo>
                    <a:pt x="4920" y="2713"/>
                  </a:lnTo>
                  <a:cubicBezTo>
                    <a:pt x="4920" y="2713"/>
                    <a:pt x="6132" y="2376"/>
                    <a:pt x="2610" y="31"/>
                  </a:cubicBezTo>
                  <a:lnTo>
                    <a:pt x="60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0" name="Google Shape;570;p36"/>
            <p:cNvSpPr/>
            <p:nvPr/>
          </p:nvSpPr>
          <p:spPr>
            <a:xfrm>
              <a:off x="2991300" y="5464400"/>
              <a:ext cx="122575" cy="11775"/>
            </a:xfrm>
            <a:custGeom>
              <a:avLst/>
              <a:gdLst/>
              <a:ahLst/>
              <a:cxnLst/>
              <a:rect l="l" t="t" r="r" b="b"/>
              <a:pathLst>
                <a:path w="4903" h="471" extrusionOk="0">
                  <a:moveTo>
                    <a:pt x="0" y="1"/>
                  </a:moveTo>
                  <a:lnTo>
                    <a:pt x="130" y="470"/>
                  </a:lnTo>
                  <a:lnTo>
                    <a:pt x="4580" y="470"/>
                  </a:lnTo>
                  <a:cubicBezTo>
                    <a:pt x="4903" y="361"/>
                    <a:pt x="4760" y="1"/>
                    <a:pt x="476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1" name="Google Shape;571;p36"/>
            <p:cNvSpPr/>
            <p:nvPr/>
          </p:nvSpPr>
          <p:spPr>
            <a:xfrm>
              <a:off x="3058150" y="5434825"/>
              <a:ext cx="52150" cy="29600"/>
            </a:xfrm>
            <a:custGeom>
              <a:avLst/>
              <a:gdLst/>
              <a:ahLst/>
              <a:cxnLst/>
              <a:rect l="l" t="t" r="r" b="b"/>
              <a:pathLst>
                <a:path w="2086" h="1184" extrusionOk="0">
                  <a:moveTo>
                    <a:pt x="903" y="0"/>
                  </a:moveTo>
                  <a:cubicBezTo>
                    <a:pt x="659" y="0"/>
                    <a:pt x="25" y="105"/>
                    <a:pt x="0" y="1184"/>
                  </a:cubicBezTo>
                  <a:lnTo>
                    <a:pt x="2086" y="1184"/>
                  </a:lnTo>
                  <a:cubicBezTo>
                    <a:pt x="2086" y="1184"/>
                    <a:pt x="2049" y="789"/>
                    <a:pt x="997" y="6"/>
                  </a:cubicBezTo>
                  <a:cubicBezTo>
                    <a:pt x="997" y="6"/>
                    <a:pt x="961" y="0"/>
                    <a:pt x="90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2" name="Google Shape;572;p36"/>
            <p:cNvSpPr/>
            <p:nvPr/>
          </p:nvSpPr>
          <p:spPr>
            <a:xfrm>
              <a:off x="3004825" y="5432075"/>
              <a:ext cx="21450" cy="18825"/>
            </a:xfrm>
            <a:custGeom>
              <a:avLst/>
              <a:gdLst/>
              <a:ahLst/>
              <a:cxnLst/>
              <a:rect l="l" t="t" r="r" b="b"/>
              <a:pathLst>
                <a:path w="858" h="753" extrusionOk="0">
                  <a:moveTo>
                    <a:pt x="429" y="0"/>
                  </a:moveTo>
                  <a:cubicBezTo>
                    <a:pt x="194" y="0"/>
                    <a:pt x="1" y="168"/>
                    <a:pt x="1" y="375"/>
                  </a:cubicBezTo>
                  <a:cubicBezTo>
                    <a:pt x="1" y="583"/>
                    <a:pt x="194" y="753"/>
                    <a:pt x="429" y="753"/>
                  </a:cubicBezTo>
                  <a:cubicBezTo>
                    <a:pt x="667" y="753"/>
                    <a:pt x="858" y="583"/>
                    <a:pt x="858" y="375"/>
                  </a:cubicBezTo>
                  <a:cubicBezTo>
                    <a:pt x="858" y="168"/>
                    <a:pt x="667" y="0"/>
                    <a:pt x="42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3" name="Google Shape;573;p36"/>
            <p:cNvSpPr/>
            <p:nvPr/>
          </p:nvSpPr>
          <p:spPr>
            <a:xfrm>
              <a:off x="2909300" y="4985775"/>
              <a:ext cx="47075" cy="440200"/>
            </a:xfrm>
            <a:custGeom>
              <a:avLst/>
              <a:gdLst/>
              <a:ahLst/>
              <a:cxnLst/>
              <a:rect l="l" t="t" r="r" b="b"/>
              <a:pathLst>
                <a:path w="1883" h="17608" extrusionOk="0">
                  <a:moveTo>
                    <a:pt x="875" y="1"/>
                  </a:moveTo>
                  <a:cubicBezTo>
                    <a:pt x="389" y="4"/>
                    <a:pt x="1" y="403"/>
                    <a:pt x="4" y="885"/>
                  </a:cubicBezTo>
                  <a:lnTo>
                    <a:pt x="123" y="16737"/>
                  </a:lnTo>
                  <a:cubicBezTo>
                    <a:pt x="127" y="17220"/>
                    <a:pt x="521" y="17608"/>
                    <a:pt x="1001" y="17608"/>
                  </a:cubicBezTo>
                  <a:lnTo>
                    <a:pt x="1008" y="17608"/>
                  </a:lnTo>
                  <a:cubicBezTo>
                    <a:pt x="1494" y="17604"/>
                    <a:pt x="1882" y="17207"/>
                    <a:pt x="1879" y="16723"/>
                  </a:cubicBezTo>
                  <a:lnTo>
                    <a:pt x="1760" y="872"/>
                  </a:lnTo>
                  <a:cubicBezTo>
                    <a:pt x="1752" y="392"/>
                    <a:pt x="1361" y="1"/>
                    <a:pt x="882" y="1"/>
                  </a:cubicBezTo>
                  <a:close/>
                </a:path>
              </a:pathLst>
            </a:custGeom>
            <a:solidFill>
              <a:srgbClr val="B664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4" name="Google Shape;574;p36"/>
            <p:cNvSpPr/>
            <p:nvPr/>
          </p:nvSpPr>
          <p:spPr>
            <a:xfrm>
              <a:off x="2896375" y="5407675"/>
              <a:ext cx="152025" cy="67900"/>
            </a:xfrm>
            <a:custGeom>
              <a:avLst/>
              <a:gdLst/>
              <a:ahLst/>
              <a:cxnLst/>
              <a:rect l="l" t="t" r="r" b="b"/>
              <a:pathLst>
                <a:path w="6081" h="2716" extrusionOk="0">
                  <a:moveTo>
                    <a:pt x="2552" y="1"/>
                  </a:moveTo>
                  <a:lnTo>
                    <a:pt x="600" y="4"/>
                  </a:lnTo>
                  <a:cubicBezTo>
                    <a:pt x="0" y="1399"/>
                    <a:pt x="603" y="2716"/>
                    <a:pt x="603" y="2716"/>
                  </a:cubicBezTo>
                  <a:lnTo>
                    <a:pt x="4954" y="2705"/>
                  </a:lnTo>
                  <a:cubicBezTo>
                    <a:pt x="4954" y="2705"/>
                    <a:pt x="6080" y="2334"/>
                    <a:pt x="255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5" name="Google Shape;575;p36"/>
            <p:cNvSpPr/>
            <p:nvPr/>
          </p:nvSpPr>
          <p:spPr>
            <a:xfrm>
              <a:off x="2905975" y="5464150"/>
              <a:ext cx="122350" cy="12025"/>
            </a:xfrm>
            <a:custGeom>
              <a:avLst/>
              <a:gdLst/>
              <a:ahLst/>
              <a:cxnLst/>
              <a:rect l="l" t="t" r="r" b="b"/>
              <a:pathLst>
                <a:path w="4894" h="481" extrusionOk="0">
                  <a:moveTo>
                    <a:pt x="4679" y="0"/>
                  </a:moveTo>
                  <a:lnTo>
                    <a:pt x="1" y="11"/>
                  </a:lnTo>
                  <a:lnTo>
                    <a:pt x="130" y="480"/>
                  </a:lnTo>
                  <a:lnTo>
                    <a:pt x="4580" y="470"/>
                  </a:lnTo>
                  <a:cubicBezTo>
                    <a:pt x="4894" y="283"/>
                    <a:pt x="4679" y="0"/>
                    <a:pt x="46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6" name="Google Shape;576;p36"/>
            <p:cNvSpPr/>
            <p:nvPr/>
          </p:nvSpPr>
          <p:spPr>
            <a:xfrm>
              <a:off x="2970275" y="5435850"/>
              <a:ext cx="54475" cy="28500"/>
            </a:xfrm>
            <a:custGeom>
              <a:avLst/>
              <a:gdLst/>
              <a:ahLst/>
              <a:cxnLst/>
              <a:rect l="l" t="t" r="r" b="b"/>
              <a:pathLst>
                <a:path w="2179" h="1140" extrusionOk="0">
                  <a:moveTo>
                    <a:pt x="962" y="0"/>
                  </a:moveTo>
                  <a:cubicBezTo>
                    <a:pt x="656" y="0"/>
                    <a:pt x="21" y="123"/>
                    <a:pt x="1" y="1140"/>
                  </a:cubicBezTo>
                  <a:lnTo>
                    <a:pt x="2165" y="1132"/>
                  </a:lnTo>
                  <a:cubicBezTo>
                    <a:pt x="2165" y="1132"/>
                    <a:pt x="2179" y="793"/>
                    <a:pt x="1124" y="13"/>
                  </a:cubicBezTo>
                  <a:cubicBezTo>
                    <a:pt x="1124" y="13"/>
                    <a:pt x="1060" y="0"/>
                    <a:pt x="96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7" name="Google Shape;577;p36"/>
            <p:cNvSpPr/>
            <p:nvPr/>
          </p:nvSpPr>
          <p:spPr>
            <a:xfrm>
              <a:off x="2919525" y="5432000"/>
              <a:ext cx="21350" cy="18825"/>
            </a:xfrm>
            <a:custGeom>
              <a:avLst/>
              <a:gdLst/>
              <a:ahLst/>
              <a:cxnLst/>
              <a:rect l="l" t="t" r="r" b="b"/>
              <a:pathLst>
                <a:path w="854" h="753" extrusionOk="0">
                  <a:moveTo>
                    <a:pt x="425" y="0"/>
                  </a:moveTo>
                  <a:cubicBezTo>
                    <a:pt x="190" y="0"/>
                    <a:pt x="0" y="171"/>
                    <a:pt x="0" y="378"/>
                  </a:cubicBezTo>
                  <a:cubicBezTo>
                    <a:pt x="0" y="586"/>
                    <a:pt x="190" y="752"/>
                    <a:pt x="429" y="752"/>
                  </a:cubicBezTo>
                  <a:cubicBezTo>
                    <a:pt x="663" y="752"/>
                    <a:pt x="853" y="582"/>
                    <a:pt x="853" y="375"/>
                  </a:cubicBezTo>
                  <a:cubicBezTo>
                    <a:pt x="853" y="167"/>
                    <a:pt x="663" y="0"/>
                    <a:pt x="42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8" name="Google Shape;578;p36"/>
            <p:cNvSpPr/>
            <p:nvPr/>
          </p:nvSpPr>
          <p:spPr>
            <a:xfrm>
              <a:off x="2956075" y="4664525"/>
              <a:ext cx="46550" cy="96725"/>
            </a:xfrm>
            <a:custGeom>
              <a:avLst/>
              <a:gdLst/>
              <a:ahLst/>
              <a:cxnLst/>
              <a:rect l="l" t="t" r="r" b="b"/>
              <a:pathLst>
                <a:path w="1862" h="3869" extrusionOk="0">
                  <a:moveTo>
                    <a:pt x="933" y="0"/>
                  </a:moveTo>
                  <a:cubicBezTo>
                    <a:pt x="420" y="0"/>
                    <a:pt x="1" y="419"/>
                    <a:pt x="1" y="929"/>
                  </a:cubicBezTo>
                  <a:lnTo>
                    <a:pt x="1" y="2940"/>
                  </a:lnTo>
                  <a:cubicBezTo>
                    <a:pt x="1" y="3450"/>
                    <a:pt x="420" y="3869"/>
                    <a:pt x="933" y="3869"/>
                  </a:cubicBezTo>
                  <a:cubicBezTo>
                    <a:pt x="1443" y="3869"/>
                    <a:pt x="1862" y="3450"/>
                    <a:pt x="1862" y="2940"/>
                  </a:cubicBezTo>
                  <a:lnTo>
                    <a:pt x="1862" y="929"/>
                  </a:lnTo>
                  <a:cubicBezTo>
                    <a:pt x="1862" y="419"/>
                    <a:pt x="1443" y="0"/>
                    <a:pt x="933" y="0"/>
                  </a:cubicBezTo>
                  <a:close/>
                </a:path>
              </a:pathLst>
            </a:custGeom>
            <a:solidFill>
              <a:srgbClr val="DE989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9" name="Google Shape;579;p36"/>
            <p:cNvSpPr/>
            <p:nvPr/>
          </p:nvSpPr>
          <p:spPr>
            <a:xfrm>
              <a:off x="2956075" y="4673450"/>
              <a:ext cx="46550" cy="43650"/>
            </a:xfrm>
            <a:custGeom>
              <a:avLst/>
              <a:gdLst/>
              <a:ahLst/>
              <a:cxnLst/>
              <a:rect l="l" t="t" r="r" b="b"/>
              <a:pathLst>
                <a:path w="1862" h="1746" extrusionOk="0">
                  <a:moveTo>
                    <a:pt x="1" y="1"/>
                  </a:moveTo>
                  <a:lnTo>
                    <a:pt x="1" y="1552"/>
                  </a:lnTo>
                  <a:cubicBezTo>
                    <a:pt x="1" y="1552"/>
                    <a:pt x="462" y="1746"/>
                    <a:pt x="1013" y="1746"/>
                  </a:cubicBezTo>
                  <a:cubicBezTo>
                    <a:pt x="1289" y="1746"/>
                    <a:pt x="1587" y="1697"/>
                    <a:pt x="1862" y="1552"/>
                  </a:cubicBezTo>
                  <a:lnTo>
                    <a:pt x="1862" y="1"/>
                  </a:lnTo>
                  <a:close/>
                </a:path>
              </a:pathLst>
            </a:custGeom>
            <a:solidFill>
              <a:srgbClr val="2823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0" name="Google Shape;580;p36"/>
            <p:cNvSpPr/>
            <p:nvPr/>
          </p:nvSpPr>
          <p:spPr>
            <a:xfrm>
              <a:off x="2866250" y="4735450"/>
              <a:ext cx="225675" cy="320350"/>
            </a:xfrm>
            <a:custGeom>
              <a:avLst/>
              <a:gdLst/>
              <a:ahLst/>
              <a:cxnLst/>
              <a:rect l="l" t="t" r="r" b="b"/>
              <a:pathLst>
                <a:path w="9027" h="12814" extrusionOk="0">
                  <a:moveTo>
                    <a:pt x="4319" y="1"/>
                  </a:moveTo>
                  <a:cubicBezTo>
                    <a:pt x="1907" y="1"/>
                    <a:pt x="1" y="1491"/>
                    <a:pt x="158" y="3512"/>
                  </a:cubicBezTo>
                  <a:cubicBezTo>
                    <a:pt x="253" y="4716"/>
                    <a:pt x="1423" y="7037"/>
                    <a:pt x="1447" y="7721"/>
                  </a:cubicBezTo>
                  <a:cubicBezTo>
                    <a:pt x="1484" y="8783"/>
                    <a:pt x="1321" y="9636"/>
                    <a:pt x="1290" y="10388"/>
                  </a:cubicBezTo>
                  <a:cubicBezTo>
                    <a:pt x="1246" y="11534"/>
                    <a:pt x="1907" y="12814"/>
                    <a:pt x="4319" y="12814"/>
                  </a:cubicBezTo>
                  <a:lnTo>
                    <a:pt x="4710" y="12814"/>
                  </a:lnTo>
                  <a:cubicBezTo>
                    <a:pt x="7122" y="12814"/>
                    <a:pt x="7782" y="11534"/>
                    <a:pt x="7738" y="10388"/>
                  </a:cubicBezTo>
                  <a:cubicBezTo>
                    <a:pt x="7707" y="9636"/>
                    <a:pt x="7612" y="9037"/>
                    <a:pt x="7612" y="7721"/>
                  </a:cubicBezTo>
                  <a:cubicBezTo>
                    <a:pt x="7612" y="6571"/>
                    <a:pt x="8775" y="4716"/>
                    <a:pt x="8868" y="3512"/>
                  </a:cubicBezTo>
                  <a:cubicBezTo>
                    <a:pt x="9027" y="1491"/>
                    <a:pt x="7122" y="1"/>
                    <a:pt x="4710" y="1"/>
                  </a:cubicBezTo>
                  <a:close/>
                </a:path>
              </a:pathLst>
            </a:custGeom>
            <a:solidFill>
              <a:srgbClr val="B664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1" name="Google Shape;581;p36"/>
            <p:cNvSpPr/>
            <p:nvPr/>
          </p:nvSpPr>
          <p:spPr>
            <a:xfrm>
              <a:off x="2895625" y="5015800"/>
              <a:ext cx="160925" cy="188100"/>
            </a:xfrm>
            <a:custGeom>
              <a:avLst/>
              <a:gdLst/>
              <a:ahLst/>
              <a:cxnLst/>
              <a:rect l="l" t="t" r="r" b="b"/>
              <a:pathLst>
                <a:path w="6437" h="7524" extrusionOk="0">
                  <a:moveTo>
                    <a:pt x="6124" y="7384"/>
                  </a:moveTo>
                  <a:cubicBezTo>
                    <a:pt x="6123" y="7393"/>
                    <a:pt x="6122" y="7402"/>
                    <a:pt x="6121" y="7411"/>
                  </a:cubicBezTo>
                  <a:lnTo>
                    <a:pt x="6137" y="7384"/>
                  </a:lnTo>
                  <a:cubicBezTo>
                    <a:pt x="6133" y="7384"/>
                    <a:pt x="6128" y="7384"/>
                    <a:pt x="6124" y="7384"/>
                  </a:cubicBezTo>
                  <a:close/>
                  <a:moveTo>
                    <a:pt x="5768" y="0"/>
                  </a:moveTo>
                  <a:cubicBezTo>
                    <a:pt x="5221" y="0"/>
                    <a:pt x="4669" y="118"/>
                    <a:pt x="4120" y="191"/>
                  </a:cubicBezTo>
                  <a:cubicBezTo>
                    <a:pt x="3703" y="248"/>
                    <a:pt x="3281" y="276"/>
                    <a:pt x="2859" y="276"/>
                  </a:cubicBezTo>
                  <a:cubicBezTo>
                    <a:pt x="2465" y="276"/>
                    <a:pt x="2071" y="251"/>
                    <a:pt x="1680" y="202"/>
                  </a:cubicBezTo>
                  <a:cubicBezTo>
                    <a:pt x="1328" y="159"/>
                    <a:pt x="977" y="96"/>
                    <a:pt x="624" y="96"/>
                  </a:cubicBezTo>
                  <a:cubicBezTo>
                    <a:pt x="558" y="96"/>
                    <a:pt x="492" y="98"/>
                    <a:pt x="425" y="103"/>
                  </a:cubicBezTo>
                  <a:lnTo>
                    <a:pt x="381" y="86"/>
                  </a:lnTo>
                  <a:cubicBezTo>
                    <a:pt x="74" y="2553"/>
                    <a:pt x="0" y="5047"/>
                    <a:pt x="156" y="7523"/>
                  </a:cubicBezTo>
                  <a:lnTo>
                    <a:pt x="225" y="7449"/>
                  </a:lnTo>
                  <a:cubicBezTo>
                    <a:pt x="1013" y="7435"/>
                    <a:pt x="1800" y="7424"/>
                    <a:pt x="2589" y="7411"/>
                  </a:cubicBezTo>
                  <a:cubicBezTo>
                    <a:pt x="2667" y="7411"/>
                    <a:pt x="2749" y="7411"/>
                    <a:pt x="2827" y="7408"/>
                  </a:cubicBezTo>
                  <a:lnTo>
                    <a:pt x="2844" y="7347"/>
                  </a:lnTo>
                  <a:cubicBezTo>
                    <a:pt x="2749" y="5485"/>
                    <a:pt x="2708" y="3618"/>
                    <a:pt x="2728" y="1753"/>
                  </a:cubicBezTo>
                  <a:cubicBezTo>
                    <a:pt x="2732" y="1682"/>
                    <a:pt x="2735" y="1603"/>
                    <a:pt x="2786" y="1556"/>
                  </a:cubicBezTo>
                  <a:cubicBezTo>
                    <a:pt x="2827" y="1515"/>
                    <a:pt x="2888" y="1504"/>
                    <a:pt x="2946" y="1501"/>
                  </a:cubicBezTo>
                  <a:cubicBezTo>
                    <a:pt x="2997" y="1497"/>
                    <a:pt x="3049" y="1495"/>
                    <a:pt x="3100" y="1495"/>
                  </a:cubicBezTo>
                  <a:cubicBezTo>
                    <a:pt x="3383" y="1495"/>
                    <a:pt x="3666" y="1557"/>
                    <a:pt x="3923" y="1678"/>
                  </a:cubicBezTo>
                  <a:lnTo>
                    <a:pt x="3994" y="1780"/>
                  </a:lnTo>
                  <a:cubicBezTo>
                    <a:pt x="3970" y="2233"/>
                    <a:pt x="3950" y="2685"/>
                    <a:pt x="3929" y="3138"/>
                  </a:cubicBezTo>
                  <a:cubicBezTo>
                    <a:pt x="3861" y="4553"/>
                    <a:pt x="3794" y="5969"/>
                    <a:pt x="3906" y="7377"/>
                  </a:cubicBezTo>
                  <a:cubicBezTo>
                    <a:pt x="4647" y="7380"/>
                    <a:pt x="5384" y="7380"/>
                    <a:pt x="6124" y="7384"/>
                  </a:cubicBezTo>
                  <a:lnTo>
                    <a:pt x="6124" y="7384"/>
                  </a:lnTo>
                  <a:cubicBezTo>
                    <a:pt x="6387" y="4946"/>
                    <a:pt x="6436" y="2486"/>
                    <a:pt x="6274" y="39"/>
                  </a:cubicBezTo>
                  <a:cubicBezTo>
                    <a:pt x="6106" y="11"/>
                    <a:pt x="5937" y="0"/>
                    <a:pt x="576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2" name="Google Shape;582;p36"/>
            <p:cNvSpPr/>
            <p:nvPr/>
          </p:nvSpPr>
          <p:spPr>
            <a:xfrm>
              <a:off x="2893500" y="5190775"/>
              <a:ext cx="77475" cy="21875"/>
            </a:xfrm>
            <a:custGeom>
              <a:avLst/>
              <a:gdLst/>
              <a:ahLst/>
              <a:cxnLst/>
              <a:rect l="l" t="t" r="r" b="b"/>
              <a:pathLst>
                <a:path w="3099" h="875" extrusionOk="0">
                  <a:moveTo>
                    <a:pt x="27" y="1"/>
                  </a:moveTo>
                  <a:cubicBezTo>
                    <a:pt x="13" y="1"/>
                    <a:pt x="0" y="14"/>
                    <a:pt x="0" y="28"/>
                  </a:cubicBezTo>
                  <a:lnTo>
                    <a:pt x="0" y="848"/>
                  </a:lnTo>
                  <a:cubicBezTo>
                    <a:pt x="0" y="861"/>
                    <a:pt x="13" y="875"/>
                    <a:pt x="27" y="875"/>
                  </a:cubicBezTo>
                  <a:lnTo>
                    <a:pt x="3072" y="875"/>
                  </a:lnTo>
                  <a:cubicBezTo>
                    <a:pt x="3086" y="875"/>
                    <a:pt x="3099" y="861"/>
                    <a:pt x="3099" y="848"/>
                  </a:cubicBezTo>
                  <a:lnTo>
                    <a:pt x="3099" y="28"/>
                  </a:lnTo>
                  <a:cubicBezTo>
                    <a:pt x="3099" y="14"/>
                    <a:pt x="3086" y="1"/>
                    <a:pt x="30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3" name="Google Shape;583;p36"/>
            <p:cNvSpPr/>
            <p:nvPr/>
          </p:nvSpPr>
          <p:spPr>
            <a:xfrm>
              <a:off x="2983625" y="5190775"/>
              <a:ext cx="75825" cy="21875"/>
            </a:xfrm>
            <a:custGeom>
              <a:avLst/>
              <a:gdLst/>
              <a:ahLst/>
              <a:cxnLst/>
              <a:rect l="l" t="t" r="r" b="b"/>
              <a:pathLst>
                <a:path w="3033" h="875" extrusionOk="0">
                  <a:moveTo>
                    <a:pt x="29" y="1"/>
                  </a:moveTo>
                  <a:cubicBezTo>
                    <a:pt x="12" y="1"/>
                    <a:pt x="1" y="14"/>
                    <a:pt x="1" y="28"/>
                  </a:cubicBezTo>
                  <a:lnTo>
                    <a:pt x="1" y="848"/>
                  </a:lnTo>
                  <a:cubicBezTo>
                    <a:pt x="1" y="861"/>
                    <a:pt x="12" y="875"/>
                    <a:pt x="29" y="875"/>
                  </a:cubicBezTo>
                  <a:lnTo>
                    <a:pt x="3005" y="875"/>
                  </a:lnTo>
                  <a:cubicBezTo>
                    <a:pt x="3019" y="875"/>
                    <a:pt x="3033" y="861"/>
                    <a:pt x="3033" y="848"/>
                  </a:cubicBezTo>
                  <a:lnTo>
                    <a:pt x="3033" y="28"/>
                  </a:lnTo>
                  <a:cubicBezTo>
                    <a:pt x="3033" y="14"/>
                    <a:pt x="3019" y="1"/>
                    <a:pt x="300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4" name="Google Shape;584;p36"/>
            <p:cNvSpPr/>
            <p:nvPr/>
          </p:nvSpPr>
          <p:spPr>
            <a:xfrm>
              <a:off x="2861195" y="4735453"/>
              <a:ext cx="230147" cy="327150"/>
            </a:xfrm>
            <a:custGeom>
              <a:avLst/>
              <a:gdLst/>
              <a:ahLst/>
              <a:cxnLst/>
              <a:rect l="l" t="t" r="r" b="b"/>
              <a:pathLst>
                <a:path w="9052" h="13086" extrusionOk="0">
                  <a:moveTo>
                    <a:pt x="3369" y="1"/>
                  </a:moveTo>
                  <a:cubicBezTo>
                    <a:pt x="2461" y="188"/>
                    <a:pt x="1815" y="504"/>
                    <a:pt x="1155" y="1032"/>
                  </a:cubicBezTo>
                  <a:cubicBezTo>
                    <a:pt x="804" y="1311"/>
                    <a:pt x="552" y="1957"/>
                    <a:pt x="355" y="2359"/>
                  </a:cubicBezTo>
                  <a:cubicBezTo>
                    <a:pt x="1" y="3080"/>
                    <a:pt x="423" y="4353"/>
                    <a:pt x="621" y="5129"/>
                  </a:cubicBezTo>
                  <a:cubicBezTo>
                    <a:pt x="1270" y="7676"/>
                    <a:pt x="723" y="9694"/>
                    <a:pt x="849" y="12321"/>
                  </a:cubicBezTo>
                  <a:cubicBezTo>
                    <a:pt x="858" y="12531"/>
                    <a:pt x="1147" y="12729"/>
                    <a:pt x="1338" y="12814"/>
                  </a:cubicBezTo>
                  <a:cubicBezTo>
                    <a:pt x="1413" y="12848"/>
                    <a:pt x="1747" y="12872"/>
                    <a:pt x="1828" y="12875"/>
                  </a:cubicBezTo>
                  <a:cubicBezTo>
                    <a:pt x="2555" y="12917"/>
                    <a:pt x="3308" y="13086"/>
                    <a:pt x="4042" y="13086"/>
                  </a:cubicBezTo>
                  <a:cubicBezTo>
                    <a:pt x="4218" y="13086"/>
                    <a:pt x="4394" y="13076"/>
                    <a:pt x="4567" y="13052"/>
                  </a:cubicBezTo>
                  <a:cubicBezTo>
                    <a:pt x="5836" y="12882"/>
                    <a:pt x="6169" y="12998"/>
                    <a:pt x="7496" y="12858"/>
                  </a:cubicBezTo>
                  <a:lnTo>
                    <a:pt x="8347" y="12657"/>
                  </a:lnTo>
                  <a:cubicBezTo>
                    <a:pt x="8623" y="12525"/>
                    <a:pt x="8504" y="11191"/>
                    <a:pt x="8487" y="10885"/>
                  </a:cubicBezTo>
                  <a:cubicBezTo>
                    <a:pt x="8358" y="8527"/>
                    <a:pt x="8218" y="6891"/>
                    <a:pt x="8752" y="4590"/>
                  </a:cubicBezTo>
                  <a:cubicBezTo>
                    <a:pt x="8878" y="4043"/>
                    <a:pt x="9052" y="3482"/>
                    <a:pt x="8963" y="2927"/>
                  </a:cubicBezTo>
                  <a:cubicBezTo>
                    <a:pt x="8901" y="2529"/>
                    <a:pt x="8711" y="2164"/>
                    <a:pt x="8496" y="1828"/>
                  </a:cubicBezTo>
                  <a:cubicBezTo>
                    <a:pt x="7904" y="916"/>
                    <a:pt x="7006" y="113"/>
                    <a:pt x="5928" y="1"/>
                  </a:cubicBezTo>
                  <a:lnTo>
                    <a:pt x="5894" y="62"/>
                  </a:lnTo>
                  <a:cubicBezTo>
                    <a:pt x="5894" y="344"/>
                    <a:pt x="5710" y="613"/>
                    <a:pt x="5448" y="712"/>
                  </a:cubicBezTo>
                  <a:cubicBezTo>
                    <a:pt x="5360" y="746"/>
                    <a:pt x="5268" y="760"/>
                    <a:pt x="5176" y="770"/>
                  </a:cubicBezTo>
                  <a:cubicBezTo>
                    <a:pt x="5115" y="775"/>
                    <a:pt x="5053" y="778"/>
                    <a:pt x="4992" y="778"/>
                  </a:cubicBezTo>
                  <a:cubicBezTo>
                    <a:pt x="4630" y="778"/>
                    <a:pt x="4269" y="684"/>
                    <a:pt x="3955" y="501"/>
                  </a:cubicBezTo>
                  <a:cubicBezTo>
                    <a:pt x="3754" y="385"/>
                    <a:pt x="3564" y="222"/>
                    <a:pt x="3485" y="5"/>
                  </a:cubicBezTo>
                  <a:lnTo>
                    <a:pt x="336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5" name="Google Shape;585;p36"/>
            <p:cNvSpPr/>
            <p:nvPr/>
          </p:nvSpPr>
          <p:spPr>
            <a:xfrm>
              <a:off x="3033609" y="4765950"/>
              <a:ext cx="136100" cy="281275"/>
            </a:xfrm>
            <a:custGeom>
              <a:avLst/>
              <a:gdLst/>
              <a:ahLst/>
              <a:cxnLst/>
              <a:rect l="l" t="t" r="r" b="b"/>
              <a:pathLst>
                <a:path w="5444" h="11251" extrusionOk="0">
                  <a:moveTo>
                    <a:pt x="953" y="1"/>
                  </a:moveTo>
                  <a:cubicBezTo>
                    <a:pt x="826" y="1"/>
                    <a:pt x="696" y="30"/>
                    <a:pt x="575" y="91"/>
                  </a:cubicBezTo>
                  <a:cubicBezTo>
                    <a:pt x="167" y="302"/>
                    <a:pt x="0" y="806"/>
                    <a:pt x="211" y="1217"/>
                  </a:cubicBezTo>
                  <a:cubicBezTo>
                    <a:pt x="235" y="1261"/>
                    <a:pt x="2617" y="5977"/>
                    <a:pt x="3708" y="10608"/>
                  </a:cubicBezTo>
                  <a:cubicBezTo>
                    <a:pt x="3801" y="10992"/>
                    <a:pt x="4144" y="11250"/>
                    <a:pt x="4522" y="11250"/>
                  </a:cubicBezTo>
                  <a:cubicBezTo>
                    <a:pt x="4586" y="11250"/>
                    <a:pt x="4651" y="11244"/>
                    <a:pt x="4716" y="11226"/>
                  </a:cubicBezTo>
                  <a:cubicBezTo>
                    <a:pt x="5165" y="11121"/>
                    <a:pt x="5443" y="10672"/>
                    <a:pt x="5338" y="10223"/>
                  </a:cubicBezTo>
                  <a:cubicBezTo>
                    <a:pt x="4198" y="5391"/>
                    <a:pt x="1803" y="655"/>
                    <a:pt x="1701" y="459"/>
                  </a:cubicBezTo>
                  <a:cubicBezTo>
                    <a:pt x="1553" y="168"/>
                    <a:pt x="1258" y="1"/>
                    <a:pt x="95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6" name="Google Shape;586;p36"/>
            <p:cNvSpPr/>
            <p:nvPr/>
          </p:nvSpPr>
          <p:spPr>
            <a:xfrm>
              <a:off x="2746925" y="4490925"/>
              <a:ext cx="173875" cy="316950"/>
            </a:xfrm>
            <a:custGeom>
              <a:avLst/>
              <a:gdLst/>
              <a:ahLst/>
              <a:cxnLst/>
              <a:rect l="l" t="t" r="r" b="b"/>
              <a:pathLst>
                <a:path w="6955" h="12678" extrusionOk="0">
                  <a:moveTo>
                    <a:pt x="837" y="0"/>
                  </a:moveTo>
                  <a:cubicBezTo>
                    <a:pt x="375" y="0"/>
                    <a:pt x="0" y="375"/>
                    <a:pt x="0" y="837"/>
                  </a:cubicBezTo>
                  <a:cubicBezTo>
                    <a:pt x="0" y="5981"/>
                    <a:pt x="1028" y="9533"/>
                    <a:pt x="3056" y="11398"/>
                  </a:cubicBezTo>
                  <a:cubicBezTo>
                    <a:pt x="4321" y="12562"/>
                    <a:pt x="5563" y="12677"/>
                    <a:pt x="6002" y="12677"/>
                  </a:cubicBezTo>
                  <a:cubicBezTo>
                    <a:pt x="6077" y="12677"/>
                    <a:pt x="6128" y="12674"/>
                    <a:pt x="6152" y="12671"/>
                  </a:cubicBezTo>
                  <a:cubicBezTo>
                    <a:pt x="6614" y="12633"/>
                    <a:pt x="6955" y="12228"/>
                    <a:pt x="6917" y="11769"/>
                  </a:cubicBezTo>
                  <a:cubicBezTo>
                    <a:pt x="6882" y="11329"/>
                    <a:pt x="6515" y="11000"/>
                    <a:pt x="6082" y="11000"/>
                  </a:cubicBezTo>
                  <a:cubicBezTo>
                    <a:pt x="6059" y="11000"/>
                    <a:pt x="6036" y="11001"/>
                    <a:pt x="6013" y="11003"/>
                  </a:cubicBezTo>
                  <a:cubicBezTo>
                    <a:pt x="6012" y="11003"/>
                    <a:pt x="6004" y="11004"/>
                    <a:pt x="5989" y="11004"/>
                  </a:cubicBezTo>
                  <a:cubicBezTo>
                    <a:pt x="5844" y="11004"/>
                    <a:pt x="5045" y="10955"/>
                    <a:pt x="4189" y="10169"/>
                  </a:cubicBezTo>
                  <a:cubicBezTo>
                    <a:pt x="3039" y="9112"/>
                    <a:pt x="1671" y="6635"/>
                    <a:pt x="1671" y="837"/>
                  </a:cubicBezTo>
                  <a:cubicBezTo>
                    <a:pt x="1671" y="375"/>
                    <a:pt x="1297" y="0"/>
                    <a:pt x="83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7" name="Google Shape;587;p36"/>
            <p:cNvSpPr/>
            <p:nvPr/>
          </p:nvSpPr>
          <p:spPr>
            <a:xfrm>
              <a:off x="2957950" y="4664175"/>
              <a:ext cx="46550" cy="96825"/>
            </a:xfrm>
            <a:custGeom>
              <a:avLst/>
              <a:gdLst/>
              <a:ahLst/>
              <a:cxnLst/>
              <a:rect l="l" t="t" r="r" b="b"/>
              <a:pathLst>
                <a:path w="1862" h="3873" extrusionOk="0">
                  <a:moveTo>
                    <a:pt x="933" y="1"/>
                  </a:moveTo>
                  <a:cubicBezTo>
                    <a:pt x="419" y="1"/>
                    <a:pt x="1" y="419"/>
                    <a:pt x="1" y="933"/>
                  </a:cubicBezTo>
                  <a:lnTo>
                    <a:pt x="1" y="2941"/>
                  </a:lnTo>
                  <a:cubicBezTo>
                    <a:pt x="1" y="3454"/>
                    <a:pt x="419" y="3872"/>
                    <a:pt x="933" y="3872"/>
                  </a:cubicBezTo>
                  <a:cubicBezTo>
                    <a:pt x="1444" y="3872"/>
                    <a:pt x="1862" y="3454"/>
                    <a:pt x="1862" y="2941"/>
                  </a:cubicBezTo>
                  <a:lnTo>
                    <a:pt x="1862" y="933"/>
                  </a:lnTo>
                  <a:cubicBezTo>
                    <a:pt x="1862" y="419"/>
                    <a:pt x="1444" y="1"/>
                    <a:pt x="933" y="1"/>
                  </a:cubicBezTo>
                  <a:close/>
                </a:path>
              </a:pathLst>
            </a:custGeom>
            <a:solidFill>
              <a:srgbClr val="B664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8" name="Google Shape;588;p36"/>
            <p:cNvSpPr/>
            <p:nvPr/>
          </p:nvSpPr>
          <p:spPr>
            <a:xfrm>
              <a:off x="2957950" y="4673200"/>
              <a:ext cx="46550" cy="43575"/>
            </a:xfrm>
            <a:custGeom>
              <a:avLst/>
              <a:gdLst/>
              <a:ahLst/>
              <a:cxnLst/>
              <a:rect l="l" t="t" r="r" b="b"/>
              <a:pathLst>
                <a:path w="1862" h="1743" extrusionOk="0">
                  <a:moveTo>
                    <a:pt x="1" y="0"/>
                  </a:moveTo>
                  <a:lnTo>
                    <a:pt x="1" y="1548"/>
                  </a:lnTo>
                  <a:cubicBezTo>
                    <a:pt x="1" y="1548"/>
                    <a:pt x="462" y="1742"/>
                    <a:pt x="1013" y="1742"/>
                  </a:cubicBezTo>
                  <a:cubicBezTo>
                    <a:pt x="1289" y="1742"/>
                    <a:pt x="1587" y="1694"/>
                    <a:pt x="1862" y="1548"/>
                  </a:cubicBezTo>
                  <a:lnTo>
                    <a:pt x="1862"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9" name="Google Shape;589;p36"/>
            <p:cNvSpPr/>
            <p:nvPr/>
          </p:nvSpPr>
          <p:spPr>
            <a:xfrm>
              <a:off x="2872725" y="4613400"/>
              <a:ext cx="52250" cy="48925"/>
            </a:xfrm>
            <a:custGeom>
              <a:avLst/>
              <a:gdLst/>
              <a:ahLst/>
              <a:cxnLst/>
              <a:rect l="l" t="t" r="r" b="b"/>
              <a:pathLst>
                <a:path w="2090" h="1957" extrusionOk="0">
                  <a:moveTo>
                    <a:pt x="1042" y="1"/>
                  </a:moveTo>
                  <a:cubicBezTo>
                    <a:pt x="563" y="1"/>
                    <a:pt x="147" y="354"/>
                    <a:pt x="79" y="841"/>
                  </a:cubicBezTo>
                  <a:cubicBezTo>
                    <a:pt x="1" y="1375"/>
                    <a:pt x="375" y="1872"/>
                    <a:pt x="909" y="1947"/>
                  </a:cubicBezTo>
                  <a:cubicBezTo>
                    <a:pt x="955" y="1953"/>
                    <a:pt x="1001" y="1957"/>
                    <a:pt x="1046" y="1957"/>
                  </a:cubicBezTo>
                  <a:cubicBezTo>
                    <a:pt x="1528" y="1957"/>
                    <a:pt x="1946" y="1605"/>
                    <a:pt x="2015" y="1117"/>
                  </a:cubicBezTo>
                  <a:cubicBezTo>
                    <a:pt x="2089" y="579"/>
                    <a:pt x="1719" y="85"/>
                    <a:pt x="1185" y="11"/>
                  </a:cubicBezTo>
                  <a:cubicBezTo>
                    <a:pt x="1137" y="4"/>
                    <a:pt x="1089" y="1"/>
                    <a:pt x="1042" y="1"/>
                  </a:cubicBezTo>
                  <a:close/>
                </a:path>
              </a:pathLst>
            </a:custGeom>
            <a:solidFill>
              <a:srgbClr val="B664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0" name="Google Shape;590;p36"/>
            <p:cNvSpPr/>
            <p:nvPr/>
          </p:nvSpPr>
          <p:spPr>
            <a:xfrm>
              <a:off x="3035600" y="4612900"/>
              <a:ext cx="52250" cy="49000"/>
            </a:xfrm>
            <a:custGeom>
              <a:avLst/>
              <a:gdLst/>
              <a:ahLst/>
              <a:cxnLst/>
              <a:rect l="l" t="t" r="r" b="b"/>
              <a:pathLst>
                <a:path w="2090" h="1960" extrusionOk="0">
                  <a:moveTo>
                    <a:pt x="1047" y="1"/>
                  </a:moveTo>
                  <a:cubicBezTo>
                    <a:pt x="566" y="1"/>
                    <a:pt x="148" y="355"/>
                    <a:pt x="76" y="844"/>
                  </a:cubicBezTo>
                  <a:cubicBezTo>
                    <a:pt x="1" y="1378"/>
                    <a:pt x="375" y="1875"/>
                    <a:pt x="910" y="1950"/>
                  </a:cubicBezTo>
                  <a:cubicBezTo>
                    <a:pt x="956" y="1956"/>
                    <a:pt x="1001" y="1959"/>
                    <a:pt x="1046" y="1959"/>
                  </a:cubicBezTo>
                  <a:cubicBezTo>
                    <a:pt x="1526" y="1959"/>
                    <a:pt x="1947" y="1607"/>
                    <a:pt x="2015" y="1116"/>
                  </a:cubicBezTo>
                  <a:cubicBezTo>
                    <a:pt x="2090" y="582"/>
                    <a:pt x="1719" y="89"/>
                    <a:pt x="1185" y="11"/>
                  </a:cubicBezTo>
                  <a:cubicBezTo>
                    <a:pt x="1139" y="4"/>
                    <a:pt x="1093" y="1"/>
                    <a:pt x="1047" y="1"/>
                  </a:cubicBezTo>
                  <a:close/>
                </a:path>
              </a:pathLst>
            </a:custGeom>
            <a:solidFill>
              <a:srgbClr val="B664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1" name="Google Shape;591;p36"/>
            <p:cNvSpPr/>
            <p:nvPr/>
          </p:nvSpPr>
          <p:spPr>
            <a:xfrm>
              <a:off x="2890250" y="4457300"/>
              <a:ext cx="177375" cy="238400"/>
            </a:xfrm>
            <a:custGeom>
              <a:avLst/>
              <a:gdLst/>
              <a:ahLst/>
              <a:cxnLst/>
              <a:rect l="l" t="t" r="r" b="b"/>
              <a:pathLst>
                <a:path w="7095" h="9536" extrusionOk="0">
                  <a:moveTo>
                    <a:pt x="3521" y="0"/>
                  </a:moveTo>
                  <a:cubicBezTo>
                    <a:pt x="3494" y="0"/>
                    <a:pt x="3467" y="0"/>
                    <a:pt x="3440" y="1"/>
                  </a:cubicBezTo>
                  <a:cubicBezTo>
                    <a:pt x="1528" y="46"/>
                    <a:pt x="0" y="1645"/>
                    <a:pt x="41" y="3557"/>
                  </a:cubicBezTo>
                  <a:lnTo>
                    <a:pt x="102" y="6139"/>
                  </a:lnTo>
                  <a:cubicBezTo>
                    <a:pt x="143" y="8024"/>
                    <a:pt x="1700" y="9535"/>
                    <a:pt x="3572" y="9535"/>
                  </a:cubicBezTo>
                  <a:cubicBezTo>
                    <a:pt x="3600" y="9535"/>
                    <a:pt x="3627" y="9535"/>
                    <a:pt x="3654" y="9534"/>
                  </a:cubicBezTo>
                  <a:cubicBezTo>
                    <a:pt x="5567" y="9493"/>
                    <a:pt x="7094" y="7891"/>
                    <a:pt x="7054" y="5982"/>
                  </a:cubicBezTo>
                  <a:lnTo>
                    <a:pt x="6992" y="3397"/>
                  </a:lnTo>
                  <a:cubicBezTo>
                    <a:pt x="6952" y="1515"/>
                    <a:pt x="5393" y="0"/>
                    <a:pt x="3521" y="0"/>
                  </a:cubicBezTo>
                  <a:close/>
                </a:path>
              </a:pathLst>
            </a:custGeom>
            <a:solidFill>
              <a:srgbClr val="B664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2" name="Google Shape;592;p36"/>
            <p:cNvSpPr/>
            <p:nvPr/>
          </p:nvSpPr>
          <p:spPr>
            <a:xfrm>
              <a:off x="3057550" y="4631600"/>
              <a:ext cx="15675" cy="21925"/>
            </a:xfrm>
            <a:custGeom>
              <a:avLst/>
              <a:gdLst/>
              <a:ahLst/>
              <a:cxnLst/>
              <a:rect l="l" t="t" r="r" b="b"/>
              <a:pathLst>
                <a:path w="627" h="877" extrusionOk="0">
                  <a:moveTo>
                    <a:pt x="616" y="0"/>
                  </a:moveTo>
                  <a:cubicBezTo>
                    <a:pt x="615" y="0"/>
                    <a:pt x="614" y="0"/>
                    <a:pt x="613" y="1"/>
                  </a:cubicBezTo>
                  <a:cubicBezTo>
                    <a:pt x="236" y="69"/>
                    <a:pt x="1" y="470"/>
                    <a:pt x="68" y="838"/>
                  </a:cubicBezTo>
                  <a:cubicBezTo>
                    <a:pt x="73" y="865"/>
                    <a:pt x="91" y="877"/>
                    <a:pt x="112" y="877"/>
                  </a:cubicBezTo>
                  <a:cubicBezTo>
                    <a:pt x="139" y="877"/>
                    <a:pt x="170" y="855"/>
                    <a:pt x="175" y="824"/>
                  </a:cubicBezTo>
                  <a:cubicBezTo>
                    <a:pt x="215" y="494"/>
                    <a:pt x="371" y="229"/>
                    <a:pt x="620" y="15"/>
                  </a:cubicBezTo>
                  <a:cubicBezTo>
                    <a:pt x="626" y="8"/>
                    <a:pt x="621" y="0"/>
                    <a:pt x="61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3" name="Google Shape;593;p36"/>
            <p:cNvSpPr/>
            <p:nvPr/>
          </p:nvSpPr>
          <p:spPr>
            <a:xfrm>
              <a:off x="2931325" y="4591525"/>
              <a:ext cx="18500" cy="19025"/>
            </a:xfrm>
            <a:custGeom>
              <a:avLst/>
              <a:gdLst/>
              <a:ahLst/>
              <a:cxnLst/>
              <a:rect l="l" t="t" r="r" b="b"/>
              <a:pathLst>
                <a:path w="740" h="761" extrusionOk="0">
                  <a:moveTo>
                    <a:pt x="363" y="1"/>
                  </a:moveTo>
                  <a:cubicBezTo>
                    <a:pt x="359" y="1"/>
                    <a:pt x="355" y="1"/>
                    <a:pt x="351" y="1"/>
                  </a:cubicBezTo>
                  <a:cubicBezTo>
                    <a:pt x="154" y="11"/>
                    <a:pt x="1" y="189"/>
                    <a:pt x="11" y="399"/>
                  </a:cubicBezTo>
                  <a:cubicBezTo>
                    <a:pt x="18" y="601"/>
                    <a:pt x="178" y="761"/>
                    <a:pt x="369" y="761"/>
                  </a:cubicBezTo>
                  <a:cubicBezTo>
                    <a:pt x="374" y="761"/>
                    <a:pt x="380" y="761"/>
                    <a:pt x="386" y="760"/>
                  </a:cubicBezTo>
                  <a:cubicBezTo>
                    <a:pt x="586" y="753"/>
                    <a:pt x="739" y="577"/>
                    <a:pt x="729" y="365"/>
                  </a:cubicBezTo>
                  <a:cubicBezTo>
                    <a:pt x="719" y="159"/>
                    <a:pt x="559" y="1"/>
                    <a:pt x="36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4" name="Google Shape;594;p36"/>
            <p:cNvSpPr/>
            <p:nvPr/>
          </p:nvSpPr>
          <p:spPr>
            <a:xfrm>
              <a:off x="3003725" y="4591275"/>
              <a:ext cx="18475" cy="19025"/>
            </a:xfrm>
            <a:custGeom>
              <a:avLst/>
              <a:gdLst/>
              <a:ahLst/>
              <a:cxnLst/>
              <a:rect l="l" t="t" r="r" b="b"/>
              <a:pathLst>
                <a:path w="739" h="761" extrusionOk="0">
                  <a:moveTo>
                    <a:pt x="366" y="1"/>
                  </a:moveTo>
                  <a:cubicBezTo>
                    <a:pt x="362" y="1"/>
                    <a:pt x="358" y="1"/>
                    <a:pt x="354" y="1"/>
                  </a:cubicBezTo>
                  <a:cubicBezTo>
                    <a:pt x="153" y="11"/>
                    <a:pt x="0" y="188"/>
                    <a:pt x="10" y="399"/>
                  </a:cubicBezTo>
                  <a:cubicBezTo>
                    <a:pt x="21" y="601"/>
                    <a:pt x="180" y="760"/>
                    <a:pt x="370" y="760"/>
                  </a:cubicBezTo>
                  <a:cubicBezTo>
                    <a:pt x="376" y="760"/>
                    <a:pt x="382" y="760"/>
                    <a:pt x="388" y="760"/>
                  </a:cubicBezTo>
                  <a:cubicBezTo>
                    <a:pt x="585" y="753"/>
                    <a:pt x="739" y="576"/>
                    <a:pt x="731" y="365"/>
                  </a:cubicBezTo>
                  <a:cubicBezTo>
                    <a:pt x="722" y="158"/>
                    <a:pt x="558" y="1"/>
                    <a:pt x="36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5" name="Google Shape;595;p36"/>
            <p:cNvSpPr/>
            <p:nvPr/>
          </p:nvSpPr>
          <p:spPr>
            <a:xfrm>
              <a:off x="2963725" y="4625525"/>
              <a:ext cx="28950" cy="13850"/>
            </a:xfrm>
            <a:custGeom>
              <a:avLst/>
              <a:gdLst/>
              <a:ahLst/>
              <a:cxnLst/>
              <a:rect l="l" t="t" r="r" b="b"/>
              <a:pathLst>
                <a:path w="1158" h="554" extrusionOk="0">
                  <a:moveTo>
                    <a:pt x="70" y="0"/>
                  </a:moveTo>
                  <a:cubicBezTo>
                    <a:pt x="62" y="0"/>
                    <a:pt x="53" y="2"/>
                    <a:pt x="45" y="5"/>
                  </a:cubicBezTo>
                  <a:cubicBezTo>
                    <a:pt x="15" y="19"/>
                    <a:pt x="1" y="53"/>
                    <a:pt x="15" y="84"/>
                  </a:cubicBezTo>
                  <a:cubicBezTo>
                    <a:pt x="151" y="414"/>
                    <a:pt x="376" y="553"/>
                    <a:pt x="549" y="553"/>
                  </a:cubicBezTo>
                  <a:cubicBezTo>
                    <a:pt x="569" y="553"/>
                    <a:pt x="586" y="553"/>
                    <a:pt x="607" y="550"/>
                  </a:cubicBezTo>
                  <a:cubicBezTo>
                    <a:pt x="624" y="547"/>
                    <a:pt x="641" y="543"/>
                    <a:pt x="661" y="539"/>
                  </a:cubicBezTo>
                  <a:cubicBezTo>
                    <a:pt x="804" y="516"/>
                    <a:pt x="971" y="489"/>
                    <a:pt x="1144" y="121"/>
                  </a:cubicBezTo>
                  <a:cubicBezTo>
                    <a:pt x="1158" y="90"/>
                    <a:pt x="1147" y="57"/>
                    <a:pt x="1117" y="40"/>
                  </a:cubicBezTo>
                  <a:cubicBezTo>
                    <a:pt x="1109" y="36"/>
                    <a:pt x="1100" y="34"/>
                    <a:pt x="1092" y="34"/>
                  </a:cubicBezTo>
                  <a:cubicBezTo>
                    <a:pt x="1068" y="34"/>
                    <a:pt x="1046" y="48"/>
                    <a:pt x="1035" y="70"/>
                  </a:cubicBezTo>
                  <a:cubicBezTo>
                    <a:pt x="886" y="380"/>
                    <a:pt x="767" y="396"/>
                    <a:pt x="641" y="417"/>
                  </a:cubicBezTo>
                  <a:cubicBezTo>
                    <a:pt x="621" y="421"/>
                    <a:pt x="600" y="424"/>
                    <a:pt x="583" y="427"/>
                  </a:cubicBezTo>
                  <a:cubicBezTo>
                    <a:pt x="572" y="430"/>
                    <a:pt x="560" y="431"/>
                    <a:pt x="546" y="431"/>
                  </a:cubicBezTo>
                  <a:cubicBezTo>
                    <a:pt x="431" y="431"/>
                    <a:pt x="249" y="332"/>
                    <a:pt x="127" y="36"/>
                  </a:cubicBezTo>
                  <a:cubicBezTo>
                    <a:pt x="117" y="13"/>
                    <a:pt x="94" y="0"/>
                    <a:pt x="7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6" name="Google Shape;596;p36"/>
            <p:cNvSpPr/>
            <p:nvPr/>
          </p:nvSpPr>
          <p:spPr>
            <a:xfrm>
              <a:off x="3000550" y="4563975"/>
              <a:ext cx="25825" cy="7875"/>
            </a:xfrm>
            <a:custGeom>
              <a:avLst/>
              <a:gdLst/>
              <a:ahLst/>
              <a:cxnLst/>
              <a:rect l="l" t="t" r="r" b="b"/>
              <a:pathLst>
                <a:path w="1033" h="315" extrusionOk="0">
                  <a:moveTo>
                    <a:pt x="501" y="0"/>
                  </a:moveTo>
                  <a:cubicBezTo>
                    <a:pt x="243" y="0"/>
                    <a:pt x="49" y="161"/>
                    <a:pt x="38" y="168"/>
                  </a:cubicBezTo>
                  <a:cubicBezTo>
                    <a:pt x="5" y="195"/>
                    <a:pt x="1" y="245"/>
                    <a:pt x="29" y="283"/>
                  </a:cubicBezTo>
                  <a:cubicBezTo>
                    <a:pt x="46" y="302"/>
                    <a:pt x="70" y="313"/>
                    <a:pt x="93" y="313"/>
                  </a:cubicBezTo>
                  <a:cubicBezTo>
                    <a:pt x="111" y="313"/>
                    <a:pt x="129" y="307"/>
                    <a:pt x="144" y="294"/>
                  </a:cubicBezTo>
                  <a:cubicBezTo>
                    <a:pt x="148" y="294"/>
                    <a:pt x="304" y="168"/>
                    <a:pt x="501" y="164"/>
                  </a:cubicBezTo>
                  <a:cubicBezTo>
                    <a:pt x="706" y="164"/>
                    <a:pt x="889" y="297"/>
                    <a:pt x="893" y="300"/>
                  </a:cubicBezTo>
                  <a:cubicBezTo>
                    <a:pt x="906" y="311"/>
                    <a:pt x="924" y="314"/>
                    <a:pt x="940" y="314"/>
                  </a:cubicBezTo>
                  <a:cubicBezTo>
                    <a:pt x="964" y="314"/>
                    <a:pt x="991" y="303"/>
                    <a:pt x="1009" y="280"/>
                  </a:cubicBezTo>
                  <a:cubicBezTo>
                    <a:pt x="1032" y="242"/>
                    <a:pt x="1026" y="192"/>
                    <a:pt x="988" y="164"/>
                  </a:cubicBezTo>
                  <a:cubicBezTo>
                    <a:pt x="981" y="157"/>
                    <a:pt x="760" y="0"/>
                    <a:pt x="50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7" name="Google Shape;597;p36"/>
            <p:cNvSpPr/>
            <p:nvPr/>
          </p:nvSpPr>
          <p:spPr>
            <a:xfrm>
              <a:off x="2926150" y="4566100"/>
              <a:ext cx="25800" cy="9625"/>
            </a:xfrm>
            <a:custGeom>
              <a:avLst/>
              <a:gdLst/>
              <a:ahLst/>
              <a:cxnLst/>
              <a:rect l="l" t="t" r="r" b="b"/>
              <a:pathLst>
                <a:path w="1032" h="385" extrusionOk="0">
                  <a:moveTo>
                    <a:pt x="521" y="0"/>
                  </a:moveTo>
                  <a:cubicBezTo>
                    <a:pt x="509" y="0"/>
                    <a:pt x="498" y="0"/>
                    <a:pt x="486" y="1"/>
                  </a:cubicBezTo>
                  <a:cubicBezTo>
                    <a:pt x="221" y="22"/>
                    <a:pt x="37" y="242"/>
                    <a:pt x="31" y="253"/>
                  </a:cubicBezTo>
                  <a:cubicBezTo>
                    <a:pt x="1" y="287"/>
                    <a:pt x="7" y="338"/>
                    <a:pt x="41" y="369"/>
                  </a:cubicBezTo>
                  <a:cubicBezTo>
                    <a:pt x="58" y="382"/>
                    <a:pt x="75" y="385"/>
                    <a:pt x="95" y="385"/>
                  </a:cubicBezTo>
                  <a:cubicBezTo>
                    <a:pt x="119" y="385"/>
                    <a:pt x="143" y="375"/>
                    <a:pt x="157" y="358"/>
                  </a:cubicBezTo>
                  <a:cubicBezTo>
                    <a:pt x="160" y="355"/>
                    <a:pt x="307" y="181"/>
                    <a:pt x="500" y="168"/>
                  </a:cubicBezTo>
                  <a:cubicBezTo>
                    <a:pt x="510" y="167"/>
                    <a:pt x="520" y="167"/>
                    <a:pt x="530" y="167"/>
                  </a:cubicBezTo>
                  <a:cubicBezTo>
                    <a:pt x="710" y="167"/>
                    <a:pt x="885" y="308"/>
                    <a:pt x="888" y="311"/>
                  </a:cubicBezTo>
                  <a:cubicBezTo>
                    <a:pt x="903" y="322"/>
                    <a:pt x="921" y="328"/>
                    <a:pt x="939" y="328"/>
                  </a:cubicBezTo>
                  <a:cubicBezTo>
                    <a:pt x="963" y="328"/>
                    <a:pt x="987" y="318"/>
                    <a:pt x="1004" y="297"/>
                  </a:cubicBezTo>
                  <a:cubicBezTo>
                    <a:pt x="1031" y="263"/>
                    <a:pt x="1028" y="212"/>
                    <a:pt x="993" y="181"/>
                  </a:cubicBezTo>
                  <a:cubicBezTo>
                    <a:pt x="984" y="175"/>
                    <a:pt x="771" y="0"/>
                    <a:pt x="52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8" name="Google Shape;598;p36"/>
            <p:cNvSpPr/>
            <p:nvPr/>
          </p:nvSpPr>
          <p:spPr>
            <a:xfrm>
              <a:off x="2967575" y="4568550"/>
              <a:ext cx="10150" cy="48125"/>
            </a:xfrm>
            <a:custGeom>
              <a:avLst/>
              <a:gdLst/>
              <a:ahLst/>
              <a:cxnLst/>
              <a:rect l="l" t="t" r="r" b="b"/>
              <a:pathLst>
                <a:path w="406" h="1925" extrusionOk="0">
                  <a:moveTo>
                    <a:pt x="280" y="1"/>
                  </a:moveTo>
                  <a:cubicBezTo>
                    <a:pt x="238" y="1"/>
                    <a:pt x="201" y="31"/>
                    <a:pt x="197" y="73"/>
                  </a:cubicBezTo>
                  <a:cubicBezTo>
                    <a:pt x="184" y="233"/>
                    <a:pt x="164" y="396"/>
                    <a:pt x="143" y="556"/>
                  </a:cubicBezTo>
                  <a:cubicBezTo>
                    <a:pt x="68" y="1100"/>
                    <a:pt x="0" y="1618"/>
                    <a:pt x="255" y="1900"/>
                  </a:cubicBezTo>
                  <a:cubicBezTo>
                    <a:pt x="269" y="1917"/>
                    <a:pt x="293" y="1924"/>
                    <a:pt x="313" y="1924"/>
                  </a:cubicBezTo>
                  <a:cubicBezTo>
                    <a:pt x="334" y="1924"/>
                    <a:pt x="354" y="1917"/>
                    <a:pt x="368" y="1904"/>
                  </a:cubicBezTo>
                  <a:cubicBezTo>
                    <a:pt x="401" y="1873"/>
                    <a:pt x="405" y="1825"/>
                    <a:pt x="374" y="1791"/>
                  </a:cubicBezTo>
                  <a:cubicBezTo>
                    <a:pt x="170" y="1567"/>
                    <a:pt x="235" y="1087"/>
                    <a:pt x="299" y="577"/>
                  </a:cubicBezTo>
                  <a:cubicBezTo>
                    <a:pt x="324" y="417"/>
                    <a:pt x="344" y="250"/>
                    <a:pt x="357" y="87"/>
                  </a:cubicBezTo>
                  <a:cubicBezTo>
                    <a:pt x="360" y="46"/>
                    <a:pt x="330" y="5"/>
                    <a:pt x="286" y="1"/>
                  </a:cubicBezTo>
                  <a:cubicBezTo>
                    <a:pt x="284" y="1"/>
                    <a:pt x="282" y="1"/>
                    <a:pt x="28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9" name="Google Shape;599;p36"/>
            <p:cNvSpPr/>
            <p:nvPr/>
          </p:nvSpPr>
          <p:spPr>
            <a:xfrm>
              <a:off x="2874175" y="4424625"/>
              <a:ext cx="198200" cy="192375"/>
            </a:xfrm>
            <a:custGeom>
              <a:avLst/>
              <a:gdLst/>
              <a:ahLst/>
              <a:cxnLst/>
              <a:rect l="l" t="t" r="r" b="b"/>
              <a:pathLst>
                <a:path w="7928" h="7695" extrusionOk="0">
                  <a:moveTo>
                    <a:pt x="3193" y="0"/>
                  </a:moveTo>
                  <a:cubicBezTo>
                    <a:pt x="2931" y="0"/>
                    <a:pt x="2684" y="191"/>
                    <a:pt x="2508" y="400"/>
                  </a:cubicBezTo>
                  <a:cubicBezTo>
                    <a:pt x="2304" y="645"/>
                    <a:pt x="2133" y="965"/>
                    <a:pt x="2215" y="1278"/>
                  </a:cubicBezTo>
                  <a:lnTo>
                    <a:pt x="2130" y="1298"/>
                  </a:lnTo>
                  <a:cubicBezTo>
                    <a:pt x="1998" y="1108"/>
                    <a:pt x="1858" y="907"/>
                    <a:pt x="1654" y="791"/>
                  </a:cubicBezTo>
                  <a:cubicBezTo>
                    <a:pt x="1560" y="735"/>
                    <a:pt x="1448" y="704"/>
                    <a:pt x="1338" y="704"/>
                  </a:cubicBezTo>
                  <a:cubicBezTo>
                    <a:pt x="1213" y="704"/>
                    <a:pt x="1091" y="745"/>
                    <a:pt x="1004" y="835"/>
                  </a:cubicBezTo>
                  <a:cubicBezTo>
                    <a:pt x="926" y="917"/>
                    <a:pt x="885" y="1026"/>
                    <a:pt x="865" y="1138"/>
                  </a:cubicBezTo>
                  <a:cubicBezTo>
                    <a:pt x="797" y="1519"/>
                    <a:pt x="953" y="1934"/>
                    <a:pt x="1256" y="2173"/>
                  </a:cubicBezTo>
                  <a:lnTo>
                    <a:pt x="1266" y="2285"/>
                  </a:lnTo>
                  <a:cubicBezTo>
                    <a:pt x="1052" y="2162"/>
                    <a:pt x="807" y="2088"/>
                    <a:pt x="562" y="2063"/>
                  </a:cubicBezTo>
                  <a:cubicBezTo>
                    <a:pt x="539" y="2062"/>
                    <a:pt x="515" y="2061"/>
                    <a:pt x="492" y="2061"/>
                  </a:cubicBezTo>
                  <a:cubicBezTo>
                    <a:pt x="372" y="2061"/>
                    <a:pt x="249" y="2086"/>
                    <a:pt x="181" y="2179"/>
                  </a:cubicBezTo>
                  <a:cubicBezTo>
                    <a:pt x="130" y="2251"/>
                    <a:pt x="14" y="2561"/>
                    <a:pt x="10" y="2649"/>
                  </a:cubicBezTo>
                  <a:cubicBezTo>
                    <a:pt x="1" y="2897"/>
                    <a:pt x="48" y="2972"/>
                    <a:pt x="112" y="3211"/>
                  </a:cubicBezTo>
                  <a:cubicBezTo>
                    <a:pt x="177" y="3451"/>
                    <a:pt x="375" y="3639"/>
                    <a:pt x="582" y="3775"/>
                  </a:cubicBezTo>
                  <a:lnTo>
                    <a:pt x="569" y="3843"/>
                  </a:lnTo>
                  <a:cubicBezTo>
                    <a:pt x="497" y="5075"/>
                    <a:pt x="541" y="6309"/>
                    <a:pt x="701" y="7534"/>
                  </a:cubicBezTo>
                  <a:lnTo>
                    <a:pt x="841" y="7694"/>
                  </a:lnTo>
                  <a:cubicBezTo>
                    <a:pt x="861" y="7473"/>
                    <a:pt x="797" y="7096"/>
                    <a:pt x="817" y="6878"/>
                  </a:cubicBezTo>
                  <a:cubicBezTo>
                    <a:pt x="902" y="5937"/>
                    <a:pt x="990" y="4983"/>
                    <a:pt x="1342" y="4110"/>
                  </a:cubicBezTo>
                  <a:lnTo>
                    <a:pt x="1342" y="4110"/>
                  </a:lnTo>
                  <a:cubicBezTo>
                    <a:pt x="1571" y="4389"/>
                    <a:pt x="1937" y="4519"/>
                    <a:pt x="2302" y="4519"/>
                  </a:cubicBezTo>
                  <a:cubicBezTo>
                    <a:pt x="2404" y="4519"/>
                    <a:pt x="2505" y="4509"/>
                    <a:pt x="2603" y="4489"/>
                  </a:cubicBezTo>
                  <a:cubicBezTo>
                    <a:pt x="3066" y="4398"/>
                    <a:pt x="3468" y="4125"/>
                    <a:pt x="3831" y="3826"/>
                  </a:cubicBezTo>
                  <a:lnTo>
                    <a:pt x="3879" y="3785"/>
                  </a:lnTo>
                  <a:cubicBezTo>
                    <a:pt x="3967" y="3972"/>
                    <a:pt x="4151" y="4105"/>
                    <a:pt x="4346" y="4180"/>
                  </a:cubicBezTo>
                  <a:cubicBezTo>
                    <a:pt x="4542" y="4252"/>
                    <a:pt x="4754" y="4272"/>
                    <a:pt x="4964" y="4288"/>
                  </a:cubicBezTo>
                  <a:cubicBezTo>
                    <a:pt x="5076" y="4296"/>
                    <a:pt x="5191" y="4303"/>
                    <a:pt x="5305" y="4303"/>
                  </a:cubicBezTo>
                  <a:cubicBezTo>
                    <a:pt x="5584" y="4303"/>
                    <a:pt x="5861" y="4264"/>
                    <a:pt x="6090" y="4112"/>
                  </a:cubicBezTo>
                  <a:lnTo>
                    <a:pt x="6145" y="4255"/>
                  </a:lnTo>
                  <a:cubicBezTo>
                    <a:pt x="6927" y="5207"/>
                    <a:pt x="7373" y="6490"/>
                    <a:pt x="7639" y="7694"/>
                  </a:cubicBezTo>
                  <a:lnTo>
                    <a:pt x="7782" y="7364"/>
                  </a:lnTo>
                  <a:cubicBezTo>
                    <a:pt x="7928" y="6460"/>
                    <a:pt x="7914" y="5370"/>
                    <a:pt x="7901" y="4452"/>
                  </a:cubicBezTo>
                  <a:cubicBezTo>
                    <a:pt x="7890" y="3823"/>
                    <a:pt x="7812" y="3125"/>
                    <a:pt x="7336" y="2721"/>
                  </a:cubicBezTo>
                  <a:lnTo>
                    <a:pt x="7319" y="2547"/>
                  </a:lnTo>
                  <a:cubicBezTo>
                    <a:pt x="7278" y="2223"/>
                    <a:pt x="7111" y="1920"/>
                    <a:pt x="6860" y="1713"/>
                  </a:cubicBezTo>
                  <a:cubicBezTo>
                    <a:pt x="6637" y="1530"/>
                    <a:pt x="6345" y="1426"/>
                    <a:pt x="6054" y="1426"/>
                  </a:cubicBezTo>
                  <a:cubicBezTo>
                    <a:pt x="6021" y="1426"/>
                    <a:pt x="5987" y="1428"/>
                    <a:pt x="5954" y="1430"/>
                  </a:cubicBezTo>
                  <a:lnTo>
                    <a:pt x="5958" y="1390"/>
                  </a:lnTo>
                  <a:cubicBezTo>
                    <a:pt x="5900" y="995"/>
                    <a:pt x="5556" y="659"/>
                    <a:pt x="5162" y="611"/>
                  </a:cubicBezTo>
                  <a:cubicBezTo>
                    <a:pt x="5127" y="606"/>
                    <a:pt x="5091" y="604"/>
                    <a:pt x="5056" y="604"/>
                  </a:cubicBezTo>
                  <a:cubicBezTo>
                    <a:pt x="4692" y="604"/>
                    <a:pt x="4335" y="835"/>
                    <a:pt x="4199" y="1172"/>
                  </a:cubicBezTo>
                  <a:lnTo>
                    <a:pt x="4168" y="1118"/>
                  </a:lnTo>
                  <a:cubicBezTo>
                    <a:pt x="4087" y="958"/>
                    <a:pt x="4005" y="802"/>
                    <a:pt x="3920" y="642"/>
                  </a:cubicBezTo>
                  <a:cubicBezTo>
                    <a:pt x="3780" y="373"/>
                    <a:pt x="3603" y="73"/>
                    <a:pt x="3304" y="12"/>
                  </a:cubicBezTo>
                  <a:cubicBezTo>
                    <a:pt x="3267" y="4"/>
                    <a:pt x="3230" y="0"/>
                    <a:pt x="319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0" name="Google Shape;600;p36"/>
            <p:cNvSpPr/>
            <p:nvPr/>
          </p:nvSpPr>
          <p:spPr>
            <a:xfrm>
              <a:off x="2736175" y="4448250"/>
              <a:ext cx="67225" cy="83175"/>
            </a:xfrm>
            <a:custGeom>
              <a:avLst/>
              <a:gdLst/>
              <a:ahLst/>
              <a:cxnLst/>
              <a:rect l="l" t="t" r="r" b="b"/>
              <a:pathLst>
                <a:path w="2689" h="3327" extrusionOk="0">
                  <a:moveTo>
                    <a:pt x="1112" y="1"/>
                  </a:moveTo>
                  <a:cubicBezTo>
                    <a:pt x="1029" y="1"/>
                    <a:pt x="938" y="64"/>
                    <a:pt x="945" y="156"/>
                  </a:cubicBezTo>
                  <a:cubicBezTo>
                    <a:pt x="961" y="506"/>
                    <a:pt x="951" y="864"/>
                    <a:pt x="928" y="1220"/>
                  </a:cubicBezTo>
                  <a:cubicBezTo>
                    <a:pt x="733" y="819"/>
                    <a:pt x="455" y="459"/>
                    <a:pt x="216" y="265"/>
                  </a:cubicBezTo>
                  <a:cubicBezTo>
                    <a:pt x="193" y="246"/>
                    <a:pt x="164" y="238"/>
                    <a:pt x="136" y="238"/>
                  </a:cubicBezTo>
                  <a:cubicBezTo>
                    <a:pt x="66" y="238"/>
                    <a:pt x="0" y="291"/>
                    <a:pt x="29" y="374"/>
                  </a:cubicBezTo>
                  <a:cubicBezTo>
                    <a:pt x="158" y="775"/>
                    <a:pt x="315" y="1156"/>
                    <a:pt x="383" y="1571"/>
                  </a:cubicBezTo>
                  <a:cubicBezTo>
                    <a:pt x="434" y="1891"/>
                    <a:pt x="386" y="2228"/>
                    <a:pt x="516" y="2514"/>
                  </a:cubicBezTo>
                  <a:cubicBezTo>
                    <a:pt x="577" y="2853"/>
                    <a:pt x="808" y="3164"/>
                    <a:pt x="1162" y="3262"/>
                  </a:cubicBezTo>
                  <a:cubicBezTo>
                    <a:pt x="1203" y="3272"/>
                    <a:pt x="1244" y="3279"/>
                    <a:pt x="1284" y="3282"/>
                  </a:cubicBezTo>
                  <a:cubicBezTo>
                    <a:pt x="1346" y="3310"/>
                    <a:pt x="1411" y="3327"/>
                    <a:pt x="1475" y="3327"/>
                  </a:cubicBezTo>
                  <a:cubicBezTo>
                    <a:pt x="1550" y="3327"/>
                    <a:pt x="1624" y="3305"/>
                    <a:pt x="1689" y="3255"/>
                  </a:cubicBezTo>
                  <a:cubicBezTo>
                    <a:pt x="1716" y="3235"/>
                    <a:pt x="1751" y="3208"/>
                    <a:pt x="1782" y="3180"/>
                  </a:cubicBezTo>
                  <a:cubicBezTo>
                    <a:pt x="1880" y="3129"/>
                    <a:pt x="1969" y="3058"/>
                    <a:pt x="2043" y="2976"/>
                  </a:cubicBezTo>
                  <a:cubicBezTo>
                    <a:pt x="2129" y="2919"/>
                    <a:pt x="2217" y="2864"/>
                    <a:pt x="2295" y="2800"/>
                  </a:cubicBezTo>
                  <a:cubicBezTo>
                    <a:pt x="2526" y="2605"/>
                    <a:pt x="2659" y="2384"/>
                    <a:pt x="2676" y="2082"/>
                  </a:cubicBezTo>
                  <a:cubicBezTo>
                    <a:pt x="2688" y="1855"/>
                    <a:pt x="2508" y="1736"/>
                    <a:pt x="2322" y="1736"/>
                  </a:cubicBezTo>
                  <a:cubicBezTo>
                    <a:pt x="2253" y="1736"/>
                    <a:pt x="2183" y="1752"/>
                    <a:pt x="2121" y="1785"/>
                  </a:cubicBezTo>
                  <a:cubicBezTo>
                    <a:pt x="2162" y="1289"/>
                    <a:pt x="2091" y="785"/>
                    <a:pt x="1914" y="298"/>
                  </a:cubicBezTo>
                  <a:cubicBezTo>
                    <a:pt x="1893" y="241"/>
                    <a:pt x="1847" y="215"/>
                    <a:pt x="1802" y="215"/>
                  </a:cubicBezTo>
                  <a:cubicBezTo>
                    <a:pt x="1746" y="215"/>
                    <a:pt x="1690" y="256"/>
                    <a:pt x="1683" y="330"/>
                  </a:cubicBezTo>
                  <a:cubicBezTo>
                    <a:pt x="1655" y="564"/>
                    <a:pt x="1622" y="796"/>
                    <a:pt x="1577" y="1027"/>
                  </a:cubicBezTo>
                  <a:cubicBezTo>
                    <a:pt x="1509" y="694"/>
                    <a:pt x="1377" y="394"/>
                    <a:pt x="1234" y="77"/>
                  </a:cubicBezTo>
                  <a:cubicBezTo>
                    <a:pt x="1211" y="24"/>
                    <a:pt x="1163" y="1"/>
                    <a:pt x="1112" y="1"/>
                  </a:cubicBezTo>
                  <a:close/>
                </a:path>
              </a:pathLst>
            </a:custGeom>
            <a:solidFill>
              <a:srgbClr val="B664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1" name="Google Shape;601;p36"/>
            <p:cNvSpPr/>
            <p:nvPr/>
          </p:nvSpPr>
          <p:spPr>
            <a:xfrm>
              <a:off x="3126084" y="5023706"/>
              <a:ext cx="49250" cy="48750"/>
            </a:xfrm>
            <a:custGeom>
              <a:avLst/>
              <a:gdLst/>
              <a:ahLst/>
              <a:cxnLst/>
              <a:rect l="l" t="t" r="r" b="b"/>
              <a:pathLst>
                <a:path w="1970" h="1950" extrusionOk="0">
                  <a:moveTo>
                    <a:pt x="953" y="1"/>
                  </a:moveTo>
                  <a:cubicBezTo>
                    <a:pt x="785" y="1"/>
                    <a:pt x="592" y="63"/>
                    <a:pt x="445" y="166"/>
                  </a:cubicBezTo>
                  <a:cubicBezTo>
                    <a:pt x="330" y="166"/>
                    <a:pt x="245" y="248"/>
                    <a:pt x="197" y="360"/>
                  </a:cubicBezTo>
                  <a:cubicBezTo>
                    <a:pt x="136" y="510"/>
                    <a:pt x="112" y="683"/>
                    <a:pt x="75" y="847"/>
                  </a:cubicBezTo>
                  <a:cubicBezTo>
                    <a:pt x="37" y="1007"/>
                    <a:pt x="0" y="1153"/>
                    <a:pt x="17" y="1323"/>
                  </a:cubicBezTo>
                  <a:cubicBezTo>
                    <a:pt x="26" y="1426"/>
                    <a:pt x="129" y="1524"/>
                    <a:pt x="230" y="1524"/>
                  </a:cubicBezTo>
                  <a:cubicBezTo>
                    <a:pt x="273" y="1524"/>
                    <a:pt x="316" y="1506"/>
                    <a:pt x="351" y="1462"/>
                  </a:cubicBezTo>
                  <a:cubicBezTo>
                    <a:pt x="432" y="1364"/>
                    <a:pt x="497" y="1241"/>
                    <a:pt x="552" y="1112"/>
                  </a:cubicBezTo>
                  <a:cubicBezTo>
                    <a:pt x="555" y="1119"/>
                    <a:pt x="555" y="1126"/>
                    <a:pt x="555" y="1132"/>
                  </a:cubicBezTo>
                  <a:cubicBezTo>
                    <a:pt x="572" y="1330"/>
                    <a:pt x="527" y="1520"/>
                    <a:pt x="497" y="1715"/>
                  </a:cubicBezTo>
                  <a:cubicBezTo>
                    <a:pt x="480" y="1823"/>
                    <a:pt x="581" y="1950"/>
                    <a:pt x="684" y="1950"/>
                  </a:cubicBezTo>
                  <a:cubicBezTo>
                    <a:pt x="724" y="1950"/>
                    <a:pt x="763" y="1932"/>
                    <a:pt x="797" y="1888"/>
                  </a:cubicBezTo>
                  <a:cubicBezTo>
                    <a:pt x="871" y="1792"/>
                    <a:pt x="932" y="1670"/>
                    <a:pt x="973" y="1537"/>
                  </a:cubicBezTo>
                  <a:lnTo>
                    <a:pt x="973" y="1537"/>
                  </a:lnTo>
                  <a:cubicBezTo>
                    <a:pt x="970" y="1568"/>
                    <a:pt x="966" y="1599"/>
                    <a:pt x="956" y="1629"/>
                  </a:cubicBezTo>
                  <a:cubicBezTo>
                    <a:pt x="939" y="1690"/>
                    <a:pt x="956" y="1779"/>
                    <a:pt x="1007" y="1820"/>
                  </a:cubicBezTo>
                  <a:cubicBezTo>
                    <a:pt x="1017" y="1830"/>
                    <a:pt x="1031" y="1840"/>
                    <a:pt x="1042" y="1847"/>
                  </a:cubicBezTo>
                  <a:cubicBezTo>
                    <a:pt x="1045" y="1847"/>
                    <a:pt x="1045" y="1850"/>
                    <a:pt x="1048" y="1850"/>
                  </a:cubicBezTo>
                  <a:cubicBezTo>
                    <a:pt x="1076" y="1870"/>
                    <a:pt x="1107" y="1879"/>
                    <a:pt x="1138" y="1879"/>
                  </a:cubicBezTo>
                  <a:cubicBezTo>
                    <a:pt x="1207" y="1879"/>
                    <a:pt x="1277" y="1836"/>
                    <a:pt x="1317" y="1779"/>
                  </a:cubicBezTo>
                  <a:cubicBezTo>
                    <a:pt x="1402" y="1657"/>
                    <a:pt x="1439" y="1514"/>
                    <a:pt x="1442" y="1360"/>
                  </a:cubicBezTo>
                  <a:cubicBezTo>
                    <a:pt x="1446" y="1371"/>
                    <a:pt x="1446" y="1381"/>
                    <a:pt x="1450" y="1391"/>
                  </a:cubicBezTo>
                  <a:cubicBezTo>
                    <a:pt x="1464" y="1495"/>
                    <a:pt x="1486" y="1826"/>
                    <a:pt x="1649" y="1826"/>
                  </a:cubicBezTo>
                  <a:cubicBezTo>
                    <a:pt x="1668" y="1826"/>
                    <a:pt x="1689" y="1822"/>
                    <a:pt x="1711" y="1813"/>
                  </a:cubicBezTo>
                  <a:cubicBezTo>
                    <a:pt x="1970" y="1701"/>
                    <a:pt x="1865" y="1241"/>
                    <a:pt x="1821" y="1027"/>
                  </a:cubicBezTo>
                  <a:cubicBezTo>
                    <a:pt x="1800" y="939"/>
                    <a:pt x="1776" y="843"/>
                    <a:pt x="1745" y="755"/>
                  </a:cubicBezTo>
                  <a:cubicBezTo>
                    <a:pt x="1708" y="424"/>
                    <a:pt x="1384" y="77"/>
                    <a:pt x="1075" y="13"/>
                  </a:cubicBezTo>
                  <a:cubicBezTo>
                    <a:pt x="1037" y="5"/>
                    <a:pt x="996" y="1"/>
                    <a:pt x="953" y="1"/>
                  </a:cubicBezTo>
                  <a:close/>
                </a:path>
              </a:pathLst>
            </a:custGeom>
            <a:solidFill>
              <a:srgbClr val="B664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aphicFrame>
        <p:nvGraphicFramePr>
          <p:cNvPr id="2" name="Diagram 1">
            <a:extLst>
              <a:ext uri="{FF2B5EF4-FFF2-40B4-BE49-F238E27FC236}">
                <a16:creationId xmlns:a16="http://schemas.microsoft.com/office/drawing/2014/main" id="{899686C5-67E0-DEE0-5DCE-28A0B2F2E76C}"/>
              </a:ext>
            </a:extLst>
          </p:cNvPr>
          <p:cNvGraphicFramePr/>
          <p:nvPr>
            <p:extLst>
              <p:ext uri="{D42A27DB-BD31-4B8C-83A1-F6EECF244321}">
                <p14:modId xmlns:p14="http://schemas.microsoft.com/office/powerpoint/2010/main" val="1175395953"/>
              </p:ext>
            </p:extLst>
          </p:nvPr>
        </p:nvGraphicFramePr>
        <p:xfrm>
          <a:off x="1600200" y="1388297"/>
          <a:ext cx="4808220" cy="32063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8903543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1948"/>
        <p:cNvGrpSpPr/>
        <p:nvPr/>
      </p:nvGrpSpPr>
      <p:grpSpPr>
        <a:xfrm>
          <a:off x="0" y="0"/>
          <a:ext cx="0" cy="0"/>
          <a:chOff x="0" y="0"/>
          <a:chExt cx="0" cy="0"/>
        </a:xfrm>
      </p:grpSpPr>
      <p:sp>
        <p:nvSpPr>
          <p:cNvPr id="1949" name="Google Shape;1949;p240"/>
          <p:cNvSpPr txBox="1"/>
          <p:nvPr/>
        </p:nvSpPr>
        <p:spPr>
          <a:xfrm>
            <a:off x="317250" y="912450"/>
            <a:ext cx="8509500" cy="3318600"/>
          </a:xfrm>
          <a:prstGeom prst="rect">
            <a:avLst/>
          </a:prstGeom>
          <a:solidFill>
            <a:schemeClr val="dk1"/>
          </a:solidFill>
          <a:ln>
            <a:noFill/>
          </a:ln>
        </p:spPr>
        <p:txBody>
          <a:bodyPr spcFirstLastPara="1" wrap="square" lIns="91425" tIns="91425" rIns="91425" bIns="91425" anchor="t" anchorCtr="0">
            <a:spAutoFit/>
          </a:bodyPr>
          <a:lstStyle/>
          <a:p>
            <a:pPr marL="0" lvl="0" indent="266700" algn="just" rtl="0">
              <a:lnSpc>
                <a:spcPct val="115000"/>
              </a:lnSpc>
              <a:spcBef>
                <a:spcPts val="1200"/>
              </a:spcBef>
              <a:spcAft>
                <a:spcPts val="0"/>
              </a:spcAft>
              <a:buNone/>
            </a:pPr>
            <a:r>
              <a:rPr lang="en" sz="1800" b="1" i="1">
                <a:latin typeface="Times New Roman"/>
                <a:ea typeface="Times New Roman"/>
                <a:cs typeface="Times New Roman"/>
                <a:sym typeface="Times New Roman"/>
              </a:rPr>
              <a:t>3.3.1.1. Hỗ trợ cá nhân học sinh khuyết tật nhìn</a:t>
            </a:r>
            <a:endParaRPr sz="1800" b="1" i="1">
              <a:latin typeface="Times New Roman"/>
              <a:ea typeface="Times New Roman"/>
              <a:cs typeface="Times New Roman"/>
              <a:sym typeface="Times New Roman"/>
            </a:endParaRPr>
          </a:p>
          <a:p>
            <a:pPr marL="0" lvl="0" indent="266700" algn="just" rtl="0">
              <a:lnSpc>
                <a:spcPct val="115000"/>
              </a:lnSpc>
              <a:spcBef>
                <a:spcPts val="1200"/>
              </a:spcBef>
              <a:spcAft>
                <a:spcPts val="0"/>
              </a:spcAft>
              <a:buNone/>
            </a:pPr>
            <a:r>
              <a:rPr lang="en" sz="1800">
                <a:latin typeface="Times New Roman"/>
                <a:ea typeface="Times New Roman"/>
                <a:cs typeface="Times New Roman"/>
                <a:sym typeface="Times New Roman"/>
              </a:rPr>
              <a:t>Hoạt động hỗ trợ cá nhân học sinh khuyết tật nhìn ngoài giờ lên lớp được thực hiện như một tiết học cá nhân (1 thầy – 1 trò). Hình thức này được thực hiện với những học sinh cần có những hỗ trợ nhiều và hỗ trợ 1–1 mới đem lại kết quả mong muốn. Mỗi tiết hỗ trợ cá nhân được thực hiện trong khoảng từ 20 – 30 phút tùy theo từng hoạt động với những nội dung cụ thể.</a:t>
            </a:r>
            <a:endParaRPr sz="1800">
              <a:latin typeface="Times New Roman"/>
              <a:ea typeface="Times New Roman"/>
              <a:cs typeface="Times New Roman"/>
              <a:sym typeface="Times New Roman"/>
            </a:endParaRPr>
          </a:p>
          <a:p>
            <a:pPr marL="0" lvl="0" indent="266700" algn="just" rtl="0">
              <a:lnSpc>
                <a:spcPct val="115000"/>
              </a:lnSpc>
              <a:spcBef>
                <a:spcPts val="1200"/>
              </a:spcBef>
              <a:spcAft>
                <a:spcPts val="1200"/>
              </a:spcAft>
              <a:buNone/>
            </a:pPr>
            <a:r>
              <a:rPr lang="en" sz="1800">
                <a:latin typeface="Times New Roman"/>
                <a:ea typeface="Times New Roman"/>
                <a:cs typeface="Times New Roman"/>
                <a:sym typeface="Times New Roman"/>
              </a:rPr>
              <a:t>Hình thức hỗ trợ cá nhân sẽ giúp cho bản kế hoạch giáo dục cá nhân của từng học sinh đạt được mục tiêu dễ dàng nhất và cũng phù hợp với các mục tiêu liên quan đến kỹ năng học tập.</a:t>
            </a:r>
            <a:endParaRPr sz="1800"/>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1953"/>
        <p:cNvGrpSpPr/>
        <p:nvPr/>
      </p:nvGrpSpPr>
      <p:grpSpPr>
        <a:xfrm>
          <a:off x="0" y="0"/>
          <a:ext cx="0" cy="0"/>
          <a:chOff x="0" y="0"/>
          <a:chExt cx="0" cy="0"/>
        </a:xfrm>
      </p:grpSpPr>
      <p:sp>
        <p:nvSpPr>
          <p:cNvPr id="1954" name="Google Shape;1954;p241"/>
          <p:cNvSpPr txBox="1"/>
          <p:nvPr/>
        </p:nvSpPr>
        <p:spPr>
          <a:xfrm>
            <a:off x="133950" y="511025"/>
            <a:ext cx="8876100" cy="3791100"/>
          </a:xfrm>
          <a:prstGeom prst="rect">
            <a:avLst/>
          </a:prstGeom>
          <a:solidFill>
            <a:schemeClr val="dk1"/>
          </a:solidFill>
          <a:ln>
            <a:noFill/>
          </a:ln>
        </p:spPr>
        <p:txBody>
          <a:bodyPr spcFirstLastPara="1" wrap="square" lIns="91425" tIns="91425" rIns="91425" bIns="91425" anchor="t" anchorCtr="0">
            <a:spAutoFit/>
          </a:bodyPr>
          <a:lstStyle/>
          <a:p>
            <a:pPr marL="0" lvl="0" indent="266700" algn="just" rtl="0">
              <a:lnSpc>
                <a:spcPct val="115000"/>
              </a:lnSpc>
              <a:spcBef>
                <a:spcPts val="1200"/>
              </a:spcBef>
              <a:spcAft>
                <a:spcPts val="0"/>
              </a:spcAft>
              <a:buNone/>
            </a:pPr>
            <a:r>
              <a:rPr lang="en" sz="1800" b="1" i="1">
                <a:latin typeface="Times New Roman"/>
                <a:ea typeface="Times New Roman"/>
                <a:cs typeface="Times New Roman"/>
                <a:sym typeface="Times New Roman"/>
              </a:rPr>
              <a:t>3.3.1.2. Hỗ trợ học sinh khuyết tật nhìn ngay trong nhóm, lớp</a:t>
            </a:r>
            <a:endParaRPr sz="1800" b="1" i="1">
              <a:latin typeface="Times New Roman"/>
              <a:ea typeface="Times New Roman"/>
              <a:cs typeface="Times New Roman"/>
              <a:sym typeface="Times New Roman"/>
            </a:endParaRPr>
          </a:p>
          <a:p>
            <a:pPr marL="0" lvl="0" indent="266700" algn="just" rtl="0">
              <a:lnSpc>
                <a:spcPct val="115000"/>
              </a:lnSpc>
              <a:spcBef>
                <a:spcPts val="1200"/>
              </a:spcBef>
              <a:spcAft>
                <a:spcPts val="0"/>
              </a:spcAft>
              <a:buNone/>
            </a:pPr>
            <a:r>
              <a:rPr lang="en" sz="1800">
                <a:latin typeface="Times New Roman"/>
                <a:ea typeface="Times New Roman"/>
                <a:cs typeface="Times New Roman"/>
                <a:sym typeface="Times New Roman"/>
              </a:rPr>
              <a:t>Ở từng nội dung khác nhau, người hỗ trợ có thể sẽ hỗ trợ học sinh khuyết tật nhìn ngay trong nhóm/ lớp. Việc hỗ trợ trong nhóm/ lớp sẽ diễn ra chủ yếu trong các hoạt động giáo dục ngoài giờ lên lớp do trường hoặc lớp tổ chức. </a:t>
            </a:r>
            <a:endParaRPr sz="1800">
              <a:latin typeface="Times New Roman"/>
              <a:ea typeface="Times New Roman"/>
              <a:cs typeface="Times New Roman"/>
              <a:sym typeface="Times New Roman"/>
            </a:endParaRPr>
          </a:p>
          <a:p>
            <a:pPr marL="0" lvl="0" indent="266700" algn="just" rtl="0">
              <a:lnSpc>
                <a:spcPct val="115000"/>
              </a:lnSpc>
              <a:spcBef>
                <a:spcPts val="1200"/>
              </a:spcBef>
              <a:spcAft>
                <a:spcPts val="0"/>
              </a:spcAft>
              <a:buNone/>
            </a:pPr>
            <a:r>
              <a:rPr lang="en" sz="1800">
                <a:latin typeface="Times New Roman"/>
                <a:ea typeface="Times New Roman"/>
                <a:cs typeface="Times New Roman"/>
                <a:sym typeface="Times New Roman"/>
              </a:rPr>
              <a:t>Các hoạt động giáo dục ngoài giờ lên lớp thường được tổ chức tại các trường trung học như: Hoạt động ngoại khóa, hoạt động vui chơi, thể dục thể thao, tham quan du lịch, giao lưu văn hóa, hoạt động vệ sinh môi trường, lao động công ích và các hoạt động khác. </a:t>
            </a:r>
            <a:endParaRPr sz="1800">
              <a:latin typeface="Times New Roman"/>
              <a:ea typeface="Times New Roman"/>
              <a:cs typeface="Times New Roman"/>
              <a:sym typeface="Times New Roman"/>
            </a:endParaRPr>
          </a:p>
          <a:p>
            <a:pPr marL="0" lvl="0" indent="266700" algn="just" rtl="0">
              <a:lnSpc>
                <a:spcPct val="115000"/>
              </a:lnSpc>
              <a:spcBef>
                <a:spcPts val="1200"/>
              </a:spcBef>
              <a:spcAft>
                <a:spcPts val="1200"/>
              </a:spcAft>
              <a:buNone/>
            </a:pPr>
            <a:r>
              <a:rPr lang="en" sz="1800">
                <a:latin typeface="Times New Roman"/>
                <a:ea typeface="Times New Roman"/>
                <a:cs typeface="Times New Roman"/>
                <a:sym typeface="Times New Roman"/>
              </a:rPr>
              <a:t>Như vậy, ngay trong các hoạt động này, giáo viên có thể hỗ trợ học sinh khuyết tật nhìn nhằm đạt được các mục tiêu chủ yếu như giáo dục kỹ năng sống, kỹ năng định hướng di chuyển...</a:t>
            </a:r>
            <a:endParaRPr sz="1800"/>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1958"/>
        <p:cNvGrpSpPr/>
        <p:nvPr/>
      </p:nvGrpSpPr>
      <p:grpSpPr>
        <a:xfrm>
          <a:off x="0" y="0"/>
          <a:ext cx="0" cy="0"/>
          <a:chOff x="0" y="0"/>
          <a:chExt cx="0" cy="0"/>
        </a:xfrm>
      </p:grpSpPr>
      <p:sp>
        <p:nvSpPr>
          <p:cNvPr id="1959" name="Google Shape;1959;p242"/>
          <p:cNvSpPr txBox="1"/>
          <p:nvPr/>
        </p:nvSpPr>
        <p:spPr>
          <a:xfrm>
            <a:off x="2766175" y="511025"/>
            <a:ext cx="5898900" cy="3769500"/>
          </a:xfrm>
          <a:prstGeom prst="rect">
            <a:avLst/>
          </a:prstGeom>
          <a:noFill/>
          <a:ln>
            <a:noFill/>
          </a:ln>
        </p:spPr>
        <p:txBody>
          <a:bodyPr spcFirstLastPara="1" wrap="square" lIns="91425" tIns="91425" rIns="91425" bIns="91425" anchor="t" anchorCtr="0">
            <a:spAutoFit/>
          </a:bodyPr>
          <a:lstStyle/>
          <a:p>
            <a:pPr marL="0" lvl="0" indent="0" algn="just" rtl="0">
              <a:lnSpc>
                <a:spcPct val="115000"/>
              </a:lnSpc>
              <a:spcBef>
                <a:spcPts val="1400"/>
              </a:spcBef>
              <a:spcAft>
                <a:spcPts val="0"/>
              </a:spcAft>
              <a:buNone/>
            </a:pPr>
            <a:r>
              <a:rPr lang="en" sz="1800" b="1">
                <a:latin typeface="Times New Roman"/>
                <a:ea typeface="Times New Roman"/>
                <a:cs typeface="Times New Roman"/>
                <a:sym typeface="Times New Roman"/>
              </a:rPr>
              <a:t>3.3.2. Hỗ trợ học sinh khuyết tật nhìn ngoài giờ lên lớp</a:t>
            </a:r>
            <a:endParaRPr sz="1800" b="1">
              <a:latin typeface="Times New Roman"/>
              <a:ea typeface="Times New Roman"/>
              <a:cs typeface="Times New Roman"/>
              <a:sym typeface="Times New Roman"/>
            </a:endParaRPr>
          </a:p>
          <a:p>
            <a:pPr marL="0" lvl="0" indent="266700" algn="just" rtl="0">
              <a:lnSpc>
                <a:spcPct val="115000"/>
              </a:lnSpc>
              <a:spcBef>
                <a:spcPts val="1200"/>
              </a:spcBef>
              <a:spcAft>
                <a:spcPts val="0"/>
              </a:spcAft>
              <a:buNone/>
            </a:pPr>
            <a:r>
              <a:rPr lang="en" sz="1800" b="1" i="1">
                <a:latin typeface="Times New Roman"/>
                <a:ea typeface="Times New Roman"/>
                <a:cs typeface="Times New Roman"/>
                <a:sym typeface="Times New Roman"/>
              </a:rPr>
              <a:t>3.3.2.1. Lực lượng tham gia</a:t>
            </a:r>
            <a:endParaRPr sz="1800" b="1" i="1">
              <a:latin typeface="Times New Roman"/>
              <a:ea typeface="Times New Roman"/>
              <a:cs typeface="Times New Roman"/>
              <a:sym typeface="Times New Roman"/>
            </a:endParaRPr>
          </a:p>
          <a:p>
            <a:pPr marL="0" lvl="0" indent="266700" algn="just" rtl="0">
              <a:lnSpc>
                <a:spcPct val="115000"/>
              </a:lnSpc>
              <a:spcBef>
                <a:spcPts val="1200"/>
              </a:spcBef>
              <a:spcAft>
                <a:spcPts val="0"/>
              </a:spcAft>
              <a:buNone/>
            </a:pPr>
            <a:r>
              <a:rPr lang="en" sz="1800">
                <a:latin typeface="Times New Roman"/>
                <a:ea typeface="Times New Roman"/>
                <a:cs typeface="Times New Roman"/>
                <a:sym typeface="Times New Roman"/>
              </a:rPr>
              <a:t>– Lực lượng chủ chốt</a:t>
            </a:r>
            <a:endParaRPr sz="1800">
              <a:latin typeface="Times New Roman"/>
              <a:ea typeface="Times New Roman"/>
              <a:cs typeface="Times New Roman"/>
              <a:sym typeface="Times New Roman"/>
            </a:endParaRPr>
          </a:p>
          <a:p>
            <a:pPr marL="0" lvl="0" indent="0" algn="just" rtl="0">
              <a:lnSpc>
                <a:spcPct val="115000"/>
              </a:lnSpc>
              <a:spcBef>
                <a:spcPts val="1200"/>
              </a:spcBef>
              <a:spcAft>
                <a:spcPts val="0"/>
              </a:spcAft>
              <a:buNone/>
            </a:pPr>
            <a:r>
              <a:rPr lang="en" sz="1800">
                <a:latin typeface="Times New Roman"/>
                <a:ea typeface="Times New Roman"/>
                <a:cs typeface="Times New Roman"/>
                <a:sym typeface="Times New Roman"/>
              </a:rPr>
              <a:t>+ Giáo viên chủ nhiệm lớp</a:t>
            </a:r>
            <a:endParaRPr sz="1800">
              <a:latin typeface="Times New Roman"/>
              <a:ea typeface="Times New Roman"/>
              <a:cs typeface="Times New Roman"/>
              <a:sym typeface="Times New Roman"/>
            </a:endParaRPr>
          </a:p>
          <a:p>
            <a:pPr marL="0" lvl="0" indent="0" algn="just" rtl="0">
              <a:lnSpc>
                <a:spcPct val="115000"/>
              </a:lnSpc>
              <a:spcBef>
                <a:spcPts val="1200"/>
              </a:spcBef>
              <a:spcAft>
                <a:spcPts val="0"/>
              </a:spcAft>
              <a:buNone/>
            </a:pPr>
            <a:r>
              <a:rPr lang="en" sz="1800">
                <a:latin typeface="Times New Roman"/>
                <a:ea typeface="Times New Roman"/>
                <a:cs typeface="Times New Roman"/>
                <a:sym typeface="Times New Roman"/>
              </a:rPr>
              <a:t>+ Giáo viên phụ trách riêng phần hỗ trợ (nếu có)</a:t>
            </a:r>
            <a:endParaRPr sz="1800">
              <a:latin typeface="Times New Roman"/>
              <a:ea typeface="Times New Roman"/>
              <a:cs typeface="Times New Roman"/>
              <a:sym typeface="Times New Roman"/>
            </a:endParaRPr>
          </a:p>
          <a:p>
            <a:pPr marL="0" lvl="0" indent="266700" algn="just" rtl="0">
              <a:lnSpc>
                <a:spcPct val="115000"/>
              </a:lnSpc>
              <a:spcBef>
                <a:spcPts val="1200"/>
              </a:spcBef>
              <a:spcAft>
                <a:spcPts val="0"/>
              </a:spcAft>
              <a:buNone/>
            </a:pPr>
            <a:r>
              <a:rPr lang="en" sz="1800">
                <a:latin typeface="Times New Roman"/>
                <a:ea typeface="Times New Roman"/>
                <a:cs typeface="Times New Roman"/>
                <a:sym typeface="Times New Roman"/>
              </a:rPr>
              <a:t>– Lực lượng tham gia</a:t>
            </a:r>
            <a:endParaRPr sz="1800">
              <a:latin typeface="Times New Roman"/>
              <a:ea typeface="Times New Roman"/>
              <a:cs typeface="Times New Roman"/>
              <a:sym typeface="Times New Roman"/>
            </a:endParaRPr>
          </a:p>
          <a:p>
            <a:pPr marL="0" lvl="0" indent="266700" algn="just" rtl="0">
              <a:lnSpc>
                <a:spcPct val="115000"/>
              </a:lnSpc>
              <a:spcBef>
                <a:spcPts val="1200"/>
              </a:spcBef>
              <a:spcAft>
                <a:spcPts val="0"/>
              </a:spcAft>
              <a:buNone/>
            </a:pPr>
            <a:r>
              <a:rPr lang="en" sz="1800">
                <a:latin typeface="Times New Roman"/>
                <a:ea typeface="Times New Roman"/>
                <a:cs typeface="Times New Roman"/>
                <a:sym typeface="Times New Roman"/>
              </a:rPr>
              <a:t>+ Vòng bạn bè</a:t>
            </a:r>
            <a:endParaRPr sz="1800">
              <a:latin typeface="Times New Roman"/>
              <a:ea typeface="Times New Roman"/>
              <a:cs typeface="Times New Roman"/>
              <a:sym typeface="Times New Roman"/>
            </a:endParaRPr>
          </a:p>
          <a:p>
            <a:pPr marL="0" lvl="0" indent="266700" algn="just" rtl="0">
              <a:lnSpc>
                <a:spcPct val="115000"/>
              </a:lnSpc>
              <a:spcBef>
                <a:spcPts val="1200"/>
              </a:spcBef>
              <a:spcAft>
                <a:spcPts val="1200"/>
              </a:spcAft>
              <a:buNone/>
            </a:pPr>
            <a:r>
              <a:rPr lang="en" sz="1800">
                <a:latin typeface="Times New Roman"/>
                <a:ea typeface="Times New Roman"/>
                <a:cs typeface="Times New Roman"/>
                <a:sym typeface="Times New Roman"/>
              </a:rPr>
              <a:t>+ Các lực lượng cộng đồng</a:t>
            </a:r>
            <a:endParaRPr sz="1800"/>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1963"/>
        <p:cNvGrpSpPr/>
        <p:nvPr/>
      </p:nvGrpSpPr>
      <p:grpSpPr>
        <a:xfrm>
          <a:off x="0" y="0"/>
          <a:ext cx="0" cy="0"/>
          <a:chOff x="0" y="0"/>
          <a:chExt cx="0" cy="0"/>
        </a:xfrm>
      </p:grpSpPr>
      <p:sp>
        <p:nvSpPr>
          <p:cNvPr id="1964" name="Google Shape;1964;p243"/>
          <p:cNvSpPr txBox="1"/>
          <p:nvPr/>
        </p:nvSpPr>
        <p:spPr>
          <a:xfrm>
            <a:off x="381000" y="152400"/>
            <a:ext cx="7709700" cy="461700"/>
          </a:xfrm>
          <a:prstGeom prst="rect">
            <a:avLst/>
          </a:prstGeom>
          <a:noFill/>
          <a:ln>
            <a:noFill/>
          </a:ln>
        </p:spPr>
        <p:txBody>
          <a:bodyPr spcFirstLastPara="1" wrap="square" lIns="91425" tIns="91425" rIns="91425" bIns="91425" anchor="t" anchorCtr="0">
            <a:spAutoFit/>
          </a:bodyPr>
          <a:lstStyle/>
          <a:p>
            <a:pPr marL="0" lvl="0" indent="266700" algn="just" rtl="0">
              <a:lnSpc>
                <a:spcPct val="115000"/>
              </a:lnSpc>
              <a:spcBef>
                <a:spcPts val="1200"/>
              </a:spcBef>
              <a:spcAft>
                <a:spcPts val="1200"/>
              </a:spcAft>
              <a:buNone/>
            </a:pPr>
            <a:r>
              <a:rPr lang="en" sz="1800" b="1" i="1">
                <a:latin typeface="Times New Roman"/>
                <a:ea typeface="Times New Roman"/>
                <a:cs typeface="Times New Roman"/>
                <a:sym typeface="Times New Roman"/>
              </a:rPr>
              <a:t>3.3.2.2. Quy trình hỗ trợ học sinh khuyết tật nhìn ngoài giờ lên lớp </a:t>
            </a:r>
            <a:endParaRPr sz="1800"/>
          </a:p>
        </p:txBody>
      </p:sp>
      <p:pic>
        <p:nvPicPr>
          <p:cNvPr id="1965" name="Google Shape;1965;p243"/>
          <p:cNvPicPr preferRelativeResize="0"/>
          <p:nvPr/>
        </p:nvPicPr>
        <p:blipFill>
          <a:blip r:embed="rId3">
            <a:alphaModFix/>
          </a:blip>
          <a:stretch>
            <a:fillRect/>
          </a:stretch>
        </p:blipFill>
        <p:spPr>
          <a:xfrm>
            <a:off x="1758713" y="744275"/>
            <a:ext cx="5626569" cy="4224600"/>
          </a:xfrm>
          <a:prstGeom prst="rect">
            <a:avLst/>
          </a:prstGeom>
          <a:noFill/>
          <a:ln>
            <a:noFill/>
          </a:ln>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1969"/>
        <p:cNvGrpSpPr/>
        <p:nvPr/>
      </p:nvGrpSpPr>
      <p:grpSpPr>
        <a:xfrm>
          <a:off x="0" y="0"/>
          <a:ext cx="0" cy="0"/>
          <a:chOff x="0" y="0"/>
          <a:chExt cx="0" cy="0"/>
        </a:xfrm>
      </p:grpSpPr>
      <p:sp>
        <p:nvSpPr>
          <p:cNvPr id="1970" name="Google Shape;1970;p244"/>
          <p:cNvSpPr txBox="1"/>
          <p:nvPr/>
        </p:nvSpPr>
        <p:spPr>
          <a:xfrm>
            <a:off x="322175" y="955400"/>
            <a:ext cx="8654100" cy="2824500"/>
          </a:xfrm>
          <a:prstGeom prst="rect">
            <a:avLst/>
          </a:prstGeom>
          <a:solidFill>
            <a:schemeClr val="dk1"/>
          </a:solidFill>
          <a:ln>
            <a:noFill/>
          </a:ln>
        </p:spPr>
        <p:txBody>
          <a:bodyPr spcFirstLastPara="1" wrap="square" lIns="91425" tIns="91425" rIns="91425" bIns="91425" anchor="t" anchorCtr="0">
            <a:spAutoFit/>
          </a:bodyPr>
          <a:lstStyle/>
          <a:p>
            <a:pPr marL="0" lvl="0" indent="0" algn="just" rtl="0">
              <a:lnSpc>
                <a:spcPct val="115000"/>
              </a:lnSpc>
              <a:spcBef>
                <a:spcPts val="1400"/>
              </a:spcBef>
              <a:spcAft>
                <a:spcPts val="0"/>
              </a:spcAft>
              <a:buNone/>
            </a:pPr>
            <a:r>
              <a:rPr lang="en" sz="1800" b="1">
                <a:latin typeface="Times New Roman"/>
                <a:ea typeface="Times New Roman"/>
                <a:cs typeface="Times New Roman"/>
                <a:sym typeface="Times New Roman"/>
              </a:rPr>
              <a:t>3.3.3. Một số lưu ý khi hỗ trợ học sinh khuyết tật nhìn ngoài giờ lên lớp</a:t>
            </a:r>
            <a:endParaRPr sz="1800" b="1">
              <a:latin typeface="Times New Roman"/>
              <a:ea typeface="Times New Roman"/>
              <a:cs typeface="Times New Roman"/>
              <a:sym typeface="Times New Roman"/>
            </a:endParaRPr>
          </a:p>
          <a:p>
            <a:pPr marL="0" lvl="0" indent="266700" algn="just" rtl="0">
              <a:lnSpc>
                <a:spcPct val="115000"/>
              </a:lnSpc>
              <a:spcBef>
                <a:spcPts val="1200"/>
              </a:spcBef>
              <a:spcAft>
                <a:spcPts val="0"/>
              </a:spcAft>
              <a:buNone/>
            </a:pPr>
            <a:r>
              <a:rPr lang="en" sz="1800">
                <a:latin typeface="Times New Roman"/>
                <a:ea typeface="Times New Roman"/>
                <a:cs typeface="Times New Roman"/>
                <a:sym typeface="Times New Roman"/>
              </a:rPr>
              <a:t>Trong quá trình thực hiện, giáo viên cần lưu ý thực hiện theo tiến trình như sau:</a:t>
            </a:r>
            <a:endParaRPr sz="1800">
              <a:latin typeface="Times New Roman"/>
              <a:ea typeface="Times New Roman"/>
              <a:cs typeface="Times New Roman"/>
              <a:sym typeface="Times New Roman"/>
            </a:endParaRPr>
          </a:p>
          <a:p>
            <a:pPr marL="0" lvl="0" indent="266700" algn="just" rtl="0">
              <a:lnSpc>
                <a:spcPct val="115000"/>
              </a:lnSpc>
              <a:spcBef>
                <a:spcPts val="1200"/>
              </a:spcBef>
              <a:spcAft>
                <a:spcPts val="0"/>
              </a:spcAft>
              <a:buNone/>
            </a:pPr>
            <a:r>
              <a:rPr lang="en" sz="1800">
                <a:latin typeface="Times New Roman"/>
                <a:ea typeface="Times New Roman"/>
                <a:cs typeface="Times New Roman"/>
                <a:sym typeface="Times New Roman"/>
              </a:rPr>
              <a:t>– Tạo tâm thế thoải mái, sẵn sàng học tập cho học sinh trước khi vào hoạt động.</a:t>
            </a:r>
            <a:endParaRPr sz="1800">
              <a:latin typeface="Times New Roman"/>
              <a:ea typeface="Times New Roman"/>
              <a:cs typeface="Times New Roman"/>
              <a:sym typeface="Times New Roman"/>
            </a:endParaRPr>
          </a:p>
          <a:p>
            <a:pPr marL="0" lvl="0" indent="266700" algn="just" rtl="0">
              <a:lnSpc>
                <a:spcPct val="115000"/>
              </a:lnSpc>
              <a:spcBef>
                <a:spcPts val="1200"/>
              </a:spcBef>
              <a:spcAft>
                <a:spcPts val="0"/>
              </a:spcAft>
              <a:buNone/>
            </a:pPr>
            <a:r>
              <a:rPr lang="en" sz="1800">
                <a:latin typeface="Times New Roman"/>
                <a:ea typeface="Times New Roman"/>
                <a:cs typeface="Times New Roman"/>
                <a:sym typeface="Times New Roman"/>
              </a:rPr>
              <a:t>– Nêu rõ yêu cầu đối với học sinh trước khi bắt đầu hoạt động</a:t>
            </a:r>
            <a:endParaRPr sz="1800">
              <a:latin typeface="Times New Roman"/>
              <a:ea typeface="Times New Roman"/>
              <a:cs typeface="Times New Roman"/>
              <a:sym typeface="Times New Roman"/>
            </a:endParaRPr>
          </a:p>
          <a:p>
            <a:pPr marL="0" lvl="0" indent="266700" algn="just" rtl="0">
              <a:lnSpc>
                <a:spcPct val="115000"/>
              </a:lnSpc>
              <a:spcBef>
                <a:spcPts val="1200"/>
              </a:spcBef>
              <a:spcAft>
                <a:spcPts val="0"/>
              </a:spcAft>
              <a:buNone/>
            </a:pPr>
            <a:r>
              <a:rPr lang="en" sz="1800">
                <a:latin typeface="Times New Roman"/>
                <a:ea typeface="Times New Roman"/>
                <a:cs typeface="Times New Roman"/>
                <a:sym typeface="Times New Roman"/>
              </a:rPr>
              <a:t>– Giáo viên cần lưu ý cách thức gợi ý, hướng dẫn phù hợp với học sinh.</a:t>
            </a:r>
            <a:endParaRPr sz="1800">
              <a:latin typeface="Times New Roman"/>
              <a:ea typeface="Times New Roman"/>
              <a:cs typeface="Times New Roman"/>
              <a:sym typeface="Times New Roman"/>
            </a:endParaRPr>
          </a:p>
          <a:p>
            <a:pPr marL="0" lvl="0" indent="266700" algn="just" rtl="0">
              <a:lnSpc>
                <a:spcPct val="115000"/>
              </a:lnSpc>
              <a:spcBef>
                <a:spcPts val="1200"/>
              </a:spcBef>
              <a:spcAft>
                <a:spcPts val="1200"/>
              </a:spcAft>
              <a:buNone/>
            </a:pPr>
            <a:r>
              <a:rPr lang="en" sz="1800">
                <a:latin typeface="Times New Roman"/>
                <a:ea typeface="Times New Roman"/>
                <a:cs typeface="Times New Roman"/>
                <a:sym typeface="Times New Roman"/>
              </a:rPr>
              <a:t>– Củng cố, mở rộng phù hợp với từng hoạt động.</a:t>
            </a:r>
            <a:endParaRPr sz="1800">
              <a:latin typeface="Times New Roman"/>
              <a:ea typeface="Times New Roman"/>
              <a:cs typeface="Times New Roman"/>
              <a:sym typeface="Times New Roman"/>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Shape 1974"/>
        <p:cNvGrpSpPr/>
        <p:nvPr/>
      </p:nvGrpSpPr>
      <p:grpSpPr>
        <a:xfrm>
          <a:off x="0" y="0"/>
          <a:ext cx="0" cy="0"/>
          <a:chOff x="0" y="0"/>
          <a:chExt cx="0" cy="0"/>
        </a:xfrm>
      </p:grpSpPr>
      <p:sp>
        <p:nvSpPr>
          <p:cNvPr id="1975" name="Google Shape;1975;p245"/>
          <p:cNvSpPr txBox="1"/>
          <p:nvPr/>
        </p:nvSpPr>
        <p:spPr>
          <a:xfrm>
            <a:off x="228600" y="381000"/>
            <a:ext cx="8709600" cy="4211400"/>
          </a:xfrm>
          <a:prstGeom prst="rect">
            <a:avLst/>
          </a:prstGeom>
          <a:solidFill>
            <a:schemeClr val="dk1"/>
          </a:solidFill>
          <a:ln>
            <a:noFill/>
          </a:ln>
        </p:spPr>
        <p:txBody>
          <a:bodyPr spcFirstLastPara="1" wrap="square" lIns="91425" tIns="91425" rIns="91425" bIns="91425" anchor="t" anchorCtr="0">
            <a:spAutoFit/>
          </a:bodyPr>
          <a:lstStyle/>
          <a:p>
            <a:pPr marL="0" lvl="0" indent="0" algn="just" rtl="0">
              <a:lnSpc>
                <a:spcPct val="115000"/>
              </a:lnSpc>
              <a:spcBef>
                <a:spcPts val="1800"/>
              </a:spcBef>
              <a:spcAft>
                <a:spcPts val="0"/>
              </a:spcAft>
              <a:buNone/>
            </a:pPr>
            <a:r>
              <a:rPr lang="en" sz="1600" b="1">
                <a:latin typeface="Times New Roman"/>
                <a:ea typeface="Times New Roman"/>
                <a:cs typeface="Times New Roman"/>
                <a:sym typeface="Times New Roman"/>
              </a:rPr>
              <a:t>3.4. Kỹ năng hỗ trợ học sinh khuyết tật nhìn tìm kiếm và sử dụng các tài liệu tham khảo trong quá trình học hòa nhập</a:t>
            </a:r>
            <a:endParaRPr sz="1600" b="1">
              <a:latin typeface="Times New Roman"/>
              <a:ea typeface="Times New Roman"/>
              <a:cs typeface="Times New Roman"/>
              <a:sym typeface="Times New Roman"/>
            </a:endParaRPr>
          </a:p>
          <a:p>
            <a:pPr marL="0" lvl="0" indent="266700" algn="just" rtl="0">
              <a:lnSpc>
                <a:spcPct val="115000"/>
              </a:lnSpc>
              <a:spcBef>
                <a:spcPts val="1200"/>
              </a:spcBef>
              <a:spcAft>
                <a:spcPts val="0"/>
              </a:spcAft>
              <a:buNone/>
            </a:pPr>
            <a:r>
              <a:rPr lang="en" sz="1600" b="1" i="1">
                <a:latin typeface="Times New Roman"/>
                <a:ea typeface="Times New Roman"/>
                <a:cs typeface="Times New Roman"/>
                <a:sym typeface="Times New Roman"/>
              </a:rPr>
              <a:t>– </a:t>
            </a:r>
            <a:r>
              <a:rPr lang="en" sz="1600" i="1">
                <a:latin typeface="Times New Roman"/>
                <a:ea typeface="Times New Roman"/>
                <a:cs typeface="Times New Roman"/>
                <a:sym typeface="Times New Roman"/>
              </a:rPr>
              <a:t>Tìm kiếm và sử dụng tài liệu bản in (bản in thường, bản in chữ nổi)</a:t>
            </a:r>
            <a:endParaRPr sz="1600" i="1">
              <a:latin typeface="Times New Roman"/>
              <a:ea typeface="Times New Roman"/>
              <a:cs typeface="Times New Roman"/>
              <a:sym typeface="Times New Roman"/>
            </a:endParaRPr>
          </a:p>
          <a:p>
            <a:pPr marL="0" lvl="0" indent="266700" algn="just" rtl="0">
              <a:lnSpc>
                <a:spcPct val="115000"/>
              </a:lnSpc>
              <a:spcBef>
                <a:spcPts val="1200"/>
              </a:spcBef>
              <a:spcAft>
                <a:spcPts val="0"/>
              </a:spcAft>
              <a:buNone/>
            </a:pPr>
            <a:r>
              <a:rPr lang="en" sz="1600" i="1">
                <a:latin typeface="Times New Roman"/>
                <a:ea typeface="Times New Roman"/>
                <a:cs typeface="Times New Roman"/>
                <a:sym typeface="Times New Roman"/>
              </a:rPr>
              <a:t>– Tìm kiếm và sử dụng tài liệu trên Internet</a:t>
            </a:r>
            <a:endParaRPr sz="1600" i="1">
              <a:latin typeface="Times New Roman"/>
              <a:ea typeface="Times New Roman"/>
              <a:cs typeface="Times New Roman"/>
              <a:sym typeface="Times New Roman"/>
            </a:endParaRPr>
          </a:p>
          <a:p>
            <a:pPr marL="0" lvl="0" indent="266700" algn="just" rtl="0">
              <a:lnSpc>
                <a:spcPct val="115000"/>
              </a:lnSpc>
              <a:spcBef>
                <a:spcPts val="1200"/>
              </a:spcBef>
              <a:spcAft>
                <a:spcPts val="0"/>
              </a:spcAft>
              <a:buNone/>
            </a:pPr>
            <a:r>
              <a:rPr lang="en" sz="1600">
                <a:latin typeface="Times New Roman"/>
                <a:ea typeface="Times New Roman"/>
                <a:cs typeface="Times New Roman"/>
                <a:sym typeface="Times New Roman"/>
              </a:rPr>
              <a:t>Một số điểm lưu ý khi hướng dẫn học sinh khuyết tật nhìn sử dụng internet:</a:t>
            </a:r>
            <a:endParaRPr sz="1600">
              <a:latin typeface="Times New Roman"/>
              <a:ea typeface="Times New Roman"/>
              <a:cs typeface="Times New Roman"/>
              <a:sym typeface="Times New Roman"/>
            </a:endParaRPr>
          </a:p>
          <a:p>
            <a:pPr marL="0" lvl="0" indent="266700" algn="just" rtl="0">
              <a:lnSpc>
                <a:spcPct val="115000"/>
              </a:lnSpc>
              <a:spcBef>
                <a:spcPts val="1200"/>
              </a:spcBef>
              <a:spcAft>
                <a:spcPts val="0"/>
              </a:spcAft>
              <a:buNone/>
            </a:pPr>
            <a:r>
              <a:rPr lang="en" sz="1600">
                <a:latin typeface="Times New Roman"/>
                <a:ea typeface="Times New Roman"/>
                <a:cs typeface="Times New Roman"/>
                <a:sym typeface="Times New Roman"/>
              </a:rPr>
              <a:t>+ Học sinh cần hiểu bản chất hình thức của các trang web</a:t>
            </a:r>
            <a:endParaRPr sz="1600">
              <a:latin typeface="Times New Roman"/>
              <a:ea typeface="Times New Roman"/>
              <a:cs typeface="Times New Roman"/>
              <a:sym typeface="Times New Roman"/>
            </a:endParaRPr>
          </a:p>
          <a:p>
            <a:pPr marL="0" lvl="0" indent="266700" algn="just" rtl="0">
              <a:lnSpc>
                <a:spcPct val="115000"/>
              </a:lnSpc>
              <a:spcBef>
                <a:spcPts val="1200"/>
              </a:spcBef>
              <a:spcAft>
                <a:spcPts val="0"/>
              </a:spcAft>
              <a:buNone/>
            </a:pPr>
            <a:r>
              <a:rPr lang="en" sz="1600">
                <a:latin typeface="Times New Roman"/>
                <a:ea typeface="Times New Roman"/>
                <a:cs typeface="Times New Roman"/>
                <a:sym typeface="Times New Roman"/>
              </a:rPr>
              <a:t>+ Khả năng truy cập so với khả năng sử dụng</a:t>
            </a:r>
            <a:endParaRPr sz="1600">
              <a:latin typeface="Times New Roman"/>
              <a:ea typeface="Times New Roman"/>
              <a:cs typeface="Times New Roman"/>
              <a:sym typeface="Times New Roman"/>
            </a:endParaRPr>
          </a:p>
          <a:p>
            <a:pPr marL="0" lvl="0" indent="266700" algn="just" rtl="0">
              <a:lnSpc>
                <a:spcPct val="115000"/>
              </a:lnSpc>
              <a:spcBef>
                <a:spcPts val="1200"/>
              </a:spcBef>
              <a:spcAft>
                <a:spcPts val="0"/>
              </a:spcAft>
              <a:buNone/>
            </a:pPr>
            <a:r>
              <a:rPr lang="en" sz="1600">
                <a:latin typeface="Times New Roman"/>
                <a:ea typeface="Times New Roman"/>
                <a:cs typeface="Times New Roman"/>
                <a:sym typeface="Times New Roman"/>
              </a:rPr>
              <a:t>+ Bắt đầu với phần mềm đọc màn hình.</a:t>
            </a:r>
            <a:endParaRPr sz="1600">
              <a:latin typeface="Times New Roman"/>
              <a:ea typeface="Times New Roman"/>
              <a:cs typeface="Times New Roman"/>
              <a:sym typeface="Times New Roman"/>
            </a:endParaRPr>
          </a:p>
          <a:p>
            <a:pPr marL="0" lvl="0" indent="266700" algn="just" rtl="0">
              <a:lnSpc>
                <a:spcPct val="115000"/>
              </a:lnSpc>
              <a:spcBef>
                <a:spcPts val="1200"/>
              </a:spcBef>
              <a:spcAft>
                <a:spcPts val="0"/>
              </a:spcAft>
              <a:buNone/>
            </a:pPr>
            <a:r>
              <a:rPr lang="en" sz="1600">
                <a:latin typeface="Times New Roman"/>
                <a:ea typeface="Times New Roman"/>
                <a:cs typeface="Times New Roman"/>
                <a:sym typeface="Times New Roman"/>
              </a:rPr>
              <a:t>+ Trang Web để bắt đầu bài học bằng cách sử dụng trình đọc màn hình</a:t>
            </a:r>
            <a:endParaRPr sz="1600">
              <a:latin typeface="Times New Roman"/>
              <a:ea typeface="Times New Roman"/>
              <a:cs typeface="Times New Roman"/>
              <a:sym typeface="Times New Roman"/>
            </a:endParaRPr>
          </a:p>
          <a:p>
            <a:pPr marL="0" lvl="0" indent="266700" algn="just" rtl="0">
              <a:lnSpc>
                <a:spcPct val="115000"/>
              </a:lnSpc>
              <a:spcBef>
                <a:spcPts val="1200"/>
              </a:spcBef>
              <a:spcAft>
                <a:spcPts val="1200"/>
              </a:spcAft>
              <a:buNone/>
            </a:pPr>
            <a:r>
              <a:rPr lang="en" sz="1600">
                <a:latin typeface="Times New Roman"/>
                <a:ea typeface="Times New Roman"/>
                <a:cs typeface="Times New Roman"/>
                <a:sym typeface="Times New Roman"/>
              </a:rPr>
              <a:t>+ Tìm kiếm và sử dụng tài liệu khác</a:t>
            </a:r>
            <a:endParaRPr sz="1600">
              <a:latin typeface="Times New Roman"/>
              <a:ea typeface="Times New Roman"/>
              <a:cs typeface="Times New Roman"/>
              <a:sym typeface="Times New Roman"/>
            </a:endParaRPr>
          </a:p>
        </p:txBody>
      </p:sp>
    </p:spTree>
  </p:cSld>
  <p:clrMapOvr>
    <a:masterClrMapping/>
  </p:clrMapOvr>
</p:sld>
</file>

<file path=ppt/theme/theme1.xml><?xml version="1.0" encoding="utf-8"?>
<a:theme xmlns:a="http://schemas.openxmlformats.org/drawingml/2006/main" name="Teacher Newsletter by Slidesgo">
  <a:themeElements>
    <a:clrScheme name="Simple Light">
      <a:dk1>
        <a:srgbClr val="D4F3ED"/>
      </a:dk1>
      <a:lt1>
        <a:srgbClr val="FFAF3E"/>
      </a:lt1>
      <a:dk2>
        <a:srgbClr val="FFD966"/>
      </a:dk2>
      <a:lt2>
        <a:srgbClr val="009D8C"/>
      </a:lt2>
      <a:accent1>
        <a:srgbClr val="45818E"/>
      </a:accent1>
      <a:accent2>
        <a:srgbClr val="674EA7"/>
      </a:accent2>
      <a:accent3>
        <a:srgbClr val="8E7CC3"/>
      </a:accent3>
      <a:accent4>
        <a:srgbClr val="00221B"/>
      </a:accent4>
      <a:accent5>
        <a:srgbClr val="B9E4DC"/>
      </a:accent5>
      <a:accent6>
        <a:srgbClr val="B4A7D6"/>
      </a:accent6>
      <a:hlink>
        <a:srgbClr val="00221B"/>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Nature Activities Binder by Slidesgo">
  <a:themeElements>
    <a:clrScheme name="Simple Light">
      <a:dk1>
        <a:srgbClr val="000000"/>
      </a:dk1>
      <a:lt1>
        <a:srgbClr val="FFFFFF"/>
      </a:lt1>
      <a:dk2>
        <a:srgbClr val="D9D9D9"/>
      </a:dk2>
      <a:lt2>
        <a:srgbClr val="FEC9A1"/>
      </a:lt2>
      <a:accent1>
        <a:srgbClr val="FD9E66"/>
      </a:accent1>
      <a:accent2>
        <a:srgbClr val="B7E1E0"/>
      </a:accent2>
      <a:accent3>
        <a:srgbClr val="FAE39D"/>
      </a:accent3>
      <a:accent4>
        <a:srgbClr val="F9C357"/>
      </a:accent4>
      <a:accent5>
        <a:srgbClr val="92CAD6"/>
      </a:accent5>
      <a:accent6>
        <a:srgbClr val="85A8CE"/>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2647</TotalTime>
  <Words>8084</Words>
  <Application>Microsoft Office PowerPoint</Application>
  <PresentationFormat>On-screen Show (16:9)</PresentationFormat>
  <Paragraphs>481</Paragraphs>
  <Slides>95</Slides>
  <Notes>80</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95</vt:i4>
      </vt:variant>
    </vt:vector>
  </HeadingPairs>
  <TitlesOfParts>
    <vt:vector size="108" baseType="lpstr">
      <vt:lpstr>Wingdings</vt:lpstr>
      <vt:lpstr>Muli</vt:lpstr>
      <vt:lpstr>Quicksand Light</vt:lpstr>
      <vt:lpstr>Roboto Slab</vt:lpstr>
      <vt:lpstr>Times New Roman</vt:lpstr>
      <vt:lpstr>Jua</vt:lpstr>
      <vt:lpstr>Arial</vt:lpstr>
      <vt:lpstr>Anton</vt:lpstr>
      <vt:lpstr>Symbol</vt:lpstr>
      <vt:lpstr>Lato</vt:lpstr>
      <vt:lpstr>Black Han Sans</vt:lpstr>
      <vt:lpstr>Teacher Newsletter by Slidesgo</vt:lpstr>
      <vt:lpstr>Nature Activities Binder by Slidesgo</vt:lpstr>
      <vt:lpstr>HƯỚNG DẪN THỰC HIỆN</vt:lpstr>
      <vt:lpstr>Video 1: https://giaoduchoanhap.edu.vn/videos/play?_id=V110</vt:lpstr>
      <vt:lpstr>Phần 1.</vt:lpstr>
      <vt:lpstr>PowerPoint Presentation</vt:lpstr>
      <vt:lpstr>Nhóm 1-2, 7 Nhận thức</vt:lpstr>
      <vt:lpstr>1. Khái niệm</vt:lpstr>
      <vt:lpstr>Khoản 2, Điều 3, Nghị định số 28/2012/NĐ–CP ngày 10/4/2012</vt:lpstr>
      <vt:lpstr>PowerPoint Presentation</vt:lpstr>
      <vt:lpstr>4. Đặc điểm phát triển học sinh khuyết tật nhìn cấp trung học cơ sở</vt:lpstr>
      <vt:lpstr>ĐẶC ĐIỂM</vt:lpstr>
      <vt:lpstr>ĐẶC ĐIỂM</vt:lpstr>
      <vt:lpstr>ĐẶC ĐIỂM</vt:lpstr>
      <vt:lpstr>ĐẶC ĐIỂM</vt:lpstr>
      <vt:lpstr>ĐẶC ĐIỂM</vt:lpstr>
      <vt:lpstr>ĐẶC ĐIỂM</vt:lpstr>
      <vt:lpstr>PHẦN 02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Đánh giá kết quả giáo dục học sinh khuyết tật nhìn</vt:lpstr>
      <vt:lpstr>3.2. Đánh giá kết quả</vt:lpstr>
      <vt:lpstr>3.2.1. Đánh giá kết quả lĩnh hội kiến thức</vt:lpstr>
      <vt:lpstr>3.2.2. Đánh giá rèn luyện kỹ năng</vt:lpstr>
      <vt:lpstr>3.2.3. Đánh giá thái độ</vt:lpstr>
      <vt:lpstr>ĐÁNH GIÁ KẾT QUẢ GIÁO DỤC CỦA TỪNG DẠNG HSKT</vt:lpstr>
      <vt:lpstr>PHẦN 03</vt:lpstr>
      <vt:lpstr>PowerPoint Presentation</vt:lpstr>
      <vt:lpstr>2.2. Các điều kiện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HƯỚNG DẪN THỰC HIỆN</dc:title>
  <dc:creator>ADMIN</dc:creator>
  <cp:lastModifiedBy>Admin</cp:lastModifiedBy>
  <cp:revision>9</cp:revision>
  <dcterms:modified xsi:type="dcterms:W3CDTF">2023-10-04T00:39:12Z</dcterms:modified>
</cp:coreProperties>
</file>