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13" r:id="rId1"/>
  </p:sldMasterIdLst>
  <p:notesMasterIdLst>
    <p:notesMasterId r:id="rId32"/>
  </p:notesMasterIdLst>
  <p:handoutMasterIdLst>
    <p:handoutMasterId r:id="rId33"/>
  </p:handoutMasterIdLst>
  <p:sldIdLst>
    <p:sldId id="539" r:id="rId2"/>
    <p:sldId id="571" r:id="rId3"/>
    <p:sldId id="573" r:id="rId4"/>
    <p:sldId id="540" r:id="rId5"/>
    <p:sldId id="541" r:id="rId6"/>
    <p:sldId id="445" r:id="rId7"/>
    <p:sldId id="542" r:id="rId8"/>
    <p:sldId id="572" r:id="rId9"/>
    <p:sldId id="543" r:id="rId10"/>
    <p:sldId id="544" r:id="rId11"/>
    <p:sldId id="451" r:id="rId12"/>
    <p:sldId id="395" r:id="rId13"/>
    <p:sldId id="450" r:id="rId14"/>
    <p:sldId id="476" r:id="rId15"/>
    <p:sldId id="545" r:id="rId16"/>
    <p:sldId id="343" r:id="rId17"/>
    <p:sldId id="546" r:id="rId18"/>
    <p:sldId id="448" r:id="rId19"/>
    <p:sldId id="464" r:id="rId20"/>
    <p:sldId id="465" r:id="rId21"/>
    <p:sldId id="466" r:id="rId22"/>
    <p:sldId id="538" r:id="rId23"/>
    <p:sldId id="467" r:id="rId24"/>
    <p:sldId id="468" r:id="rId25"/>
    <p:sldId id="469" r:id="rId26"/>
    <p:sldId id="470" r:id="rId27"/>
    <p:sldId id="479" r:id="rId28"/>
    <p:sldId id="480" r:id="rId29"/>
    <p:sldId id="481" r:id="rId30"/>
    <p:sldId id="57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21">
          <p15:clr>
            <a:srgbClr val="A4A3A4"/>
          </p15:clr>
        </p15:guide>
        <p15:guide id="2" pos="28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uyen Thi Hanh" initials="NTH"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2" autoAdjust="0"/>
    <p:restoredTop sz="94660"/>
  </p:normalViewPr>
  <p:slideViewPr>
    <p:cSldViewPr>
      <p:cViewPr varScale="1">
        <p:scale>
          <a:sx n="69" d="100"/>
          <a:sy n="69" d="100"/>
        </p:scale>
        <p:origin x="-474" y="-96"/>
      </p:cViewPr>
      <p:guideLst>
        <p:guide orient="horz" pos="2121"/>
        <p:guide pos="2892"/>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5EFA64-78E5-4A26-8EC7-76CA9FB55C3C}" type="doc">
      <dgm:prSet loTypeId="urn:microsoft.com/office/officeart/2008/layout/VerticalCurvedList" loCatId="list" qsTypeId="urn:microsoft.com/office/officeart/2005/8/quickstyle/simple1" qsCatId="simple" csTypeId="urn:microsoft.com/office/officeart/2005/8/colors/accent0_1" csCatId="mainScheme" phldr="1"/>
      <dgm:spPr/>
      <dgm:t>
        <a:bodyPr/>
        <a:lstStyle/>
        <a:p>
          <a:endParaRPr lang="en-US"/>
        </a:p>
      </dgm:t>
    </dgm:pt>
    <dgm:pt modelId="{F2B21B67-8DFC-45CE-B058-17CF3329D1CD}">
      <dgm:prSet phldrT="[Text]"/>
      <dgm:spPr/>
      <dgm:t>
        <a:bodyPr/>
        <a:lstStyle/>
        <a:p>
          <a:pPr algn="just"/>
          <a:r>
            <a:rPr lang="en-US" sz="1800" dirty="0" err="1"/>
            <a:t>Gặp</a:t>
          </a:r>
          <a:r>
            <a:rPr lang="en-US" sz="1800" dirty="0"/>
            <a:t> </a:t>
          </a:r>
          <a:r>
            <a:rPr lang="en-US" sz="1800" dirty="0" err="1"/>
            <a:t>các</a:t>
          </a:r>
          <a:r>
            <a:rPr lang="en-US" sz="1800" dirty="0"/>
            <a:t> </a:t>
          </a:r>
          <a:r>
            <a:rPr lang="en-US" sz="1800" dirty="0" err="1"/>
            <a:t>vấn</a:t>
          </a:r>
          <a:r>
            <a:rPr lang="en-US" sz="1800" dirty="0"/>
            <a:t> </a:t>
          </a:r>
          <a:r>
            <a:rPr lang="en-US" sz="1800" dirty="0" err="1"/>
            <a:t>đề</a:t>
          </a:r>
          <a:r>
            <a:rPr lang="en-US" sz="1800" dirty="0"/>
            <a:t> </a:t>
          </a:r>
          <a:r>
            <a:rPr lang="en-US" sz="1800" dirty="0" err="1"/>
            <a:t>trong</a:t>
          </a:r>
          <a:r>
            <a:rPr lang="en-US" sz="1800" dirty="0"/>
            <a:t> </a:t>
          </a:r>
          <a:r>
            <a:rPr lang="en-US" sz="1800" dirty="0" err="1"/>
            <a:t>phát</a:t>
          </a:r>
          <a:r>
            <a:rPr lang="en-US" sz="1800" dirty="0"/>
            <a:t> </a:t>
          </a:r>
          <a:r>
            <a:rPr lang="en-US" sz="1800" dirty="0" err="1"/>
            <a:t>triển</a:t>
          </a:r>
          <a:r>
            <a:rPr lang="en-US" sz="1800" dirty="0"/>
            <a:t> </a:t>
          </a:r>
          <a:r>
            <a:rPr lang="en-US" sz="1800" dirty="0" err="1"/>
            <a:t>các</a:t>
          </a:r>
          <a:r>
            <a:rPr lang="en-US" sz="1800" dirty="0"/>
            <a:t> </a:t>
          </a:r>
          <a:r>
            <a:rPr lang="en-US" sz="1800" dirty="0" err="1"/>
            <a:t>kỹ</a:t>
          </a:r>
          <a:r>
            <a:rPr lang="en-US" sz="1800" dirty="0"/>
            <a:t> </a:t>
          </a:r>
          <a:r>
            <a:rPr lang="en-US" sz="1800" dirty="0" err="1"/>
            <a:t>năng</a:t>
          </a:r>
          <a:r>
            <a:rPr lang="en-US" sz="1800" dirty="0"/>
            <a:t> </a:t>
          </a:r>
          <a:r>
            <a:rPr lang="en-US" sz="1800" dirty="0" err="1"/>
            <a:t>giao</a:t>
          </a:r>
          <a:r>
            <a:rPr lang="en-US" sz="1800" dirty="0"/>
            <a:t> </a:t>
          </a:r>
          <a:r>
            <a:rPr lang="en-US" sz="1800" dirty="0" err="1"/>
            <a:t>tiếp</a:t>
          </a:r>
          <a:r>
            <a:rPr lang="en-US" sz="1800" dirty="0"/>
            <a:t>, </a:t>
          </a:r>
          <a:r>
            <a:rPr lang="en-US" sz="1800" dirty="0" err="1"/>
            <a:t>nét</a:t>
          </a:r>
          <a:r>
            <a:rPr lang="en-US" sz="1800" dirty="0"/>
            <a:t> </a:t>
          </a:r>
          <a:r>
            <a:rPr lang="en-US" sz="1800" dirty="0" err="1"/>
            <a:t>mặt</a:t>
          </a:r>
          <a:r>
            <a:rPr lang="en-US" sz="1800" dirty="0"/>
            <a:t> </a:t>
          </a:r>
          <a:r>
            <a:rPr lang="en-US" sz="1800" dirty="0" err="1"/>
            <a:t>thiếu</a:t>
          </a:r>
          <a:r>
            <a:rPr lang="en-US" sz="1800" dirty="0"/>
            <a:t> </a:t>
          </a:r>
          <a:r>
            <a:rPr lang="en-US" sz="1800" dirty="0" err="1"/>
            <a:t>biểu</a:t>
          </a:r>
          <a:r>
            <a:rPr lang="en-US" sz="1800" dirty="0"/>
            <a:t> </a:t>
          </a:r>
          <a:r>
            <a:rPr lang="en-US" sz="1800" dirty="0" err="1"/>
            <a:t>cảm</a:t>
          </a:r>
          <a:r>
            <a:rPr lang="en-US" sz="1800" dirty="0"/>
            <a:t> </a:t>
          </a:r>
          <a:r>
            <a:rPr lang="en-US" sz="1800" dirty="0" err="1"/>
            <a:t>và</a:t>
          </a:r>
          <a:r>
            <a:rPr lang="en-US" sz="1800" dirty="0"/>
            <a:t> </a:t>
          </a:r>
          <a:r>
            <a:rPr lang="en-US" sz="1800" dirty="0" err="1"/>
            <a:t>tư</a:t>
          </a:r>
          <a:r>
            <a:rPr lang="en-US" sz="1800" dirty="0"/>
            <a:t> </a:t>
          </a:r>
          <a:r>
            <a:rPr lang="en-US" sz="1800" dirty="0" err="1"/>
            <a:t>thế</a:t>
          </a:r>
          <a:r>
            <a:rPr lang="en-US" sz="1800" dirty="0"/>
            <a:t> </a:t>
          </a:r>
          <a:r>
            <a:rPr lang="en-US" sz="1800" dirty="0" err="1"/>
            <a:t>cơ</a:t>
          </a:r>
          <a:r>
            <a:rPr lang="en-US" sz="1800" dirty="0"/>
            <a:t> </a:t>
          </a:r>
          <a:r>
            <a:rPr lang="en-US" sz="1800" dirty="0" err="1"/>
            <a:t>thể</a:t>
          </a:r>
          <a:r>
            <a:rPr lang="en-US" sz="1800" dirty="0"/>
            <a:t> </a:t>
          </a:r>
          <a:r>
            <a:rPr lang="en-US" sz="1800" dirty="0" err="1"/>
            <a:t>không</a:t>
          </a:r>
          <a:r>
            <a:rPr lang="en-US" sz="1800" dirty="0"/>
            <a:t> </a:t>
          </a:r>
          <a:r>
            <a:rPr lang="en-US" sz="1800" dirty="0" err="1"/>
            <a:t>tự</a:t>
          </a:r>
          <a:r>
            <a:rPr lang="en-US" sz="1800" dirty="0"/>
            <a:t> </a:t>
          </a:r>
          <a:r>
            <a:rPr lang="en-US" sz="1800" dirty="0" err="1"/>
            <a:t>nhiên</a:t>
          </a:r>
          <a:r>
            <a:rPr lang="en-US" sz="1800" dirty="0"/>
            <a:t>.</a:t>
          </a:r>
          <a:endParaRPr lang="en-US" dirty="0"/>
        </a:p>
      </dgm:t>
    </dgm:pt>
    <dgm:pt modelId="{2B6171EE-18E9-4003-9469-D5B527FB563E}" type="parTrans" cxnId="{B01F1A52-484A-44A5-9C7D-A197A466C555}">
      <dgm:prSet/>
      <dgm:spPr/>
      <dgm:t>
        <a:bodyPr/>
        <a:lstStyle/>
        <a:p>
          <a:endParaRPr lang="en-US"/>
        </a:p>
      </dgm:t>
    </dgm:pt>
    <dgm:pt modelId="{08C4008B-95DD-4CD5-8095-5C8D838E9197}" type="sibTrans" cxnId="{B01F1A52-484A-44A5-9C7D-A197A466C555}">
      <dgm:prSet/>
      <dgm:spPr/>
      <dgm:t>
        <a:bodyPr/>
        <a:lstStyle/>
        <a:p>
          <a:endParaRPr lang="en-US"/>
        </a:p>
      </dgm:t>
    </dgm:pt>
    <dgm:pt modelId="{23A04EEE-9680-4998-B07E-829B84353B0D}">
      <dgm:prSet phldrT="[Text]"/>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1800" dirty="0" err="1"/>
            <a:t>Khó</a:t>
          </a:r>
          <a:r>
            <a:rPr lang="en-US" sz="1800" dirty="0"/>
            <a:t> </a:t>
          </a:r>
          <a:r>
            <a:rPr lang="en-US" sz="1800" dirty="0" err="1"/>
            <a:t>thiết</a:t>
          </a:r>
          <a:r>
            <a:rPr lang="en-US" sz="1800" dirty="0"/>
            <a:t> </a:t>
          </a:r>
          <a:r>
            <a:rPr lang="en-US" sz="1800" dirty="0" err="1"/>
            <a:t>lập</a:t>
          </a:r>
          <a:r>
            <a:rPr lang="en-US" sz="1800" dirty="0"/>
            <a:t> </a:t>
          </a:r>
          <a:r>
            <a:rPr lang="en-US" sz="1800" dirty="0" err="1"/>
            <a:t>tình</a:t>
          </a:r>
          <a:r>
            <a:rPr lang="en-US" sz="1800" dirty="0"/>
            <a:t> </a:t>
          </a:r>
          <a:r>
            <a:rPr lang="en-US" sz="1800" dirty="0" err="1"/>
            <a:t>bạn</a:t>
          </a:r>
          <a:r>
            <a:rPr lang="en-US" sz="1800" dirty="0"/>
            <a:t> </a:t>
          </a:r>
          <a:r>
            <a:rPr lang="en-US" sz="1800" dirty="0" err="1"/>
            <a:t>với</a:t>
          </a:r>
          <a:r>
            <a:rPr lang="en-US" sz="1800" dirty="0"/>
            <a:t> </a:t>
          </a:r>
          <a:r>
            <a:rPr lang="en-US" sz="1800" dirty="0" err="1"/>
            <a:t>những</a:t>
          </a:r>
          <a:r>
            <a:rPr lang="en-US" sz="1800" dirty="0"/>
            <a:t> </a:t>
          </a:r>
          <a:r>
            <a:rPr lang="en-US" sz="1800" dirty="0" err="1"/>
            <a:t>bạn</a:t>
          </a:r>
          <a:r>
            <a:rPr lang="en-US" sz="1800" dirty="0"/>
            <a:t> </a:t>
          </a:r>
          <a:r>
            <a:rPr lang="en-US" sz="1800" dirty="0" err="1"/>
            <a:t>cùng</a:t>
          </a:r>
          <a:r>
            <a:rPr lang="en-US" sz="1800" dirty="0"/>
            <a:t> </a:t>
          </a:r>
          <a:r>
            <a:rPr lang="en-US" sz="1800" dirty="0" err="1"/>
            <a:t>trang</a:t>
          </a:r>
          <a:r>
            <a:rPr lang="en-US" sz="1800" dirty="0"/>
            <a:t> </a:t>
          </a:r>
          <a:r>
            <a:rPr lang="en-US" sz="1800" dirty="0" err="1"/>
            <a:t>lứa</a:t>
          </a:r>
          <a:r>
            <a:rPr lang="en-US" sz="1800" dirty="0"/>
            <a:t>.</a:t>
          </a:r>
        </a:p>
        <a:p>
          <a:pPr lvl="0" defTabSz="1066800">
            <a:lnSpc>
              <a:spcPct val="90000"/>
            </a:lnSpc>
            <a:spcBef>
              <a:spcPct val="0"/>
            </a:spcBef>
            <a:spcAft>
              <a:spcPct val="35000"/>
            </a:spcAft>
          </a:pPr>
          <a:endParaRPr lang="en-US" dirty="0"/>
        </a:p>
      </dgm:t>
    </dgm:pt>
    <dgm:pt modelId="{1FDF50E3-E452-4028-80F4-068172744E80}" type="parTrans" cxnId="{563A8F5D-55A4-4C2D-ACD7-EF2F7D8A5E7B}">
      <dgm:prSet/>
      <dgm:spPr/>
      <dgm:t>
        <a:bodyPr/>
        <a:lstStyle/>
        <a:p>
          <a:endParaRPr lang="en-US"/>
        </a:p>
      </dgm:t>
    </dgm:pt>
    <dgm:pt modelId="{294CEF92-0803-46EE-A1B8-96CF4CE57977}" type="sibTrans" cxnId="{563A8F5D-55A4-4C2D-ACD7-EF2F7D8A5E7B}">
      <dgm:prSet/>
      <dgm:spPr/>
      <dgm:t>
        <a:bodyPr/>
        <a:lstStyle/>
        <a:p>
          <a:endParaRPr lang="en-US"/>
        </a:p>
      </dgm:t>
    </dgm:pt>
    <dgm:pt modelId="{95B665A3-FD8A-4A1A-A1D3-A1E6C0B7675A}">
      <dgm:prSet phldrT="[Text]"/>
      <dgm:spPr/>
      <dgm:t>
        <a:bodyPr/>
        <a:lstStyle/>
        <a:p>
          <a:r>
            <a:rPr lang="en-US" sz="1800" dirty="0" err="1"/>
            <a:t>Khó</a:t>
          </a:r>
          <a:r>
            <a:rPr lang="en-US" sz="1800" dirty="0"/>
            <a:t> </a:t>
          </a:r>
          <a:r>
            <a:rPr lang="en-US" sz="1800" dirty="0" err="1"/>
            <a:t>quan</a:t>
          </a:r>
          <a:r>
            <a:rPr lang="en-US" sz="1800" dirty="0"/>
            <a:t> </a:t>
          </a:r>
          <a:r>
            <a:rPr lang="en-US" sz="1800" dirty="0" err="1"/>
            <a:t>tâm</a:t>
          </a:r>
          <a:r>
            <a:rPr lang="en-US" sz="1800" dirty="0"/>
            <a:t>, chia </a:t>
          </a:r>
          <a:r>
            <a:rPr lang="en-US" sz="1800" dirty="0" err="1"/>
            <a:t>sẻ</a:t>
          </a:r>
          <a:r>
            <a:rPr lang="en-US" sz="1800" dirty="0"/>
            <a:t>, </a:t>
          </a:r>
          <a:r>
            <a:rPr lang="en-US" sz="1800" dirty="0" err="1"/>
            <a:t>hưởng</a:t>
          </a:r>
          <a:r>
            <a:rPr lang="en-US" sz="1800" dirty="0"/>
            <a:t> </a:t>
          </a:r>
          <a:r>
            <a:rPr lang="en-US" sz="1800" dirty="0" err="1"/>
            <a:t>thụ</a:t>
          </a:r>
          <a:r>
            <a:rPr lang="en-US" sz="1800" dirty="0"/>
            <a:t> </a:t>
          </a:r>
          <a:r>
            <a:rPr lang="en-US" sz="1800" dirty="0" err="1"/>
            <a:t>lợi</a:t>
          </a:r>
          <a:r>
            <a:rPr lang="en-US" sz="1800" dirty="0"/>
            <a:t> </a:t>
          </a:r>
          <a:r>
            <a:rPr lang="en-US" sz="1800" dirty="0" err="1"/>
            <a:t>ích</a:t>
          </a:r>
          <a:r>
            <a:rPr lang="en-US" sz="1800" dirty="0"/>
            <a:t>, </a:t>
          </a:r>
          <a:r>
            <a:rPr lang="en-US" sz="1800" dirty="0" err="1"/>
            <a:t>thành</a:t>
          </a:r>
          <a:r>
            <a:rPr lang="en-US" sz="1800" dirty="0"/>
            <a:t> </a:t>
          </a:r>
          <a:r>
            <a:rPr lang="en-US" sz="1800" dirty="0" err="1"/>
            <a:t>tựu</a:t>
          </a:r>
          <a:r>
            <a:rPr lang="en-US" sz="1800" dirty="0"/>
            <a:t> </a:t>
          </a:r>
          <a:r>
            <a:rPr lang="en-US" sz="1800" dirty="0" err="1"/>
            <a:t>với</a:t>
          </a:r>
          <a:r>
            <a:rPr lang="en-US" sz="1800" dirty="0"/>
            <a:t> </a:t>
          </a:r>
          <a:r>
            <a:rPr lang="en-US" sz="1800" dirty="0" err="1"/>
            <a:t>bạn</a:t>
          </a:r>
          <a:r>
            <a:rPr lang="en-US" sz="1800" dirty="0"/>
            <a:t>, GV,...</a:t>
          </a:r>
          <a:endParaRPr lang="en-US" dirty="0"/>
        </a:p>
      </dgm:t>
    </dgm:pt>
    <dgm:pt modelId="{E575908D-BFA1-4FDD-B405-AFACF63A2D13}" type="parTrans" cxnId="{B45872FD-21CF-435D-91D5-298FC41095A2}">
      <dgm:prSet/>
      <dgm:spPr/>
      <dgm:t>
        <a:bodyPr/>
        <a:lstStyle/>
        <a:p>
          <a:endParaRPr lang="en-US"/>
        </a:p>
      </dgm:t>
    </dgm:pt>
    <dgm:pt modelId="{AF9AA60D-F029-4084-BAD2-CD91F7A9AB34}" type="sibTrans" cxnId="{B45872FD-21CF-435D-91D5-298FC41095A2}">
      <dgm:prSet/>
      <dgm:spPr/>
      <dgm:t>
        <a:bodyPr/>
        <a:lstStyle/>
        <a:p>
          <a:endParaRPr lang="en-US"/>
        </a:p>
      </dgm:t>
    </dgm:pt>
    <dgm:pt modelId="{7C4EE5AF-1A3D-4BE2-8553-C6CD041579D3}">
      <dgm:prSet/>
      <dgm:spPr/>
      <dgm:t>
        <a:bodyPr/>
        <a:lstStyle/>
        <a:p>
          <a:r>
            <a:rPr lang="en-US" sz="1800" dirty="0" err="1"/>
            <a:t>Khó</a:t>
          </a:r>
          <a:r>
            <a:rPr lang="en-US" sz="1800" dirty="0"/>
            <a:t> </a:t>
          </a:r>
          <a:r>
            <a:rPr lang="en-US" sz="1800" dirty="0" err="1"/>
            <a:t>khăn</a:t>
          </a:r>
          <a:r>
            <a:rPr lang="en-US" sz="1800" dirty="0"/>
            <a:t> </a:t>
          </a:r>
          <a:r>
            <a:rPr lang="en-US" sz="1800" dirty="0" err="1"/>
            <a:t>trong</a:t>
          </a:r>
          <a:r>
            <a:rPr lang="en-US" sz="1800" dirty="0"/>
            <a:t> </a:t>
          </a:r>
          <a:r>
            <a:rPr lang="en-US" sz="1800" dirty="0" err="1"/>
            <a:t>việc</a:t>
          </a:r>
          <a:r>
            <a:rPr lang="en-US" sz="1800" dirty="0"/>
            <a:t> </a:t>
          </a:r>
          <a:r>
            <a:rPr lang="en-US" sz="1800" dirty="0" err="1"/>
            <a:t>thấu</a:t>
          </a:r>
          <a:r>
            <a:rPr lang="en-US" sz="1800" dirty="0"/>
            <a:t> </a:t>
          </a:r>
          <a:r>
            <a:rPr lang="en-US" sz="1800" dirty="0" err="1"/>
            <a:t>hiểu</a:t>
          </a:r>
          <a:r>
            <a:rPr lang="en-US" sz="1800" dirty="0"/>
            <a:t> </a:t>
          </a:r>
          <a:r>
            <a:rPr lang="en-US" sz="1800" dirty="0" err="1"/>
            <a:t>cảm</a:t>
          </a:r>
          <a:r>
            <a:rPr lang="en-US" sz="1800" dirty="0"/>
            <a:t> </a:t>
          </a:r>
          <a:r>
            <a:rPr lang="en-US" sz="1800" dirty="0" err="1"/>
            <a:t>xúc</a:t>
          </a:r>
          <a:r>
            <a:rPr lang="en-US" sz="1800" dirty="0"/>
            <a:t> </a:t>
          </a:r>
          <a:r>
            <a:rPr lang="en-US" sz="1800" dirty="0" err="1"/>
            <a:t>của</a:t>
          </a:r>
          <a:r>
            <a:rPr lang="en-US" sz="1800" dirty="0"/>
            <a:t> </a:t>
          </a:r>
          <a:r>
            <a:rPr lang="en-US" sz="1800" dirty="0" err="1"/>
            <a:t>người</a:t>
          </a:r>
          <a:r>
            <a:rPr lang="en-US" sz="1800" dirty="0"/>
            <a:t> </a:t>
          </a:r>
          <a:r>
            <a:rPr lang="en-US" sz="1800" dirty="0" err="1"/>
            <a:t>khác</a:t>
          </a:r>
          <a:endParaRPr lang="en-US" dirty="0"/>
        </a:p>
      </dgm:t>
    </dgm:pt>
    <dgm:pt modelId="{6C39A8CD-69A9-4361-AD14-21B71A7F4AFC}" type="parTrans" cxnId="{B20E33A8-A1C5-4D96-B7C4-B3192DC5904F}">
      <dgm:prSet/>
      <dgm:spPr/>
      <dgm:t>
        <a:bodyPr/>
        <a:lstStyle/>
        <a:p>
          <a:endParaRPr lang="en-US"/>
        </a:p>
      </dgm:t>
    </dgm:pt>
    <dgm:pt modelId="{09FD13A9-22AA-4F3D-91AD-9184EE4FFA96}" type="sibTrans" cxnId="{B20E33A8-A1C5-4D96-B7C4-B3192DC5904F}">
      <dgm:prSet/>
      <dgm:spPr/>
      <dgm:t>
        <a:bodyPr/>
        <a:lstStyle/>
        <a:p>
          <a:endParaRPr lang="en-US"/>
        </a:p>
      </dgm:t>
    </dgm:pt>
    <dgm:pt modelId="{BA8B9F08-ED26-4B40-9D77-FFEA9862185D}" type="pres">
      <dgm:prSet presAssocID="{C65EFA64-78E5-4A26-8EC7-76CA9FB55C3C}" presName="Name0" presStyleCnt="0">
        <dgm:presLayoutVars>
          <dgm:chMax val="7"/>
          <dgm:chPref val="7"/>
          <dgm:dir/>
        </dgm:presLayoutVars>
      </dgm:prSet>
      <dgm:spPr/>
      <dgm:t>
        <a:bodyPr/>
        <a:lstStyle/>
        <a:p>
          <a:endParaRPr lang="vi-VN"/>
        </a:p>
      </dgm:t>
    </dgm:pt>
    <dgm:pt modelId="{9FD938BE-3044-4212-ABFE-48D0824B29CA}" type="pres">
      <dgm:prSet presAssocID="{C65EFA64-78E5-4A26-8EC7-76CA9FB55C3C}" presName="Name1" presStyleCnt="0"/>
      <dgm:spPr/>
    </dgm:pt>
    <dgm:pt modelId="{3DD29553-9368-47B7-B9C1-04CF39FA27BB}" type="pres">
      <dgm:prSet presAssocID="{C65EFA64-78E5-4A26-8EC7-76CA9FB55C3C}" presName="cycle" presStyleCnt="0"/>
      <dgm:spPr/>
    </dgm:pt>
    <dgm:pt modelId="{D3188893-2B7B-43B2-AC25-1410513E6718}" type="pres">
      <dgm:prSet presAssocID="{C65EFA64-78E5-4A26-8EC7-76CA9FB55C3C}" presName="srcNode" presStyleLbl="node1" presStyleIdx="0" presStyleCnt="4"/>
      <dgm:spPr/>
    </dgm:pt>
    <dgm:pt modelId="{54B62ABE-72B3-4613-9EE1-95D950DAACDC}" type="pres">
      <dgm:prSet presAssocID="{C65EFA64-78E5-4A26-8EC7-76CA9FB55C3C}" presName="conn" presStyleLbl="parChTrans1D2" presStyleIdx="0" presStyleCnt="1"/>
      <dgm:spPr/>
      <dgm:t>
        <a:bodyPr/>
        <a:lstStyle/>
        <a:p>
          <a:endParaRPr lang="vi-VN"/>
        </a:p>
      </dgm:t>
    </dgm:pt>
    <dgm:pt modelId="{90E08471-3908-47AF-BD67-D73123C1B022}" type="pres">
      <dgm:prSet presAssocID="{C65EFA64-78E5-4A26-8EC7-76CA9FB55C3C}" presName="extraNode" presStyleLbl="node1" presStyleIdx="0" presStyleCnt="4"/>
      <dgm:spPr/>
    </dgm:pt>
    <dgm:pt modelId="{67F2F5C9-190A-45E9-BDDB-943B1764B29F}" type="pres">
      <dgm:prSet presAssocID="{C65EFA64-78E5-4A26-8EC7-76CA9FB55C3C}" presName="dstNode" presStyleLbl="node1" presStyleIdx="0" presStyleCnt="4"/>
      <dgm:spPr/>
    </dgm:pt>
    <dgm:pt modelId="{486E8910-2E6B-4E9D-930F-564F4CFF56D5}" type="pres">
      <dgm:prSet presAssocID="{F2B21B67-8DFC-45CE-B058-17CF3329D1CD}" presName="text_1" presStyleLbl="node1" presStyleIdx="0" presStyleCnt="4">
        <dgm:presLayoutVars>
          <dgm:bulletEnabled val="1"/>
        </dgm:presLayoutVars>
      </dgm:prSet>
      <dgm:spPr/>
      <dgm:t>
        <a:bodyPr/>
        <a:lstStyle/>
        <a:p>
          <a:endParaRPr lang="vi-VN"/>
        </a:p>
      </dgm:t>
    </dgm:pt>
    <dgm:pt modelId="{059B1688-CE1F-4582-8D88-8C16DA99E6D2}" type="pres">
      <dgm:prSet presAssocID="{F2B21B67-8DFC-45CE-B058-17CF3329D1CD}" presName="accent_1" presStyleCnt="0"/>
      <dgm:spPr/>
    </dgm:pt>
    <dgm:pt modelId="{FD2BAD66-0185-4C5D-A55B-DC2822E7B6FB}" type="pres">
      <dgm:prSet presAssocID="{F2B21B67-8DFC-45CE-B058-17CF3329D1CD}" presName="accentRepeatNode" presStyleLbl="solidFgAcc1" presStyleIdx="0" presStyleCnt="4"/>
      <dgm:spPr/>
    </dgm:pt>
    <dgm:pt modelId="{7B29DCF2-AC51-43C0-887B-D88E8A7EEB5A}" type="pres">
      <dgm:prSet presAssocID="{23A04EEE-9680-4998-B07E-829B84353B0D}" presName="text_2" presStyleLbl="node1" presStyleIdx="1" presStyleCnt="4">
        <dgm:presLayoutVars>
          <dgm:bulletEnabled val="1"/>
        </dgm:presLayoutVars>
      </dgm:prSet>
      <dgm:spPr/>
      <dgm:t>
        <a:bodyPr/>
        <a:lstStyle/>
        <a:p>
          <a:endParaRPr lang="vi-VN"/>
        </a:p>
      </dgm:t>
    </dgm:pt>
    <dgm:pt modelId="{3CB150CC-DA19-43DF-897E-FD823C033BB7}" type="pres">
      <dgm:prSet presAssocID="{23A04EEE-9680-4998-B07E-829B84353B0D}" presName="accent_2" presStyleCnt="0"/>
      <dgm:spPr/>
    </dgm:pt>
    <dgm:pt modelId="{335441E2-4C64-4FF5-834C-4C05B96161C3}" type="pres">
      <dgm:prSet presAssocID="{23A04EEE-9680-4998-B07E-829B84353B0D}" presName="accentRepeatNode" presStyleLbl="solidFgAcc1" presStyleIdx="1" presStyleCnt="4"/>
      <dgm:spPr/>
    </dgm:pt>
    <dgm:pt modelId="{BE0080FB-E1D3-4771-A207-6C579F7AA7D3}" type="pres">
      <dgm:prSet presAssocID="{95B665A3-FD8A-4A1A-A1D3-A1E6C0B7675A}" presName="text_3" presStyleLbl="node1" presStyleIdx="2" presStyleCnt="4">
        <dgm:presLayoutVars>
          <dgm:bulletEnabled val="1"/>
        </dgm:presLayoutVars>
      </dgm:prSet>
      <dgm:spPr/>
      <dgm:t>
        <a:bodyPr/>
        <a:lstStyle/>
        <a:p>
          <a:endParaRPr lang="vi-VN"/>
        </a:p>
      </dgm:t>
    </dgm:pt>
    <dgm:pt modelId="{9C1962C3-C152-4E47-B92C-9AADB0DBA845}" type="pres">
      <dgm:prSet presAssocID="{95B665A3-FD8A-4A1A-A1D3-A1E6C0B7675A}" presName="accent_3" presStyleCnt="0"/>
      <dgm:spPr/>
    </dgm:pt>
    <dgm:pt modelId="{547187B4-4DF4-4BA9-ACB7-BDDD5375E440}" type="pres">
      <dgm:prSet presAssocID="{95B665A3-FD8A-4A1A-A1D3-A1E6C0B7675A}" presName="accentRepeatNode" presStyleLbl="solidFgAcc1" presStyleIdx="2" presStyleCnt="4"/>
      <dgm:spPr/>
    </dgm:pt>
    <dgm:pt modelId="{8CC9D3B6-E0D3-4FD3-885A-D96793C33ABA}" type="pres">
      <dgm:prSet presAssocID="{7C4EE5AF-1A3D-4BE2-8553-C6CD041579D3}" presName="text_4" presStyleLbl="node1" presStyleIdx="3" presStyleCnt="4">
        <dgm:presLayoutVars>
          <dgm:bulletEnabled val="1"/>
        </dgm:presLayoutVars>
      </dgm:prSet>
      <dgm:spPr/>
      <dgm:t>
        <a:bodyPr/>
        <a:lstStyle/>
        <a:p>
          <a:endParaRPr lang="vi-VN"/>
        </a:p>
      </dgm:t>
    </dgm:pt>
    <dgm:pt modelId="{2D6AF1D8-CC9F-4577-BD2C-6B32C0CD0389}" type="pres">
      <dgm:prSet presAssocID="{7C4EE5AF-1A3D-4BE2-8553-C6CD041579D3}" presName="accent_4" presStyleCnt="0"/>
      <dgm:spPr/>
    </dgm:pt>
    <dgm:pt modelId="{9D6D9311-63AA-49C9-A061-DB9EAFC31880}" type="pres">
      <dgm:prSet presAssocID="{7C4EE5AF-1A3D-4BE2-8553-C6CD041579D3}" presName="accentRepeatNode" presStyleLbl="solidFgAcc1" presStyleIdx="3" presStyleCnt="4"/>
      <dgm:spPr/>
    </dgm:pt>
  </dgm:ptLst>
  <dgm:cxnLst>
    <dgm:cxn modelId="{B45872FD-21CF-435D-91D5-298FC41095A2}" srcId="{C65EFA64-78E5-4A26-8EC7-76CA9FB55C3C}" destId="{95B665A3-FD8A-4A1A-A1D3-A1E6C0B7675A}" srcOrd="2" destOrd="0" parTransId="{E575908D-BFA1-4FDD-B405-AFACF63A2D13}" sibTransId="{AF9AA60D-F029-4084-BAD2-CD91F7A9AB34}"/>
    <dgm:cxn modelId="{563A8F5D-55A4-4C2D-ACD7-EF2F7D8A5E7B}" srcId="{C65EFA64-78E5-4A26-8EC7-76CA9FB55C3C}" destId="{23A04EEE-9680-4998-B07E-829B84353B0D}" srcOrd="1" destOrd="0" parTransId="{1FDF50E3-E452-4028-80F4-068172744E80}" sibTransId="{294CEF92-0803-46EE-A1B8-96CF4CE57977}"/>
    <dgm:cxn modelId="{B1972BB0-80CF-4ECA-9484-70702CC3F210}" type="presOf" srcId="{C65EFA64-78E5-4A26-8EC7-76CA9FB55C3C}" destId="{BA8B9F08-ED26-4B40-9D77-FFEA9862185D}" srcOrd="0" destOrd="0" presId="urn:microsoft.com/office/officeart/2008/layout/VerticalCurvedList"/>
    <dgm:cxn modelId="{66BB1294-589A-42F9-849D-41EC691336D7}" type="presOf" srcId="{08C4008B-95DD-4CD5-8095-5C8D838E9197}" destId="{54B62ABE-72B3-4613-9EE1-95D950DAACDC}" srcOrd="0" destOrd="0" presId="urn:microsoft.com/office/officeart/2008/layout/VerticalCurvedList"/>
    <dgm:cxn modelId="{B20E33A8-A1C5-4D96-B7C4-B3192DC5904F}" srcId="{C65EFA64-78E5-4A26-8EC7-76CA9FB55C3C}" destId="{7C4EE5AF-1A3D-4BE2-8553-C6CD041579D3}" srcOrd="3" destOrd="0" parTransId="{6C39A8CD-69A9-4361-AD14-21B71A7F4AFC}" sibTransId="{09FD13A9-22AA-4F3D-91AD-9184EE4FFA96}"/>
    <dgm:cxn modelId="{9193DBBC-534A-458D-87A5-CF0EA690FDD0}" type="presOf" srcId="{95B665A3-FD8A-4A1A-A1D3-A1E6C0B7675A}" destId="{BE0080FB-E1D3-4771-A207-6C579F7AA7D3}" srcOrd="0" destOrd="0" presId="urn:microsoft.com/office/officeart/2008/layout/VerticalCurvedList"/>
    <dgm:cxn modelId="{678E3900-AE47-45BD-801F-E0B0473C9B23}" type="presOf" srcId="{7C4EE5AF-1A3D-4BE2-8553-C6CD041579D3}" destId="{8CC9D3B6-E0D3-4FD3-885A-D96793C33ABA}" srcOrd="0" destOrd="0" presId="urn:microsoft.com/office/officeart/2008/layout/VerticalCurvedList"/>
    <dgm:cxn modelId="{C4CA3D0C-A634-4338-ABA4-9F6A8E1FE8CA}" type="presOf" srcId="{23A04EEE-9680-4998-B07E-829B84353B0D}" destId="{7B29DCF2-AC51-43C0-887B-D88E8A7EEB5A}" srcOrd="0" destOrd="0" presId="urn:microsoft.com/office/officeart/2008/layout/VerticalCurvedList"/>
    <dgm:cxn modelId="{B01F1A52-484A-44A5-9C7D-A197A466C555}" srcId="{C65EFA64-78E5-4A26-8EC7-76CA9FB55C3C}" destId="{F2B21B67-8DFC-45CE-B058-17CF3329D1CD}" srcOrd="0" destOrd="0" parTransId="{2B6171EE-18E9-4003-9469-D5B527FB563E}" sibTransId="{08C4008B-95DD-4CD5-8095-5C8D838E9197}"/>
    <dgm:cxn modelId="{EE838FC2-DC78-4DF4-A33B-D1C7222889E4}" type="presOf" srcId="{F2B21B67-8DFC-45CE-B058-17CF3329D1CD}" destId="{486E8910-2E6B-4E9D-930F-564F4CFF56D5}" srcOrd="0" destOrd="0" presId="urn:microsoft.com/office/officeart/2008/layout/VerticalCurvedList"/>
    <dgm:cxn modelId="{1A939E9F-125A-4BA8-8366-5189C01DD5F2}" type="presParOf" srcId="{BA8B9F08-ED26-4B40-9D77-FFEA9862185D}" destId="{9FD938BE-3044-4212-ABFE-48D0824B29CA}" srcOrd="0" destOrd="0" presId="urn:microsoft.com/office/officeart/2008/layout/VerticalCurvedList"/>
    <dgm:cxn modelId="{4C6F0597-E73B-43A8-8617-DFC92C50A99F}" type="presParOf" srcId="{9FD938BE-3044-4212-ABFE-48D0824B29CA}" destId="{3DD29553-9368-47B7-B9C1-04CF39FA27BB}" srcOrd="0" destOrd="0" presId="urn:microsoft.com/office/officeart/2008/layout/VerticalCurvedList"/>
    <dgm:cxn modelId="{7DCB1510-C010-43D7-9835-D029FBCBBE33}" type="presParOf" srcId="{3DD29553-9368-47B7-B9C1-04CF39FA27BB}" destId="{D3188893-2B7B-43B2-AC25-1410513E6718}" srcOrd="0" destOrd="0" presId="urn:microsoft.com/office/officeart/2008/layout/VerticalCurvedList"/>
    <dgm:cxn modelId="{E629F3B2-0A05-4F87-96AD-7001134AEB1A}" type="presParOf" srcId="{3DD29553-9368-47B7-B9C1-04CF39FA27BB}" destId="{54B62ABE-72B3-4613-9EE1-95D950DAACDC}" srcOrd="1" destOrd="0" presId="urn:microsoft.com/office/officeart/2008/layout/VerticalCurvedList"/>
    <dgm:cxn modelId="{70B1E784-809E-41CC-A6AF-463CB7E5EF1F}" type="presParOf" srcId="{3DD29553-9368-47B7-B9C1-04CF39FA27BB}" destId="{90E08471-3908-47AF-BD67-D73123C1B022}" srcOrd="2" destOrd="0" presId="urn:microsoft.com/office/officeart/2008/layout/VerticalCurvedList"/>
    <dgm:cxn modelId="{D7FBDD5D-01E5-43EC-9CCB-2219B5AE3298}" type="presParOf" srcId="{3DD29553-9368-47B7-B9C1-04CF39FA27BB}" destId="{67F2F5C9-190A-45E9-BDDB-943B1764B29F}" srcOrd="3" destOrd="0" presId="urn:microsoft.com/office/officeart/2008/layout/VerticalCurvedList"/>
    <dgm:cxn modelId="{EEC9A5D4-978F-4E37-A5BF-AF3920D9C772}" type="presParOf" srcId="{9FD938BE-3044-4212-ABFE-48D0824B29CA}" destId="{486E8910-2E6B-4E9D-930F-564F4CFF56D5}" srcOrd="1" destOrd="0" presId="urn:microsoft.com/office/officeart/2008/layout/VerticalCurvedList"/>
    <dgm:cxn modelId="{12C39739-6263-4273-88C1-342F65E3EB8B}" type="presParOf" srcId="{9FD938BE-3044-4212-ABFE-48D0824B29CA}" destId="{059B1688-CE1F-4582-8D88-8C16DA99E6D2}" srcOrd="2" destOrd="0" presId="urn:microsoft.com/office/officeart/2008/layout/VerticalCurvedList"/>
    <dgm:cxn modelId="{A95ACA44-6482-412C-89A4-3E610813784B}" type="presParOf" srcId="{059B1688-CE1F-4582-8D88-8C16DA99E6D2}" destId="{FD2BAD66-0185-4C5D-A55B-DC2822E7B6FB}" srcOrd="0" destOrd="0" presId="urn:microsoft.com/office/officeart/2008/layout/VerticalCurvedList"/>
    <dgm:cxn modelId="{1B41D404-8535-42EA-90D7-F9D80D65D386}" type="presParOf" srcId="{9FD938BE-3044-4212-ABFE-48D0824B29CA}" destId="{7B29DCF2-AC51-43C0-887B-D88E8A7EEB5A}" srcOrd="3" destOrd="0" presId="urn:microsoft.com/office/officeart/2008/layout/VerticalCurvedList"/>
    <dgm:cxn modelId="{B762A59D-8FF8-4102-ADAC-6F7A20118EDC}" type="presParOf" srcId="{9FD938BE-3044-4212-ABFE-48D0824B29CA}" destId="{3CB150CC-DA19-43DF-897E-FD823C033BB7}" srcOrd="4" destOrd="0" presId="urn:microsoft.com/office/officeart/2008/layout/VerticalCurvedList"/>
    <dgm:cxn modelId="{B1F354D7-30A3-413E-9F8E-F79291CE286C}" type="presParOf" srcId="{3CB150CC-DA19-43DF-897E-FD823C033BB7}" destId="{335441E2-4C64-4FF5-834C-4C05B96161C3}" srcOrd="0" destOrd="0" presId="urn:microsoft.com/office/officeart/2008/layout/VerticalCurvedList"/>
    <dgm:cxn modelId="{A4DCBA09-6400-476F-BC11-737942AAF0CD}" type="presParOf" srcId="{9FD938BE-3044-4212-ABFE-48D0824B29CA}" destId="{BE0080FB-E1D3-4771-A207-6C579F7AA7D3}" srcOrd="5" destOrd="0" presId="urn:microsoft.com/office/officeart/2008/layout/VerticalCurvedList"/>
    <dgm:cxn modelId="{E5C6EE95-3A8A-47F0-A34B-0F817FFA2128}" type="presParOf" srcId="{9FD938BE-3044-4212-ABFE-48D0824B29CA}" destId="{9C1962C3-C152-4E47-B92C-9AADB0DBA845}" srcOrd="6" destOrd="0" presId="urn:microsoft.com/office/officeart/2008/layout/VerticalCurvedList"/>
    <dgm:cxn modelId="{A0FE4963-83D6-4E80-A377-F5F5023BBDCA}" type="presParOf" srcId="{9C1962C3-C152-4E47-B92C-9AADB0DBA845}" destId="{547187B4-4DF4-4BA9-ACB7-BDDD5375E440}" srcOrd="0" destOrd="0" presId="urn:microsoft.com/office/officeart/2008/layout/VerticalCurvedList"/>
    <dgm:cxn modelId="{7A34B75F-5C2C-4174-8D86-82D5DA9B4E41}" type="presParOf" srcId="{9FD938BE-3044-4212-ABFE-48D0824B29CA}" destId="{8CC9D3B6-E0D3-4FD3-885A-D96793C33ABA}" srcOrd="7" destOrd="0" presId="urn:microsoft.com/office/officeart/2008/layout/VerticalCurvedList"/>
    <dgm:cxn modelId="{DA361E0D-B056-405A-BB47-DFA96A3A2D09}" type="presParOf" srcId="{9FD938BE-3044-4212-ABFE-48D0824B29CA}" destId="{2D6AF1D8-CC9F-4577-BD2C-6B32C0CD0389}" srcOrd="8" destOrd="0" presId="urn:microsoft.com/office/officeart/2008/layout/VerticalCurvedList"/>
    <dgm:cxn modelId="{D39221A3-84E0-4DCC-9755-1D99791D914C}" type="presParOf" srcId="{2D6AF1D8-CC9F-4577-BD2C-6B32C0CD0389}" destId="{9D6D9311-63AA-49C9-A061-DB9EAFC3188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2C5A02-ED6E-4B47-89D2-96CE662CDE5B}" type="doc">
      <dgm:prSet loTypeId="urn:microsoft.com/office/officeart/2005/8/layout/vProcess5" loCatId="process" qsTypeId="urn:microsoft.com/office/officeart/2005/8/quickstyle/simple1" qsCatId="simple" csTypeId="urn:microsoft.com/office/officeart/2005/8/colors/accent0_1" csCatId="mainScheme" phldr="1"/>
      <dgm:spPr/>
      <dgm:t>
        <a:bodyPr/>
        <a:lstStyle/>
        <a:p>
          <a:endParaRPr lang="en-US"/>
        </a:p>
      </dgm:t>
    </dgm:pt>
    <dgm:pt modelId="{4D090154-FFE0-48EA-AE1B-B06F6E0EFCEC}">
      <dgm:prSet phldrT="[Text]"/>
      <dgm:spPr/>
      <dgm:t>
        <a:bodyPr/>
        <a:lstStyle/>
        <a:p>
          <a:pPr marL="0" indent="0" algn="just">
            <a:buNone/>
          </a:pPr>
          <a:r>
            <a:rPr lang="en-US" sz="1800" dirty="0" err="1">
              <a:sym typeface="+mn-ea"/>
            </a:rPr>
            <a:t>Tiếp</a:t>
          </a:r>
          <a:r>
            <a:rPr lang="en-US" sz="1800" dirty="0">
              <a:sym typeface="+mn-ea"/>
            </a:rPr>
            <a:t> </a:t>
          </a:r>
          <a:r>
            <a:rPr lang="en-US" sz="1800" dirty="0" err="1">
              <a:sym typeface="+mn-ea"/>
            </a:rPr>
            <a:t>thu</a:t>
          </a:r>
          <a:r>
            <a:rPr lang="en-US" sz="1800" dirty="0">
              <a:sym typeface="+mn-ea"/>
            </a:rPr>
            <a:t> </a:t>
          </a:r>
          <a:r>
            <a:rPr lang="en-US" sz="1800" dirty="0" err="1">
              <a:sym typeface="+mn-ea"/>
            </a:rPr>
            <a:t>chậm</a:t>
          </a:r>
          <a:r>
            <a:rPr lang="en-US" sz="1800" dirty="0">
              <a:sym typeface="+mn-ea"/>
            </a:rPr>
            <a:t>, </a:t>
          </a:r>
          <a:r>
            <a:rPr lang="en-US" sz="1800" dirty="0" err="1">
              <a:sym typeface="+mn-ea"/>
            </a:rPr>
            <a:t>học</a:t>
          </a:r>
          <a:r>
            <a:rPr lang="en-US" sz="1800" dirty="0">
              <a:sym typeface="+mn-ea"/>
            </a:rPr>
            <a:t> </a:t>
          </a:r>
          <a:r>
            <a:rPr lang="en-US" sz="1800" dirty="0" err="1">
              <a:sym typeface="+mn-ea"/>
            </a:rPr>
            <a:t>tập</a:t>
          </a:r>
          <a:r>
            <a:rPr lang="en-US" sz="1800" dirty="0">
              <a:sym typeface="+mn-ea"/>
            </a:rPr>
            <a:t> </a:t>
          </a:r>
          <a:r>
            <a:rPr lang="en-US" sz="1800" dirty="0" err="1">
              <a:sym typeface="+mn-ea"/>
            </a:rPr>
            <a:t>kém</a:t>
          </a:r>
          <a:r>
            <a:rPr lang="en-US" sz="1800" dirty="0">
              <a:sym typeface="+mn-ea"/>
            </a:rPr>
            <a:t>, </a:t>
          </a:r>
          <a:r>
            <a:rPr lang="en-US" sz="1800" dirty="0" err="1">
              <a:sym typeface="+mn-ea"/>
            </a:rPr>
            <a:t>ít</a:t>
          </a:r>
          <a:r>
            <a:rPr lang="en-US" sz="1800" dirty="0">
              <a:sym typeface="+mn-ea"/>
            </a:rPr>
            <a:t> </a:t>
          </a:r>
          <a:r>
            <a:rPr lang="en-US" sz="1800" dirty="0" err="1">
              <a:sym typeface="+mn-ea"/>
            </a:rPr>
            <a:t>nói</a:t>
          </a:r>
          <a:r>
            <a:rPr lang="en-US" sz="1800" dirty="0">
              <a:sym typeface="+mn-ea"/>
            </a:rPr>
            <a:t> </a:t>
          </a:r>
          <a:r>
            <a:rPr lang="en-US" sz="1800" dirty="0" err="1">
              <a:sym typeface="+mn-ea"/>
            </a:rPr>
            <a:t>chuyện</a:t>
          </a:r>
          <a:r>
            <a:rPr lang="en-US" sz="1800" dirty="0">
              <a:sym typeface="+mn-ea"/>
            </a:rPr>
            <a:t>. </a:t>
          </a:r>
        </a:p>
      </dgm:t>
    </dgm:pt>
    <dgm:pt modelId="{B0649182-11EA-4E44-BD50-C5B2368F2F25}" type="parTrans" cxnId="{3DE5511D-C87D-4614-AF87-69A945B72CF5}">
      <dgm:prSet/>
      <dgm:spPr/>
      <dgm:t>
        <a:bodyPr/>
        <a:lstStyle/>
        <a:p>
          <a:endParaRPr lang="en-US"/>
        </a:p>
      </dgm:t>
    </dgm:pt>
    <dgm:pt modelId="{EA5B3A7C-5482-40CC-A75A-548D1CBF0E54}" type="sibTrans" cxnId="{3DE5511D-C87D-4614-AF87-69A945B72CF5}">
      <dgm:prSet/>
      <dgm:spPr/>
      <dgm:t>
        <a:bodyPr/>
        <a:lstStyle/>
        <a:p>
          <a:endParaRPr lang="en-US"/>
        </a:p>
      </dgm:t>
    </dgm:pt>
    <dgm:pt modelId="{7C189725-0212-4922-9112-296B30819151}">
      <dgm:prSet phldrT="[Text]"/>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1800" dirty="0" err="1">
              <a:sym typeface="+mn-ea"/>
            </a:rPr>
            <a:t>Khó</a:t>
          </a:r>
          <a:r>
            <a:rPr lang="en-US" sz="1800" dirty="0">
              <a:sym typeface="+mn-ea"/>
            </a:rPr>
            <a:t> </a:t>
          </a:r>
          <a:r>
            <a:rPr lang="en-US" sz="1800" dirty="0" err="1">
              <a:sym typeface="+mn-ea"/>
            </a:rPr>
            <a:t>tiến</a:t>
          </a:r>
          <a:r>
            <a:rPr lang="en-US" sz="1800" dirty="0">
              <a:sym typeface="+mn-ea"/>
            </a:rPr>
            <a:t> </a:t>
          </a:r>
          <a:r>
            <a:rPr lang="en-US" sz="1800" dirty="0" err="1">
              <a:sym typeface="+mn-ea"/>
            </a:rPr>
            <a:t>hành</a:t>
          </a:r>
          <a:r>
            <a:rPr lang="en-US" sz="1800" dirty="0">
              <a:sym typeface="+mn-ea"/>
            </a:rPr>
            <a:t> </a:t>
          </a:r>
          <a:r>
            <a:rPr lang="en-US" sz="1800" dirty="0" err="1">
              <a:sym typeface="+mn-ea"/>
            </a:rPr>
            <a:t>các</a:t>
          </a:r>
          <a:r>
            <a:rPr lang="en-US" sz="1800" dirty="0">
              <a:sym typeface="+mn-ea"/>
            </a:rPr>
            <a:t> </a:t>
          </a:r>
          <a:r>
            <a:rPr lang="en-US" sz="1800" dirty="0" err="1">
              <a:sym typeface="+mn-ea"/>
            </a:rPr>
            <a:t>bước</a:t>
          </a:r>
          <a:r>
            <a:rPr lang="en-US" sz="1800" dirty="0">
              <a:sym typeface="+mn-ea"/>
            </a:rPr>
            <a:t> </a:t>
          </a:r>
          <a:r>
            <a:rPr lang="en-US" sz="1800" dirty="0" err="1">
              <a:sym typeface="+mn-ea"/>
            </a:rPr>
            <a:t>để</a:t>
          </a:r>
          <a:r>
            <a:rPr lang="en-US" sz="1800" dirty="0">
              <a:sym typeface="+mn-ea"/>
            </a:rPr>
            <a:t> </a:t>
          </a:r>
          <a:r>
            <a:rPr lang="en-US" sz="1800" dirty="0" err="1">
              <a:sym typeface="+mn-ea"/>
            </a:rPr>
            <a:t>bắt</a:t>
          </a:r>
          <a:r>
            <a:rPr lang="en-US" sz="1800" dirty="0">
              <a:sym typeface="+mn-ea"/>
            </a:rPr>
            <a:t> </a:t>
          </a:r>
          <a:r>
            <a:rPr lang="en-US" sz="1800" dirty="0" err="1">
              <a:sym typeface="+mn-ea"/>
            </a:rPr>
            <a:t>đầu</a:t>
          </a:r>
          <a:r>
            <a:rPr lang="en-US" sz="1800" dirty="0">
              <a:sym typeface="+mn-ea"/>
            </a:rPr>
            <a:t> </a:t>
          </a:r>
          <a:r>
            <a:rPr lang="en-US" sz="1800" dirty="0" err="1">
              <a:sym typeface="+mn-ea"/>
            </a:rPr>
            <a:t>một</a:t>
          </a:r>
          <a:r>
            <a:rPr lang="en-US" sz="1800" dirty="0">
              <a:sym typeface="+mn-ea"/>
            </a:rPr>
            <a:t> </a:t>
          </a:r>
          <a:r>
            <a:rPr lang="en-US" sz="1800" dirty="0" err="1">
              <a:sym typeface="+mn-ea"/>
            </a:rPr>
            <a:t>cuộc</a:t>
          </a:r>
          <a:r>
            <a:rPr lang="en-US" sz="1800" dirty="0">
              <a:sym typeface="+mn-ea"/>
            </a:rPr>
            <a:t> </a:t>
          </a:r>
          <a:r>
            <a:rPr lang="en-US" sz="1800" dirty="0" err="1">
              <a:sym typeface="+mn-ea"/>
            </a:rPr>
            <a:t>trò</a:t>
          </a:r>
          <a:r>
            <a:rPr lang="en-US" sz="1800" dirty="0">
              <a:sym typeface="+mn-ea"/>
            </a:rPr>
            <a:t> </a:t>
          </a:r>
          <a:r>
            <a:rPr lang="en-US" sz="1800" dirty="0" err="1">
              <a:sym typeface="+mn-ea"/>
            </a:rPr>
            <a:t>chuyện</a:t>
          </a:r>
          <a:endParaRPr lang="en-US" sz="1800" dirty="0">
            <a:sym typeface="+mn-ea"/>
          </a:endParaRPr>
        </a:p>
      </dgm:t>
    </dgm:pt>
    <dgm:pt modelId="{31228C01-9AEC-4AA4-BB65-B5821CC57A63}" type="parTrans" cxnId="{D98F0A44-AF7A-43A0-A168-DA09A5664299}">
      <dgm:prSet/>
      <dgm:spPr/>
      <dgm:t>
        <a:bodyPr/>
        <a:lstStyle/>
        <a:p>
          <a:endParaRPr lang="en-US"/>
        </a:p>
      </dgm:t>
    </dgm:pt>
    <dgm:pt modelId="{19A0FC6A-1D9A-4131-91B1-2744EDE0E693}" type="sibTrans" cxnId="{D98F0A44-AF7A-43A0-A168-DA09A5664299}">
      <dgm:prSet/>
      <dgm:spPr/>
      <dgm:t>
        <a:bodyPr/>
        <a:lstStyle/>
        <a:p>
          <a:endParaRPr lang="en-US"/>
        </a:p>
      </dgm:t>
    </dgm:pt>
    <dgm:pt modelId="{6E154B5B-6EC1-42F3-B9DA-AAF5EBB44B0E}">
      <dgm:prSet phldrT="[Text]"/>
      <dgm:spPr/>
      <dgm:t>
        <a:bodyPr/>
        <a:lstStyle/>
        <a:p>
          <a:r>
            <a:rPr lang="en-US" sz="1800" dirty="0" err="1">
              <a:sym typeface="+mn-ea"/>
            </a:rPr>
            <a:t>Rập</a:t>
          </a:r>
          <a:r>
            <a:rPr lang="en-US" sz="1800" dirty="0">
              <a:sym typeface="+mn-ea"/>
            </a:rPr>
            <a:t> </a:t>
          </a:r>
          <a:r>
            <a:rPr lang="en-US" sz="1800" dirty="0" err="1">
              <a:sym typeface="+mn-ea"/>
            </a:rPr>
            <a:t>khuôn</a:t>
          </a:r>
          <a:r>
            <a:rPr lang="en-US" sz="1800" dirty="0">
              <a:sym typeface="+mn-ea"/>
            </a:rPr>
            <a:t> </a:t>
          </a:r>
          <a:r>
            <a:rPr lang="en-US" sz="1800" dirty="0" err="1">
              <a:sym typeface="+mn-ea"/>
            </a:rPr>
            <a:t>và</a:t>
          </a:r>
          <a:r>
            <a:rPr lang="en-US" sz="1800" dirty="0">
              <a:sym typeface="+mn-ea"/>
            </a:rPr>
            <a:t> </a:t>
          </a:r>
          <a:r>
            <a:rPr lang="en-US" sz="1800" dirty="0" err="1">
              <a:sym typeface="+mn-ea"/>
            </a:rPr>
            <a:t>lặp</a:t>
          </a:r>
          <a:r>
            <a:rPr lang="en-US" sz="1800" dirty="0">
              <a:sym typeface="+mn-ea"/>
            </a:rPr>
            <a:t> </a:t>
          </a:r>
          <a:r>
            <a:rPr lang="en-US" sz="1800" dirty="0" err="1">
              <a:sym typeface="+mn-ea"/>
            </a:rPr>
            <a:t>đi</a:t>
          </a:r>
          <a:r>
            <a:rPr lang="en-US" sz="1800" dirty="0">
              <a:sym typeface="+mn-ea"/>
            </a:rPr>
            <a:t> </a:t>
          </a:r>
          <a:r>
            <a:rPr lang="en-US" sz="1800" dirty="0" err="1">
              <a:sym typeface="+mn-ea"/>
            </a:rPr>
            <a:t>lặp</a:t>
          </a:r>
          <a:r>
            <a:rPr lang="en-US" sz="1800" dirty="0">
              <a:sym typeface="+mn-ea"/>
            </a:rPr>
            <a:t> </a:t>
          </a:r>
          <a:r>
            <a:rPr lang="en-US" sz="1800" dirty="0" err="1">
              <a:sym typeface="+mn-ea"/>
            </a:rPr>
            <a:t>lại</a:t>
          </a:r>
          <a:r>
            <a:rPr lang="en-US" sz="1800" dirty="0">
              <a:sym typeface="+mn-ea"/>
            </a:rPr>
            <a:t> </a:t>
          </a:r>
          <a:r>
            <a:rPr lang="en-US" sz="1800" dirty="0" err="1">
              <a:sym typeface="+mn-ea"/>
            </a:rPr>
            <a:t>việc</a:t>
          </a:r>
          <a:r>
            <a:rPr lang="en-US" sz="1800" dirty="0">
              <a:sym typeface="+mn-ea"/>
            </a:rPr>
            <a:t> </a:t>
          </a:r>
          <a:r>
            <a:rPr lang="en-US" sz="1800" dirty="0" err="1">
              <a:sym typeface="+mn-ea"/>
            </a:rPr>
            <a:t>sử</a:t>
          </a:r>
          <a:r>
            <a:rPr lang="en-US" sz="1800" dirty="0">
              <a:sym typeface="+mn-ea"/>
            </a:rPr>
            <a:t> </a:t>
          </a:r>
          <a:r>
            <a:rPr lang="en-US" sz="1800" dirty="0" err="1">
              <a:sym typeface="+mn-ea"/>
            </a:rPr>
            <a:t>dụng</a:t>
          </a:r>
          <a:r>
            <a:rPr lang="en-US" sz="1800" dirty="0">
              <a:sym typeface="+mn-ea"/>
            </a:rPr>
            <a:t> </a:t>
          </a:r>
          <a:r>
            <a:rPr lang="en-US" sz="1800" dirty="0" err="1">
              <a:sym typeface="+mn-ea"/>
            </a:rPr>
            <a:t>ngôn</a:t>
          </a:r>
          <a:r>
            <a:rPr lang="en-US" sz="1800" dirty="0">
              <a:sym typeface="+mn-ea"/>
            </a:rPr>
            <a:t> </a:t>
          </a:r>
          <a:r>
            <a:rPr lang="en-US" sz="1800" dirty="0" err="1">
              <a:sym typeface="+mn-ea"/>
            </a:rPr>
            <a:t>ngữ</a:t>
          </a:r>
          <a:endParaRPr lang="en-US" dirty="0"/>
        </a:p>
      </dgm:t>
    </dgm:pt>
    <dgm:pt modelId="{4CC5DF60-F3CC-4850-9D91-4D2D60300F62}" type="parTrans" cxnId="{6FD18D63-9D16-4139-A4E3-C8938B23D251}">
      <dgm:prSet/>
      <dgm:spPr/>
      <dgm:t>
        <a:bodyPr/>
        <a:lstStyle/>
        <a:p>
          <a:endParaRPr lang="en-US"/>
        </a:p>
      </dgm:t>
    </dgm:pt>
    <dgm:pt modelId="{5A6BB8D8-E5DB-4F80-9DE8-159CC12592B4}" type="sibTrans" cxnId="{6FD18D63-9D16-4139-A4E3-C8938B23D251}">
      <dgm:prSet/>
      <dgm:spPr/>
      <dgm:t>
        <a:bodyPr/>
        <a:lstStyle/>
        <a:p>
          <a:endParaRPr lang="en-US"/>
        </a:p>
      </dgm:t>
    </dgm:pt>
    <dgm:pt modelId="{FDF81FE7-5027-4535-A1B6-EFD712F795EB}">
      <dgm:prSet/>
      <dgm:spPr/>
      <dgm:t>
        <a:bodyPr/>
        <a:lstStyle/>
        <a:p>
          <a:r>
            <a:rPr lang="en-US" sz="1800" dirty="0" err="1">
              <a:sym typeface="+mn-ea"/>
            </a:rPr>
            <a:t>Khó</a:t>
          </a:r>
          <a:r>
            <a:rPr lang="en-US" sz="1800" dirty="0">
              <a:sym typeface="+mn-ea"/>
            </a:rPr>
            <a:t> </a:t>
          </a:r>
          <a:r>
            <a:rPr lang="en-US" sz="1800" dirty="0" err="1">
              <a:sym typeface="+mn-ea"/>
            </a:rPr>
            <a:t>hiểu</a:t>
          </a:r>
          <a:r>
            <a:rPr lang="en-US" sz="1800" dirty="0">
              <a:sym typeface="+mn-ea"/>
            </a:rPr>
            <a:t> ý </a:t>
          </a:r>
          <a:r>
            <a:rPr lang="en-US" sz="1800" dirty="0" err="1">
              <a:sym typeface="+mn-ea"/>
            </a:rPr>
            <a:t>nghĩa</a:t>
          </a:r>
          <a:r>
            <a:rPr lang="en-US" sz="1800" dirty="0">
              <a:sym typeface="+mn-ea"/>
            </a:rPr>
            <a:t> </a:t>
          </a:r>
          <a:r>
            <a:rPr lang="en-US" sz="1800" dirty="0" err="1">
              <a:sym typeface="+mn-ea"/>
            </a:rPr>
            <a:t>các</a:t>
          </a:r>
          <a:r>
            <a:rPr lang="en-US" sz="1800" dirty="0">
              <a:sym typeface="+mn-ea"/>
            </a:rPr>
            <a:t> </a:t>
          </a:r>
          <a:r>
            <a:rPr lang="en-US" sz="1800" dirty="0" err="1">
              <a:sym typeface="+mn-ea"/>
            </a:rPr>
            <a:t>câu</a:t>
          </a:r>
          <a:r>
            <a:rPr lang="en-US" sz="1800" dirty="0">
              <a:sym typeface="+mn-ea"/>
            </a:rPr>
            <a:t> </a:t>
          </a:r>
          <a:r>
            <a:rPr lang="en-US" sz="1800" dirty="0" err="1">
              <a:sym typeface="+mn-ea"/>
            </a:rPr>
            <a:t>nói</a:t>
          </a:r>
          <a:r>
            <a:rPr lang="en-US" sz="1800" dirty="0">
              <a:sym typeface="+mn-ea"/>
            </a:rPr>
            <a:t> </a:t>
          </a:r>
          <a:r>
            <a:rPr lang="en-US" sz="1800" dirty="0" err="1">
              <a:sym typeface="+mn-ea"/>
            </a:rPr>
            <a:t>ẩn</a:t>
          </a:r>
          <a:r>
            <a:rPr lang="en-US" sz="1800" dirty="0">
              <a:sym typeface="+mn-ea"/>
            </a:rPr>
            <a:t> ý </a:t>
          </a:r>
          <a:r>
            <a:rPr lang="en-US" sz="1800" dirty="0" err="1">
              <a:sym typeface="+mn-ea"/>
            </a:rPr>
            <a:t>của</a:t>
          </a:r>
          <a:r>
            <a:rPr lang="en-US" sz="1800" dirty="0">
              <a:sym typeface="+mn-ea"/>
            </a:rPr>
            <a:t> </a:t>
          </a:r>
          <a:r>
            <a:rPr lang="en-US" sz="1800" dirty="0" err="1">
              <a:sym typeface="+mn-ea"/>
            </a:rPr>
            <a:t>người</a:t>
          </a:r>
          <a:r>
            <a:rPr lang="en-US" sz="1800" dirty="0">
              <a:sym typeface="+mn-ea"/>
            </a:rPr>
            <a:t> </a:t>
          </a:r>
          <a:r>
            <a:rPr lang="en-US" sz="1800" dirty="0" err="1">
              <a:sym typeface="+mn-ea"/>
            </a:rPr>
            <a:t>khác</a:t>
          </a:r>
          <a:r>
            <a:rPr lang="en-US" sz="1800" dirty="0">
              <a:sym typeface="+mn-ea"/>
            </a:rPr>
            <a:t>. </a:t>
          </a:r>
          <a:endParaRPr lang="en-US" dirty="0"/>
        </a:p>
      </dgm:t>
    </dgm:pt>
    <dgm:pt modelId="{3E6E0BEB-47C7-476F-B8C1-7B9F1E9425C2}" type="parTrans" cxnId="{D0B4E96F-749A-48CE-92BB-4E6F70671DB8}">
      <dgm:prSet/>
      <dgm:spPr/>
      <dgm:t>
        <a:bodyPr/>
        <a:lstStyle/>
        <a:p>
          <a:endParaRPr lang="en-US"/>
        </a:p>
      </dgm:t>
    </dgm:pt>
    <dgm:pt modelId="{E165644D-A3A1-45A2-A2BE-9CA0A683F9F4}" type="sibTrans" cxnId="{D0B4E96F-749A-48CE-92BB-4E6F70671DB8}">
      <dgm:prSet/>
      <dgm:spPr/>
      <dgm:t>
        <a:bodyPr/>
        <a:lstStyle/>
        <a:p>
          <a:endParaRPr lang="en-US"/>
        </a:p>
      </dgm:t>
    </dgm:pt>
    <dgm:pt modelId="{B4EB6ED1-DF87-4994-A294-7F0CB80F4F31}" type="pres">
      <dgm:prSet presAssocID="{642C5A02-ED6E-4B47-89D2-96CE662CDE5B}" presName="outerComposite" presStyleCnt="0">
        <dgm:presLayoutVars>
          <dgm:chMax val="5"/>
          <dgm:dir/>
          <dgm:resizeHandles val="exact"/>
        </dgm:presLayoutVars>
      </dgm:prSet>
      <dgm:spPr/>
      <dgm:t>
        <a:bodyPr/>
        <a:lstStyle/>
        <a:p>
          <a:endParaRPr lang="vi-VN"/>
        </a:p>
      </dgm:t>
    </dgm:pt>
    <dgm:pt modelId="{C7A52BFD-42D1-46FA-9417-08D5A04D8FDA}" type="pres">
      <dgm:prSet presAssocID="{642C5A02-ED6E-4B47-89D2-96CE662CDE5B}" presName="dummyMaxCanvas" presStyleCnt="0">
        <dgm:presLayoutVars/>
      </dgm:prSet>
      <dgm:spPr/>
    </dgm:pt>
    <dgm:pt modelId="{90D62D76-D51D-4B41-B738-67E6AC43360F}" type="pres">
      <dgm:prSet presAssocID="{642C5A02-ED6E-4B47-89D2-96CE662CDE5B}" presName="FourNodes_1" presStyleLbl="node1" presStyleIdx="0" presStyleCnt="4">
        <dgm:presLayoutVars>
          <dgm:bulletEnabled val="1"/>
        </dgm:presLayoutVars>
      </dgm:prSet>
      <dgm:spPr/>
      <dgm:t>
        <a:bodyPr/>
        <a:lstStyle/>
        <a:p>
          <a:endParaRPr lang="vi-VN"/>
        </a:p>
      </dgm:t>
    </dgm:pt>
    <dgm:pt modelId="{8DB86894-F100-47F6-A61F-63740CF0F26C}" type="pres">
      <dgm:prSet presAssocID="{642C5A02-ED6E-4B47-89D2-96CE662CDE5B}" presName="FourNodes_2" presStyleLbl="node1" presStyleIdx="1" presStyleCnt="4">
        <dgm:presLayoutVars>
          <dgm:bulletEnabled val="1"/>
        </dgm:presLayoutVars>
      </dgm:prSet>
      <dgm:spPr/>
      <dgm:t>
        <a:bodyPr/>
        <a:lstStyle/>
        <a:p>
          <a:endParaRPr lang="vi-VN"/>
        </a:p>
      </dgm:t>
    </dgm:pt>
    <dgm:pt modelId="{2CCB0CB9-3880-4474-9582-62FDD108E075}" type="pres">
      <dgm:prSet presAssocID="{642C5A02-ED6E-4B47-89D2-96CE662CDE5B}" presName="FourNodes_3" presStyleLbl="node1" presStyleIdx="2" presStyleCnt="4">
        <dgm:presLayoutVars>
          <dgm:bulletEnabled val="1"/>
        </dgm:presLayoutVars>
      </dgm:prSet>
      <dgm:spPr/>
      <dgm:t>
        <a:bodyPr/>
        <a:lstStyle/>
        <a:p>
          <a:endParaRPr lang="vi-VN"/>
        </a:p>
      </dgm:t>
    </dgm:pt>
    <dgm:pt modelId="{A1D9FAB7-DB07-42B1-9B09-1807E63D8AF5}" type="pres">
      <dgm:prSet presAssocID="{642C5A02-ED6E-4B47-89D2-96CE662CDE5B}" presName="FourNodes_4" presStyleLbl="node1" presStyleIdx="3" presStyleCnt="4">
        <dgm:presLayoutVars>
          <dgm:bulletEnabled val="1"/>
        </dgm:presLayoutVars>
      </dgm:prSet>
      <dgm:spPr/>
      <dgm:t>
        <a:bodyPr/>
        <a:lstStyle/>
        <a:p>
          <a:endParaRPr lang="vi-VN"/>
        </a:p>
      </dgm:t>
    </dgm:pt>
    <dgm:pt modelId="{95B66D3A-F06D-484B-916E-26350C178B46}" type="pres">
      <dgm:prSet presAssocID="{642C5A02-ED6E-4B47-89D2-96CE662CDE5B}" presName="FourConn_1-2" presStyleLbl="fgAccFollowNode1" presStyleIdx="0" presStyleCnt="3">
        <dgm:presLayoutVars>
          <dgm:bulletEnabled val="1"/>
        </dgm:presLayoutVars>
      </dgm:prSet>
      <dgm:spPr/>
      <dgm:t>
        <a:bodyPr/>
        <a:lstStyle/>
        <a:p>
          <a:endParaRPr lang="vi-VN"/>
        </a:p>
      </dgm:t>
    </dgm:pt>
    <dgm:pt modelId="{EE84C4B6-DD2C-4631-A692-389A54231226}" type="pres">
      <dgm:prSet presAssocID="{642C5A02-ED6E-4B47-89D2-96CE662CDE5B}" presName="FourConn_2-3" presStyleLbl="fgAccFollowNode1" presStyleIdx="1" presStyleCnt="3">
        <dgm:presLayoutVars>
          <dgm:bulletEnabled val="1"/>
        </dgm:presLayoutVars>
      </dgm:prSet>
      <dgm:spPr/>
      <dgm:t>
        <a:bodyPr/>
        <a:lstStyle/>
        <a:p>
          <a:endParaRPr lang="vi-VN"/>
        </a:p>
      </dgm:t>
    </dgm:pt>
    <dgm:pt modelId="{7F1AEE8D-857F-44F4-91C0-99E824CD09A9}" type="pres">
      <dgm:prSet presAssocID="{642C5A02-ED6E-4B47-89D2-96CE662CDE5B}" presName="FourConn_3-4" presStyleLbl="fgAccFollowNode1" presStyleIdx="2" presStyleCnt="3">
        <dgm:presLayoutVars>
          <dgm:bulletEnabled val="1"/>
        </dgm:presLayoutVars>
      </dgm:prSet>
      <dgm:spPr/>
      <dgm:t>
        <a:bodyPr/>
        <a:lstStyle/>
        <a:p>
          <a:endParaRPr lang="vi-VN"/>
        </a:p>
      </dgm:t>
    </dgm:pt>
    <dgm:pt modelId="{C893BD3D-EAE2-4EB5-A35B-4A74ABA9B758}" type="pres">
      <dgm:prSet presAssocID="{642C5A02-ED6E-4B47-89D2-96CE662CDE5B}" presName="FourNodes_1_text" presStyleLbl="node1" presStyleIdx="3" presStyleCnt="4">
        <dgm:presLayoutVars>
          <dgm:bulletEnabled val="1"/>
        </dgm:presLayoutVars>
      </dgm:prSet>
      <dgm:spPr/>
      <dgm:t>
        <a:bodyPr/>
        <a:lstStyle/>
        <a:p>
          <a:endParaRPr lang="vi-VN"/>
        </a:p>
      </dgm:t>
    </dgm:pt>
    <dgm:pt modelId="{47E91671-3EF7-44A3-A332-E390E9CF41CE}" type="pres">
      <dgm:prSet presAssocID="{642C5A02-ED6E-4B47-89D2-96CE662CDE5B}" presName="FourNodes_2_text" presStyleLbl="node1" presStyleIdx="3" presStyleCnt="4">
        <dgm:presLayoutVars>
          <dgm:bulletEnabled val="1"/>
        </dgm:presLayoutVars>
      </dgm:prSet>
      <dgm:spPr/>
      <dgm:t>
        <a:bodyPr/>
        <a:lstStyle/>
        <a:p>
          <a:endParaRPr lang="vi-VN"/>
        </a:p>
      </dgm:t>
    </dgm:pt>
    <dgm:pt modelId="{D5B31968-7F03-4CDC-B02A-036121E43F40}" type="pres">
      <dgm:prSet presAssocID="{642C5A02-ED6E-4B47-89D2-96CE662CDE5B}" presName="FourNodes_3_text" presStyleLbl="node1" presStyleIdx="3" presStyleCnt="4">
        <dgm:presLayoutVars>
          <dgm:bulletEnabled val="1"/>
        </dgm:presLayoutVars>
      </dgm:prSet>
      <dgm:spPr/>
      <dgm:t>
        <a:bodyPr/>
        <a:lstStyle/>
        <a:p>
          <a:endParaRPr lang="vi-VN"/>
        </a:p>
      </dgm:t>
    </dgm:pt>
    <dgm:pt modelId="{7306089E-99E3-4502-B5E9-7A801AB38AEA}" type="pres">
      <dgm:prSet presAssocID="{642C5A02-ED6E-4B47-89D2-96CE662CDE5B}" presName="FourNodes_4_text" presStyleLbl="node1" presStyleIdx="3" presStyleCnt="4">
        <dgm:presLayoutVars>
          <dgm:bulletEnabled val="1"/>
        </dgm:presLayoutVars>
      </dgm:prSet>
      <dgm:spPr/>
      <dgm:t>
        <a:bodyPr/>
        <a:lstStyle/>
        <a:p>
          <a:endParaRPr lang="vi-VN"/>
        </a:p>
      </dgm:t>
    </dgm:pt>
  </dgm:ptLst>
  <dgm:cxnLst>
    <dgm:cxn modelId="{D98F0A44-AF7A-43A0-A168-DA09A5664299}" srcId="{642C5A02-ED6E-4B47-89D2-96CE662CDE5B}" destId="{7C189725-0212-4922-9112-296B30819151}" srcOrd="1" destOrd="0" parTransId="{31228C01-9AEC-4AA4-BB65-B5821CC57A63}" sibTransId="{19A0FC6A-1D9A-4131-91B1-2744EDE0E693}"/>
    <dgm:cxn modelId="{11C7CDED-AA7E-4A9B-A673-B856DEC43B13}" type="presOf" srcId="{19A0FC6A-1D9A-4131-91B1-2744EDE0E693}" destId="{EE84C4B6-DD2C-4631-A692-389A54231226}" srcOrd="0" destOrd="0" presId="urn:microsoft.com/office/officeart/2005/8/layout/vProcess5"/>
    <dgm:cxn modelId="{971C9FB5-B904-4370-9FB2-76A3C8A50CEF}" type="presOf" srcId="{6E154B5B-6EC1-42F3-B9DA-AAF5EBB44B0E}" destId="{D5B31968-7F03-4CDC-B02A-036121E43F40}" srcOrd="1" destOrd="0" presId="urn:microsoft.com/office/officeart/2005/8/layout/vProcess5"/>
    <dgm:cxn modelId="{F8EF1A96-E16C-42D3-B4FA-CD10D048AAE4}" type="presOf" srcId="{EA5B3A7C-5482-40CC-A75A-548D1CBF0E54}" destId="{95B66D3A-F06D-484B-916E-26350C178B46}" srcOrd="0" destOrd="0" presId="urn:microsoft.com/office/officeart/2005/8/layout/vProcess5"/>
    <dgm:cxn modelId="{0127287D-8EBC-44CD-B814-49EF88F979F6}" type="presOf" srcId="{FDF81FE7-5027-4535-A1B6-EFD712F795EB}" destId="{A1D9FAB7-DB07-42B1-9B09-1807E63D8AF5}" srcOrd="0" destOrd="0" presId="urn:microsoft.com/office/officeart/2005/8/layout/vProcess5"/>
    <dgm:cxn modelId="{036F45AA-6504-4A6A-9439-059D5E63D29E}" type="presOf" srcId="{4D090154-FFE0-48EA-AE1B-B06F6E0EFCEC}" destId="{90D62D76-D51D-4B41-B738-67E6AC43360F}" srcOrd="0" destOrd="0" presId="urn:microsoft.com/office/officeart/2005/8/layout/vProcess5"/>
    <dgm:cxn modelId="{6FD18D63-9D16-4139-A4E3-C8938B23D251}" srcId="{642C5A02-ED6E-4B47-89D2-96CE662CDE5B}" destId="{6E154B5B-6EC1-42F3-B9DA-AAF5EBB44B0E}" srcOrd="2" destOrd="0" parTransId="{4CC5DF60-F3CC-4850-9D91-4D2D60300F62}" sibTransId="{5A6BB8D8-E5DB-4F80-9DE8-159CC12592B4}"/>
    <dgm:cxn modelId="{DE8A0A6C-F806-4D3C-A87D-F7C2D307586A}" type="presOf" srcId="{642C5A02-ED6E-4B47-89D2-96CE662CDE5B}" destId="{B4EB6ED1-DF87-4994-A294-7F0CB80F4F31}" srcOrd="0" destOrd="0" presId="urn:microsoft.com/office/officeart/2005/8/layout/vProcess5"/>
    <dgm:cxn modelId="{F95ACBAE-9D25-4A7B-801D-15FB4A0F990E}" type="presOf" srcId="{7C189725-0212-4922-9112-296B30819151}" destId="{8DB86894-F100-47F6-A61F-63740CF0F26C}" srcOrd="0" destOrd="0" presId="urn:microsoft.com/office/officeart/2005/8/layout/vProcess5"/>
    <dgm:cxn modelId="{88B87664-EF1A-4B2E-9D1B-8A366849B04C}" type="presOf" srcId="{FDF81FE7-5027-4535-A1B6-EFD712F795EB}" destId="{7306089E-99E3-4502-B5E9-7A801AB38AEA}" srcOrd="1" destOrd="0" presId="urn:microsoft.com/office/officeart/2005/8/layout/vProcess5"/>
    <dgm:cxn modelId="{D0B4E96F-749A-48CE-92BB-4E6F70671DB8}" srcId="{642C5A02-ED6E-4B47-89D2-96CE662CDE5B}" destId="{FDF81FE7-5027-4535-A1B6-EFD712F795EB}" srcOrd="3" destOrd="0" parTransId="{3E6E0BEB-47C7-476F-B8C1-7B9F1E9425C2}" sibTransId="{E165644D-A3A1-45A2-A2BE-9CA0A683F9F4}"/>
    <dgm:cxn modelId="{C633E191-45D6-49FD-B5DD-1E1943B91246}" type="presOf" srcId="{7C189725-0212-4922-9112-296B30819151}" destId="{47E91671-3EF7-44A3-A332-E390E9CF41CE}" srcOrd="1" destOrd="0" presId="urn:microsoft.com/office/officeart/2005/8/layout/vProcess5"/>
    <dgm:cxn modelId="{5916EF69-625F-42F3-9FCF-15603E919AD4}" type="presOf" srcId="{6E154B5B-6EC1-42F3-B9DA-AAF5EBB44B0E}" destId="{2CCB0CB9-3880-4474-9582-62FDD108E075}" srcOrd="0" destOrd="0" presId="urn:microsoft.com/office/officeart/2005/8/layout/vProcess5"/>
    <dgm:cxn modelId="{3DE5511D-C87D-4614-AF87-69A945B72CF5}" srcId="{642C5A02-ED6E-4B47-89D2-96CE662CDE5B}" destId="{4D090154-FFE0-48EA-AE1B-B06F6E0EFCEC}" srcOrd="0" destOrd="0" parTransId="{B0649182-11EA-4E44-BD50-C5B2368F2F25}" sibTransId="{EA5B3A7C-5482-40CC-A75A-548D1CBF0E54}"/>
    <dgm:cxn modelId="{C29B7F42-69DD-4EE6-A7C9-C8385592F1EB}" type="presOf" srcId="{5A6BB8D8-E5DB-4F80-9DE8-159CC12592B4}" destId="{7F1AEE8D-857F-44F4-91C0-99E824CD09A9}" srcOrd="0" destOrd="0" presId="urn:microsoft.com/office/officeart/2005/8/layout/vProcess5"/>
    <dgm:cxn modelId="{E55D42D6-BF82-420C-A69C-B0D9C4FFD6A4}" type="presOf" srcId="{4D090154-FFE0-48EA-AE1B-B06F6E0EFCEC}" destId="{C893BD3D-EAE2-4EB5-A35B-4A74ABA9B758}" srcOrd="1" destOrd="0" presId="urn:microsoft.com/office/officeart/2005/8/layout/vProcess5"/>
    <dgm:cxn modelId="{3B34E58A-1D64-4CFE-9F9F-60FBB55064CB}" type="presParOf" srcId="{B4EB6ED1-DF87-4994-A294-7F0CB80F4F31}" destId="{C7A52BFD-42D1-46FA-9417-08D5A04D8FDA}" srcOrd="0" destOrd="0" presId="urn:microsoft.com/office/officeart/2005/8/layout/vProcess5"/>
    <dgm:cxn modelId="{77249C37-2F18-4276-A49A-54B31CF214D4}" type="presParOf" srcId="{B4EB6ED1-DF87-4994-A294-7F0CB80F4F31}" destId="{90D62D76-D51D-4B41-B738-67E6AC43360F}" srcOrd="1" destOrd="0" presId="urn:microsoft.com/office/officeart/2005/8/layout/vProcess5"/>
    <dgm:cxn modelId="{A10DD289-89D6-4CE0-A0AF-431D684131F4}" type="presParOf" srcId="{B4EB6ED1-DF87-4994-A294-7F0CB80F4F31}" destId="{8DB86894-F100-47F6-A61F-63740CF0F26C}" srcOrd="2" destOrd="0" presId="urn:microsoft.com/office/officeart/2005/8/layout/vProcess5"/>
    <dgm:cxn modelId="{8C7C24EF-6C29-4143-AA6E-10C3614EE353}" type="presParOf" srcId="{B4EB6ED1-DF87-4994-A294-7F0CB80F4F31}" destId="{2CCB0CB9-3880-4474-9582-62FDD108E075}" srcOrd="3" destOrd="0" presId="urn:microsoft.com/office/officeart/2005/8/layout/vProcess5"/>
    <dgm:cxn modelId="{13341ED7-C7BB-42D7-BA59-E8D07780DD80}" type="presParOf" srcId="{B4EB6ED1-DF87-4994-A294-7F0CB80F4F31}" destId="{A1D9FAB7-DB07-42B1-9B09-1807E63D8AF5}" srcOrd="4" destOrd="0" presId="urn:microsoft.com/office/officeart/2005/8/layout/vProcess5"/>
    <dgm:cxn modelId="{F00DE9D8-6238-421D-8D98-5EA37AFBAA99}" type="presParOf" srcId="{B4EB6ED1-DF87-4994-A294-7F0CB80F4F31}" destId="{95B66D3A-F06D-484B-916E-26350C178B46}" srcOrd="5" destOrd="0" presId="urn:microsoft.com/office/officeart/2005/8/layout/vProcess5"/>
    <dgm:cxn modelId="{B6D26122-93C3-4096-8B8B-A420D8D0A280}" type="presParOf" srcId="{B4EB6ED1-DF87-4994-A294-7F0CB80F4F31}" destId="{EE84C4B6-DD2C-4631-A692-389A54231226}" srcOrd="6" destOrd="0" presId="urn:microsoft.com/office/officeart/2005/8/layout/vProcess5"/>
    <dgm:cxn modelId="{F4596B8B-E763-494E-A6A3-D80100F0C6A1}" type="presParOf" srcId="{B4EB6ED1-DF87-4994-A294-7F0CB80F4F31}" destId="{7F1AEE8D-857F-44F4-91C0-99E824CD09A9}" srcOrd="7" destOrd="0" presId="urn:microsoft.com/office/officeart/2005/8/layout/vProcess5"/>
    <dgm:cxn modelId="{5BED75CA-3D7C-4B4E-87B9-E3DC1525E4A7}" type="presParOf" srcId="{B4EB6ED1-DF87-4994-A294-7F0CB80F4F31}" destId="{C893BD3D-EAE2-4EB5-A35B-4A74ABA9B758}" srcOrd="8" destOrd="0" presId="urn:microsoft.com/office/officeart/2005/8/layout/vProcess5"/>
    <dgm:cxn modelId="{6D479193-16D5-4088-B054-6EDB6DFBE936}" type="presParOf" srcId="{B4EB6ED1-DF87-4994-A294-7F0CB80F4F31}" destId="{47E91671-3EF7-44A3-A332-E390E9CF41CE}" srcOrd="9" destOrd="0" presId="urn:microsoft.com/office/officeart/2005/8/layout/vProcess5"/>
    <dgm:cxn modelId="{E8E2C3C4-C407-4D29-81B0-A150F9FCFED8}" type="presParOf" srcId="{B4EB6ED1-DF87-4994-A294-7F0CB80F4F31}" destId="{D5B31968-7F03-4CDC-B02A-036121E43F40}" srcOrd="10" destOrd="0" presId="urn:microsoft.com/office/officeart/2005/8/layout/vProcess5"/>
    <dgm:cxn modelId="{56EA00E9-6346-42B2-8290-36A827867357}" type="presParOf" srcId="{B4EB6ED1-DF87-4994-A294-7F0CB80F4F31}" destId="{7306089E-99E3-4502-B5E9-7A801AB38AEA}"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15847E-70DB-44B8-9C2B-026EC4055F0B}" type="doc">
      <dgm:prSet loTypeId="urn:microsoft.com/office/officeart/2008/layout/VerticalCurvedList" loCatId="list" qsTypeId="urn:microsoft.com/office/officeart/2005/8/quickstyle/simple1" qsCatId="simple" csTypeId="urn:microsoft.com/office/officeart/2005/8/colors/accent0_2" csCatId="mainScheme" phldr="1"/>
      <dgm:spPr/>
      <dgm:t>
        <a:bodyPr/>
        <a:lstStyle/>
        <a:p>
          <a:endParaRPr lang="en-US"/>
        </a:p>
      </dgm:t>
    </dgm:pt>
    <dgm:pt modelId="{D61CCCC0-22E8-4D7A-AAC3-05DD7CB849CE}">
      <dgm:prSet phldrT="[Text]"/>
      <dgm:spPr/>
      <dgm:t>
        <a:bodyPr/>
        <a:lstStyle/>
        <a:p>
          <a:r>
            <a:rPr lang="en-US" sz="1800" dirty="0" err="1"/>
            <a:t>Tập</a:t>
          </a:r>
          <a:r>
            <a:rPr lang="en-US" sz="1800" dirty="0"/>
            <a:t> </a:t>
          </a:r>
          <a:r>
            <a:rPr lang="en-US" sz="1800" dirty="0" err="1"/>
            <a:t>trung</a:t>
          </a:r>
          <a:r>
            <a:rPr lang="en-US" sz="1800" dirty="0"/>
            <a:t> </a:t>
          </a:r>
          <a:r>
            <a:rPr lang="en-US" sz="1800" dirty="0" err="1"/>
            <a:t>vào</a:t>
          </a:r>
          <a:r>
            <a:rPr lang="en-US" sz="1800" dirty="0"/>
            <a:t> </a:t>
          </a:r>
          <a:r>
            <a:rPr lang="en-US" sz="1800" dirty="0" err="1"/>
            <a:t>bộ</a:t>
          </a:r>
          <a:r>
            <a:rPr lang="en-US" sz="1800" dirty="0"/>
            <a:t> </a:t>
          </a:r>
          <a:r>
            <a:rPr lang="en-US" sz="1800" dirty="0" err="1"/>
            <a:t>phận</a:t>
          </a:r>
          <a:r>
            <a:rPr lang="en-US" sz="1800" dirty="0"/>
            <a:t> </a:t>
          </a:r>
          <a:r>
            <a:rPr lang="en-US" sz="1800" dirty="0" err="1"/>
            <a:t>cụ</a:t>
          </a:r>
          <a:r>
            <a:rPr lang="en-US" sz="1800" dirty="0"/>
            <a:t> </a:t>
          </a:r>
          <a:r>
            <a:rPr lang="en-US" sz="1800" dirty="0" err="1"/>
            <a:t>thể</a:t>
          </a:r>
          <a:r>
            <a:rPr lang="en-US" sz="1800" dirty="0"/>
            <a:t> </a:t>
          </a:r>
          <a:r>
            <a:rPr lang="en-US" sz="1800" dirty="0" err="1"/>
            <a:t>của</a:t>
          </a:r>
          <a:r>
            <a:rPr lang="en-US" sz="1800" dirty="0"/>
            <a:t> </a:t>
          </a:r>
          <a:r>
            <a:rPr lang="en-US" sz="1800" dirty="0" err="1"/>
            <a:t>món</a:t>
          </a:r>
          <a:r>
            <a:rPr lang="en-US" sz="1800" dirty="0"/>
            <a:t> </a:t>
          </a:r>
          <a:r>
            <a:rPr lang="en-US" sz="1800" dirty="0" err="1"/>
            <a:t>đồ</a:t>
          </a:r>
          <a:r>
            <a:rPr lang="en-US" sz="1800" dirty="0"/>
            <a:t> </a:t>
          </a:r>
          <a:endParaRPr lang="en-US" dirty="0"/>
        </a:p>
      </dgm:t>
    </dgm:pt>
    <dgm:pt modelId="{68B333D2-22D6-4245-BA2C-C5657A0A1100}" type="parTrans" cxnId="{F88934B1-D713-4FB5-8D84-9C56B8119133}">
      <dgm:prSet/>
      <dgm:spPr/>
      <dgm:t>
        <a:bodyPr/>
        <a:lstStyle/>
        <a:p>
          <a:endParaRPr lang="en-US"/>
        </a:p>
      </dgm:t>
    </dgm:pt>
    <dgm:pt modelId="{2FCA9965-F6FC-4E72-8B42-DA2910685DDD}" type="sibTrans" cxnId="{F88934B1-D713-4FB5-8D84-9C56B8119133}">
      <dgm:prSet/>
      <dgm:spPr/>
      <dgm:t>
        <a:bodyPr/>
        <a:lstStyle/>
        <a:p>
          <a:endParaRPr lang="en-US"/>
        </a:p>
      </dgm:t>
    </dgm:pt>
    <dgm:pt modelId="{B7E0DABF-5E12-443B-82AF-C4D330A0102F}">
      <dgm:prSet phldrT="[Text]"/>
      <dgm:spPr/>
      <dgm:t>
        <a:bodyPr/>
        <a:lstStyle/>
        <a:p>
          <a:r>
            <a:rPr lang="en-US" sz="1800" dirty="0"/>
            <a:t>Lo </a:t>
          </a:r>
          <a:r>
            <a:rPr lang="en-US" sz="1800" dirty="0" err="1"/>
            <a:t>lắng</a:t>
          </a:r>
          <a:r>
            <a:rPr lang="en-US" sz="1800" dirty="0"/>
            <a:t> </a:t>
          </a:r>
          <a:r>
            <a:rPr lang="en-US" sz="1800" dirty="0" err="1"/>
            <a:t>về</a:t>
          </a:r>
          <a:r>
            <a:rPr lang="en-US" sz="1800" dirty="0"/>
            <a:t> </a:t>
          </a:r>
          <a:r>
            <a:rPr lang="en-US" sz="1800" dirty="0" err="1"/>
            <a:t>một</a:t>
          </a:r>
          <a:r>
            <a:rPr lang="en-US" sz="1800" dirty="0"/>
            <a:t> </a:t>
          </a:r>
          <a:r>
            <a:rPr lang="en-US" sz="1800" dirty="0" err="1"/>
            <a:t>chủ</a:t>
          </a:r>
          <a:r>
            <a:rPr lang="en-US" sz="1800" dirty="0"/>
            <a:t> </a:t>
          </a:r>
          <a:r>
            <a:rPr lang="en-US" sz="1800" dirty="0" err="1"/>
            <a:t>đề</a:t>
          </a:r>
          <a:r>
            <a:rPr lang="en-US" sz="1800" dirty="0"/>
            <a:t> </a:t>
          </a:r>
          <a:r>
            <a:rPr lang="en-US" sz="1800" dirty="0" err="1"/>
            <a:t>nhất</a:t>
          </a:r>
          <a:r>
            <a:rPr lang="en-US" sz="1800" dirty="0"/>
            <a:t> </a:t>
          </a:r>
          <a:r>
            <a:rPr lang="en-US" sz="1800" dirty="0" err="1"/>
            <a:t>định</a:t>
          </a:r>
          <a:r>
            <a:rPr lang="en-US" sz="1800" dirty="0"/>
            <a:t> </a:t>
          </a:r>
          <a:endParaRPr lang="en-US" dirty="0"/>
        </a:p>
      </dgm:t>
    </dgm:pt>
    <dgm:pt modelId="{8A68D18E-AF34-4C7C-AF89-16899DED7CF7}" type="parTrans" cxnId="{6DC92B0C-C763-4682-BEFA-CEB6D8E54FDF}">
      <dgm:prSet/>
      <dgm:spPr/>
      <dgm:t>
        <a:bodyPr/>
        <a:lstStyle/>
        <a:p>
          <a:endParaRPr lang="en-US"/>
        </a:p>
      </dgm:t>
    </dgm:pt>
    <dgm:pt modelId="{368DF24F-E8E4-450C-896F-9578D3F3FC17}" type="sibTrans" cxnId="{6DC92B0C-C763-4682-BEFA-CEB6D8E54FDF}">
      <dgm:prSet/>
      <dgm:spPr/>
      <dgm:t>
        <a:bodyPr/>
        <a:lstStyle/>
        <a:p>
          <a:endParaRPr lang="en-US"/>
        </a:p>
      </dgm:t>
    </dgm:pt>
    <dgm:pt modelId="{0EA40B6D-650A-4591-869F-C8BAD6EE586F}">
      <dgm:prSet phldrT="[Text]"/>
      <dgm:spPr/>
      <dgm:t>
        <a:bodyPr/>
        <a:lstStyle/>
        <a:p>
          <a:r>
            <a:rPr lang="en-US" sz="1800" dirty="0" err="1"/>
            <a:t>Hành</a:t>
          </a:r>
          <a:r>
            <a:rPr lang="en-US" sz="1800" dirty="0"/>
            <a:t> vi </a:t>
          </a:r>
          <a:r>
            <a:rPr lang="en-US" sz="1800" dirty="0" err="1"/>
            <a:t>rập</a:t>
          </a:r>
          <a:r>
            <a:rPr lang="en-US" sz="1800" dirty="0"/>
            <a:t> </a:t>
          </a:r>
          <a:r>
            <a:rPr lang="en-US" sz="1800" dirty="0" err="1"/>
            <a:t>khuôn</a:t>
          </a:r>
          <a:r>
            <a:rPr lang="en-US" sz="1800" dirty="0"/>
            <a:t> </a:t>
          </a:r>
          <a:r>
            <a:rPr lang="en-US" sz="1800" dirty="0" err="1"/>
            <a:t>và</a:t>
          </a:r>
          <a:r>
            <a:rPr lang="en-US" sz="1800" dirty="0"/>
            <a:t> </a:t>
          </a:r>
          <a:r>
            <a:rPr lang="en-US" sz="1800" dirty="0" err="1"/>
            <a:t>sở</a:t>
          </a:r>
          <a:r>
            <a:rPr lang="en-US" sz="1800" dirty="0"/>
            <a:t> </a:t>
          </a:r>
          <a:r>
            <a:rPr lang="en-US" sz="1800" dirty="0" err="1"/>
            <a:t>thích</a:t>
          </a:r>
          <a:r>
            <a:rPr lang="en-US" sz="1800" dirty="0"/>
            <a:t> </a:t>
          </a:r>
          <a:r>
            <a:rPr lang="en-US" sz="1800" dirty="0" err="1"/>
            <a:t>định</a:t>
          </a:r>
          <a:r>
            <a:rPr lang="en-US" sz="1800" dirty="0"/>
            <a:t> </a:t>
          </a:r>
          <a:r>
            <a:rPr lang="en-US" sz="1800" dirty="0" err="1"/>
            <a:t>hình</a:t>
          </a:r>
          <a:r>
            <a:rPr lang="en-US" sz="1800" dirty="0"/>
            <a:t> </a:t>
          </a:r>
          <a:endParaRPr lang="en-US" dirty="0"/>
        </a:p>
      </dgm:t>
    </dgm:pt>
    <dgm:pt modelId="{0D8FC855-170E-4F44-B3F4-53DA51DD65F5}" type="parTrans" cxnId="{6E980732-EB1D-465E-965B-3D3A3FDD622F}">
      <dgm:prSet/>
      <dgm:spPr/>
      <dgm:t>
        <a:bodyPr/>
        <a:lstStyle/>
        <a:p>
          <a:endParaRPr lang="en-US"/>
        </a:p>
      </dgm:t>
    </dgm:pt>
    <dgm:pt modelId="{0EC32B46-8059-44C6-89CC-3EBDDEEE7F07}" type="sibTrans" cxnId="{6E980732-EB1D-465E-965B-3D3A3FDD622F}">
      <dgm:prSet/>
      <dgm:spPr/>
      <dgm:t>
        <a:bodyPr/>
        <a:lstStyle/>
        <a:p>
          <a:endParaRPr lang="en-US"/>
        </a:p>
      </dgm:t>
    </dgm:pt>
    <dgm:pt modelId="{B4787E10-C637-4A15-93E3-4C58E2238D3A}">
      <dgm:prSet/>
      <dgm:spPr/>
      <dgm:t>
        <a:bodyPr/>
        <a:lstStyle/>
        <a:p>
          <a:r>
            <a:rPr lang="en-US" sz="1800" dirty="0" err="1"/>
            <a:t>Hành</a:t>
          </a:r>
          <a:r>
            <a:rPr lang="en-US" sz="1800" dirty="0"/>
            <a:t> vi </a:t>
          </a:r>
          <a:r>
            <a:rPr lang="en-US" sz="1800" dirty="0" err="1"/>
            <a:t>tự</a:t>
          </a:r>
          <a:r>
            <a:rPr lang="en-US" sz="1800" dirty="0"/>
            <a:t> </a:t>
          </a:r>
          <a:r>
            <a:rPr lang="en-US" sz="1800" dirty="0" err="1"/>
            <a:t>kích</a:t>
          </a:r>
          <a:r>
            <a:rPr lang="en-US" sz="1800" dirty="0"/>
            <a:t> </a:t>
          </a:r>
          <a:r>
            <a:rPr lang="en-US" sz="1800" dirty="0" err="1"/>
            <a:t>thích</a:t>
          </a:r>
          <a:r>
            <a:rPr lang="en-US" sz="1800" dirty="0"/>
            <a:t>: quay </a:t>
          </a:r>
          <a:r>
            <a:rPr lang="en-US" sz="1800" dirty="0" err="1"/>
            <a:t>tròn</a:t>
          </a:r>
          <a:r>
            <a:rPr lang="en-US" sz="1800" dirty="0"/>
            <a:t>, </a:t>
          </a:r>
          <a:r>
            <a:rPr lang="en-US" sz="1800" dirty="0" err="1"/>
            <a:t>tự</a:t>
          </a:r>
          <a:r>
            <a:rPr lang="en-US" sz="1800" dirty="0"/>
            <a:t> </a:t>
          </a:r>
          <a:r>
            <a:rPr lang="en-US" sz="1800" dirty="0" err="1"/>
            <a:t>đấm</a:t>
          </a:r>
          <a:r>
            <a:rPr lang="en-US" sz="1800" dirty="0"/>
            <a:t> </a:t>
          </a:r>
          <a:r>
            <a:rPr lang="en-US" sz="1800" dirty="0" err="1"/>
            <a:t>mình</a:t>
          </a:r>
          <a:r>
            <a:rPr lang="en-US" sz="1800" dirty="0"/>
            <a:t>…</a:t>
          </a:r>
          <a:endParaRPr lang="en-US" dirty="0"/>
        </a:p>
      </dgm:t>
    </dgm:pt>
    <dgm:pt modelId="{0F1C0AEE-C153-44F8-AC88-EBC6983F6B18}" type="parTrans" cxnId="{68B4A330-AD10-492E-86E3-88749B9B4530}">
      <dgm:prSet/>
      <dgm:spPr/>
      <dgm:t>
        <a:bodyPr/>
        <a:lstStyle/>
        <a:p>
          <a:endParaRPr lang="en-US"/>
        </a:p>
      </dgm:t>
    </dgm:pt>
    <dgm:pt modelId="{F8A7467F-666C-4AA3-837D-D3D3E59CD4D9}" type="sibTrans" cxnId="{68B4A330-AD10-492E-86E3-88749B9B4530}">
      <dgm:prSet/>
      <dgm:spPr/>
      <dgm:t>
        <a:bodyPr/>
        <a:lstStyle/>
        <a:p>
          <a:endParaRPr lang="en-US"/>
        </a:p>
      </dgm:t>
    </dgm:pt>
    <dgm:pt modelId="{4B1D6FB0-E341-448C-99E4-C9865A37677C}" type="pres">
      <dgm:prSet presAssocID="{3F15847E-70DB-44B8-9C2B-026EC4055F0B}" presName="Name0" presStyleCnt="0">
        <dgm:presLayoutVars>
          <dgm:chMax val="7"/>
          <dgm:chPref val="7"/>
          <dgm:dir/>
        </dgm:presLayoutVars>
      </dgm:prSet>
      <dgm:spPr/>
      <dgm:t>
        <a:bodyPr/>
        <a:lstStyle/>
        <a:p>
          <a:endParaRPr lang="vi-VN"/>
        </a:p>
      </dgm:t>
    </dgm:pt>
    <dgm:pt modelId="{A4020511-FDD9-4579-8DD3-4D1F9B77C86A}" type="pres">
      <dgm:prSet presAssocID="{3F15847E-70DB-44B8-9C2B-026EC4055F0B}" presName="Name1" presStyleCnt="0"/>
      <dgm:spPr/>
    </dgm:pt>
    <dgm:pt modelId="{EEE07F7D-E09A-4FE1-8FBB-1D943D7D3590}" type="pres">
      <dgm:prSet presAssocID="{3F15847E-70DB-44B8-9C2B-026EC4055F0B}" presName="cycle" presStyleCnt="0"/>
      <dgm:spPr/>
    </dgm:pt>
    <dgm:pt modelId="{80DC4B5D-3C46-44F3-9F06-87B1B4D3496A}" type="pres">
      <dgm:prSet presAssocID="{3F15847E-70DB-44B8-9C2B-026EC4055F0B}" presName="srcNode" presStyleLbl="node1" presStyleIdx="0" presStyleCnt="4"/>
      <dgm:spPr/>
    </dgm:pt>
    <dgm:pt modelId="{7FCA25D1-33F2-45A9-A66E-D587BB5AAA01}" type="pres">
      <dgm:prSet presAssocID="{3F15847E-70DB-44B8-9C2B-026EC4055F0B}" presName="conn" presStyleLbl="parChTrans1D2" presStyleIdx="0" presStyleCnt="1"/>
      <dgm:spPr/>
      <dgm:t>
        <a:bodyPr/>
        <a:lstStyle/>
        <a:p>
          <a:endParaRPr lang="vi-VN"/>
        </a:p>
      </dgm:t>
    </dgm:pt>
    <dgm:pt modelId="{D075B889-63ED-43DD-968D-B2901420A3F4}" type="pres">
      <dgm:prSet presAssocID="{3F15847E-70DB-44B8-9C2B-026EC4055F0B}" presName="extraNode" presStyleLbl="node1" presStyleIdx="0" presStyleCnt="4"/>
      <dgm:spPr/>
    </dgm:pt>
    <dgm:pt modelId="{77A128F2-177F-4BC1-90D0-0F76835A24B2}" type="pres">
      <dgm:prSet presAssocID="{3F15847E-70DB-44B8-9C2B-026EC4055F0B}" presName="dstNode" presStyleLbl="node1" presStyleIdx="0" presStyleCnt="4"/>
      <dgm:spPr/>
    </dgm:pt>
    <dgm:pt modelId="{5AA20469-1F44-4B72-A2EE-4B16707FD01D}" type="pres">
      <dgm:prSet presAssocID="{D61CCCC0-22E8-4D7A-AAC3-05DD7CB849CE}" presName="text_1" presStyleLbl="node1" presStyleIdx="0" presStyleCnt="4">
        <dgm:presLayoutVars>
          <dgm:bulletEnabled val="1"/>
        </dgm:presLayoutVars>
      </dgm:prSet>
      <dgm:spPr/>
      <dgm:t>
        <a:bodyPr/>
        <a:lstStyle/>
        <a:p>
          <a:endParaRPr lang="vi-VN"/>
        </a:p>
      </dgm:t>
    </dgm:pt>
    <dgm:pt modelId="{A0BBA6E9-B0AD-4F75-877B-8DCEAC3DFE47}" type="pres">
      <dgm:prSet presAssocID="{D61CCCC0-22E8-4D7A-AAC3-05DD7CB849CE}" presName="accent_1" presStyleCnt="0"/>
      <dgm:spPr/>
    </dgm:pt>
    <dgm:pt modelId="{6096D8F3-CEB1-4C7D-8267-AAAAEB4A52F5}" type="pres">
      <dgm:prSet presAssocID="{D61CCCC0-22E8-4D7A-AAC3-05DD7CB849CE}" presName="accentRepeatNode" presStyleLbl="solidFgAcc1" presStyleIdx="0" presStyleCnt="4"/>
      <dgm:spPr/>
    </dgm:pt>
    <dgm:pt modelId="{2F291542-5066-4500-8066-F085B4801A73}" type="pres">
      <dgm:prSet presAssocID="{B7E0DABF-5E12-443B-82AF-C4D330A0102F}" presName="text_2" presStyleLbl="node1" presStyleIdx="1" presStyleCnt="4">
        <dgm:presLayoutVars>
          <dgm:bulletEnabled val="1"/>
        </dgm:presLayoutVars>
      </dgm:prSet>
      <dgm:spPr/>
      <dgm:t>
        <a:bodyPr/>
        <a:lstStyle/>
        <a:p>
          <a:endParaRPr lang="vi-VN"/>
        </a:p>
      </dgm:t>
    </dgm:pt>
    <dgm:pt modelId="{CB53A63A-F6A2-4F63-A9CF-137D854D5390}" type="pres">
      <dgm:prSet presAssocID="{B7E0DABF-5E12-443B-82AF-C4D330A0102F}" presName="accent_2" presStyleCnt="0"/>
      <dgm:spPr/>
    </dgm:pt>
    <dgm:pt modelId="{363AC571-C1F1-4745-801B-4A1527EE675F}" type="pres">
      <dgm:prSet presAssocID="{B7E0DABF-5E12-443B-82AF-C4D330A0102F}" presName="accentRepeatNode" presStyleLbl="solidFgAcc1" presStyleIdx="1" presStyleCnt="4"/>
      <dgm:spPr/>
    </dgm:pt>
    <dgm:pt modelId="{34EC782B-9967-418F-B148-5C71645EFFFB}" type="pres">
      <dgm:prSet presAssocID="{0EA40B6D-650A-4591-869F-C8BAD6EE586F}" presName="text_3" presStyleLbl="node1" presStyleIdx="2" presStyleCnt="4">
        <dgm:presLayoutVars>
          <dgm:bulletEnabled val="1"/>
        </dgm:presLayoutVars>
      </dgm:prSet>
      <dgm:spPr/>
      <dgm:t>
        <a:bodyPr/>
        <a:lstStyle/>
        <a:p>
          <a:endParaRPr lang="vi-VN"/>
        </a:p>
      </dgm:t>
    </dgm:pt>
    <dgm:pt modelId="{F4870C3F-9AC0-436C-9795-C1BE4B7433E6}" type="pres">
      <dgm:prSet presAssocID="{0EA40B6D-650A-4591-869F-C8BAD6EE586F}" presName="accent_3" presStyleCnt="0"/>
      <dgm:spPr/>
    </dgm:pt>
    <dgm:pt modelId="{C415FB0D-B7DA-4BF7-9F49-3110EE9F020D}" type="pres">
      <dgm:prSet presAssocID="{0EA40B6D-650A-4591-869F-C8BAD6EE586F}" presName="accentRepeatNode" presStyleLbl="solidFgAcc1" presStyleIdx="2" presStyleCnt="4"/>
      <dgm:spPr/>
    </dgm:pt>
    <dgm:pt modelId="{41FB1F21-5944-449D-9AF9-110E722CAC2E}" type="pres">
      <dgm:prSet presAssocID="{B4787E10-C637-4A15-93E3-4C58E2238D3A}" presName="text_4" presStyleLbl="node1" presStyleIdx="3" presStyleCnt="4">
        <dgm:presLayoutVars>
          <dgm:bulletEnabled val="1"/>
        </dgm:presLayoutVars>
      </dgm:prSet>
      <dgm:spPr/>
      <dgm:t>
        <a:bodyPr/>
        <a:lstStyle/>
        <a:p>
          <a:endParaRPr lang="vi-VN"/>
        </a:p>
      </dgm:t>
    </dgm:pt>
    <dgm:pt modelId="{C73EE6C7-3B3F-4076-89AB-DAC754DDBDC7}" type="pres">
      <dgm:prSet presAssocID="{B4787E10-C637-4A15-93E3-4C58E2238D3A}" presName="accent_4" presStyleCnt="0"/>
      <dgm:spPr/>
    </dgm:pt>
    <dgm:pt modelId="{9933187D-1D39-49D0-8923-51DA739464F6}" type="pres">
      <dgm:prSet presAssocID="{B4787E10-C637-4A15-93E3-4C58E2238D3A}" presName="accentRepeatNode" presStyleLbl="solidFgAcc1" presStyleIdx="3" presStyleCnt="4"/>
      <dgm:spPr/>
    </dgm:pt>
  </dgm:ptLst>
  <dgm:cxnLst>
    <dgm:cxn modelId="{3CB45BF3-E126-49A7-9531-5612621B03E1}" type="presOf" srcId="{3F15847E-70DB-44B8-9C2B-026EC4055F0B}" destId="{4B1D6FB0-E341-448C-99E4-C9865A37677C}" srcOrd="0" destOrd="0" presId="urn:microsoft.com/office/officeart/2008/layout/VerticalCurvedList"/>
    <dgm:cxn modelId="{F0976BC8-530C-4BEB-BB69-1703C34D8F0E}" type="presOf" srcId="{B4787E10-C637-4A15-93E3-4C58E2238D3A}" destId="{41FB1F21-5944-449D-9AF9-110E722CAC2E}" srcOrd="0" destOrd="0" presId="urn:microsoft.com/office/officeart/2008/layout/VerticalCurvedList"/>
    <dgm:cxn modelId="{F88934B1-D713-4FB5-8D84-9C56B8119133}" srcId="{3F15847E-70DB-44B8-9C2B-026EC4055F0B}" destId="{D61CCCC0-22E8-4D7A-AAC3-05DD7CB849CE}" srcOrd="0" destOrd="0" parTransId="{68B333D2-22D6-4245-BA2C-C5657A0A1100}" sibTransId="{2FCA9965-F6FC-4E72-8B42-DA2910685DDD}"/>
    <dgm:cxn modelId="{5BFDC1A4-2777-428A-A96C-650562CE63CF}" type="presOf" srcId="{D61CCCC0-22E8-4D7A-AAC3-05DD7CB849CE}" destId="{5AA20469-1F44-4B72-A2EE-4B16707FD01D}" srcOrd="0" destOrd="0" presId="urn:microsoft.com/office/officeart/2008/layout/VerticalCurvedList"/>
    <dgm:cxn modelId="{FA352BAD-B146-43DF-B243-5FCF008C32BB}" type="presOf" srcId="{B7E0DABF-5E12-443B-82AF-C4D330A0102F}" destId="{2F291542-5066-4500-8066-F085B4801A73}" srcOrd="0" destOrd="0" presId="urn:microsoft.com/office/officeart/2008/layout/VerticalCurvedList"/>
    <dgm:cxn modelId="{6E980732-EB1D-465E-965B-3D3A3FDD622F}" srcId="{3F15847E-70DB-44B8-9C2B-026EC4055F0B}" destId="{0EA40B6D-650A-4591-869F-C8BAD6EE586F}" srcOrd="2" destOrd="0" parTransId="{0D8FC855-170E-4F44-B3F4-53DA51DD65F5}" sibTransId="{0EC32B46-8059-44C6-89CC-3EBDDEEE7F07}"/>
    <dgm:cxn modelId="{8C9793C1-6298-4EB6-A606-EA678827C10D}" type="presOf" srcId="{2FCA9965-F6FC-4E72-8B42-DA2910685DDD}" destId="{7FCA25D1-33F2-45A9-A66E-D587BB5AAA01}" srcOrd="0" destOrd="0" presId="urn:microsoft.com/office/officeart/2008/layout/VerticalCurvedList"/>
    <dgm:cxn modelId="{445465DF-9686-47D3-BEAE-675FD9592862}" type="presOf" srcId="{0EA40B6D-650A-4591-869F-C8BAD6EE586F}" destId="{34EC782B-9967-418F-B148-5C71645EFFFB}" srcOrd="0" destOrd="0" presId="urn:microsoft.com/office/officeart/2008/layout/VerticalCurvedList"/>
    <dgm:cxn modelId="{6DC92B0C-C763-4682-BEFA-CEB6D8E54FDF}" srcId="{3F15847E-70DB-44B8-9C2B-026EC4055F0B}" destId="{B7E0DABF-5E12-443B-82AF-C4D330A0102F}" srcOrd="1" destOrd="0" parTransId="{8A68D18E-AF34-4C7C-AF89-16899DED7CF7}" sibTransId="{368DF24F-E8E4-450C-896F-9578D3F3FC17}"/>
    <dgm:cxn modelId="{68B4A330-AD10-492E-86E3-88749B9B4530}" srcId="{3F15847E-70DB-44B8-9C2B-026EC4055F0B}" destId="{B4787E10-C637-4A15-93E3-4C58E2238D3A}" srcOrd="3" destOrd="0" parTransId="{0F1C0AEE-C153-44F8-AC88-EBC6983F6B18}" sibTransId="{F8A7467F-666C-4AA3-837D-D3D3E59CD4D9}"/>
    <dgm:cxn modelId="{5DCD8710-F702-4849-82C9-98ADDD5A5B0C}" type="presParOf" srcId="{4B1D6FB0-E341-448C-99E4-C9865A37677C}" destId="{A4020511-FDD9-4579-8DD3-4D1F9B77C86A}" srcOrd="0" destOrd="0" presId="urn:microsoft.com/office/officeart/2008/layout/VerticalCurvedList"/>
    <dgm:cxn modelId="{9D8ABC32-A5F0-4BE3-9066-0F8D8AA0E137}" type="presParOf" srcId="{A4020511-FDD9-4579-8DD3-4D1F9B77C86A}" destId="{EEE07F7D-E09A-4FE1-8FBB-1D943D7D3590}" srcOrd="0" destOrd="0" presId="urn:microsoft.com/office/officeart/2008/layout/VerticalCurvedList"/>
    <dgm:cxn modelId="{B1A05CE6-A33E-4893-BE53-C4F29602352C}" type="presParOf" srcId="{EEE07F7D-E09A-4FE1-8FBB-1D943D7D3590}" destId="{80DC4B5D-3C46-44F3-9F06-87B1B4D3496A}" srcOrd="0" destOrd="0" presId="urn:microsoft.com/office/officeart/2008/layout/VerticalCurvedList"/>
    <dgm:cxn modelId="{F6BDA7DD-C1F7-4123-8748-E9E5804DB949}" type="presParOf" srcId="{EEE07F7D-E09A-4FE1-8FBB-1D943D7D3590}" destId="{7FCA25D1-33F2-45A9-A66E-D587BB5AAA01}" srcOrd="1" destOrd="0" presId="urn:microsoft.com/office/officeart/2008/layout/VerticalCurvedList"/>
    <dgm:cxn modelId="{72893D4D-7680-4832-87C3-4FF3CA7D47FE}" type="presParOf" srcId="{EEE07F7D-E09A-4FE1-8FBB-1D943D7D3590}" destId="{D075B889-63ED-43DD-968D-B2901420A3F4}" srcOrd="2" destOrd="0" presId="urn:microsoft.com/office/officeart/2008/layout/VerticalCurvedList"/>
    <dgm:cxn modelId="{97EB442A-EECF-425B-BF9B-F26E093C17B6}" type="presParOf" srcId="{EEE07F7D-E09A-4FE1-8FBB-1D943D7D3590}" destId="{77A128F2-177F-4BC1-90D0-0F76835A24B2}" srcOrd="3" destOrd="0" presId="urn:microsoft.com/office/officeart/2008/layout/VerticalCurvedList"/>
    <dgm:cxn modelId="{1A1D6AE8-584A-4983-AB61-82BD830FF86C}" type="presParOf" srcId="{A4020511-FDD9-4579-8DD3-4D1F9B77C86A}" destId="{5AA20469-1F44-4B72-A2EE-4B16707FD01D}" srcOrd="1" destOrd="0" presId="urn:microsoft.com/office/officeart/2008/layout/VerticalCurvedList"/>
    <dgm:cxn modelId="{4E0C89ED-C97C-4030-9097-AD89E98413E8}" type="presParOf" srcId="{A4020511-FDD9-4579-8DD3-4D1F9B77C86A}" destId="{A0BBA6E9-B0AD-4F75-877B-8DCEAC3DFE47}" srcOrd="2" destOrd="0" presId="urn:microsoft.com/office/officeart/2008/layout/VerticalCurvedList"/>
    <dgm:cxn modelId="{82FA7989-813E-4018-884C-45D5624FF96F}" type="presParOf" srcId="{A0BBA6E9-B0AD-4F75-877B-8DCEAC3DFE47}" destId="{6096D8F3-CEB1-4C7D-8267-AAAAEB4A52F5}" srcOrd="0" destOrd="0" presId="urn:microsoft.com/office/officeart/2008/layout/VerticalCurvedList"/>
    <dgm:cxn modelId="{7B3874A6-9BD1-42DA-A28F-2AAC2B2DB386}" type="presParOf" srcId="{A4020511-FDD9-4579-8DD3-4D1F9B77C86A}" destId="{2F291542-5066-4500-8066-F085B4801A73}" srcOrd="3" destOrd="0" presId="urn:microsoft.com/office/officeart/2008/layout/VerticalCurvedList"/>
    <dgm:cxn modelId="{A83FD40F-C102-4BF1-8239-24F69E41BE31}" type="presParOf" srcId="{A4020511-FDD9-4579-8DD3-4D1F9B77C86A}" destId="{CB53A63A-F6A2-4F63-A9CF-137D854D5390}" srcOrd="4" destOrd="0" presId="urn:microsoft.com/office/officeart/2008/layout/VerticalCurvedList"/>
    <dgm:cxn modelId="{092BC105-C55D-4A18-83BD-AB51352DD264}" type="presParOf" srcId="{CB53A63A-F6A2-4F63-A9CF-137D854D5390}" destId="{363AC571-C1F1-4745-801B-4A1527EE675F}" srcOrd="0" destOrd="0" presId="urn:microsoft.com/office/officeart/2008/layout/VerticalCurvedList"/>
    <dgm:cxn modelId="{E810DE58-F550-4442-82EE-ACC3F90E5FAA}" type="presParOf" srcId="{A4020511-FDD9-4579-8DD3-4D1F9B77C86A}" destId="{34EC782B-9967-418F-B148-5C71645EFFFB}" srcOrd="5" destOrd="0" presId="urn:microsoft.com/office/officeart/2008/layout/VerticalCurvedList"/>
    <dgm:cxn modelId="{66957922-2339-4EAC-85D5-D6FB3EA13A4D}" type="presParOf" srcId="{A4020511-FDD9-4579-8DD3-4D1F9B77C86A}" destId="{F4870C3F-9AC0-436C-9795-C1BE4B7433E6}" srcOrd="6" destOrd="0" presId="urn:microsoft.com/office/officeart/2008/layout/VerticalCurvedList"/>
    <dgm:cxn modelId="{3832DE75-B2AF-450D-8302-D986684DF3C5}" type="presParOf" srcId="{F4870C3F-9AC0-436C-9795-C1BE4B7433E6}" destId="{C415FB0D-B7DA-4BF7-9F49-3110EE9F020D}" srcOrd="0" destOrd="0" presId="urn:microsoft.com/office/officeart/2008/layout/VerticalCurvedList"/>
    <dgm:cxn modelId="{F2644872-3472-40FA-970D-AB29C837603F}" type="presParOf" srcId="{A4020511-FDD9-4579-8DD3-4D1F9B77C86A}" destId="{41FB1F21-5944-449D-9AF9-110E722CAC2E}" srcOrd="7" destOrd="0" presId="urn:microsoft.com/office/officeart/2008/layout/VerticalCurvedList"/>
    <dgm:cxn modelId="{CED11358-ADF2-426D-96F9-F442D1313BFD}" type="presParOf" srcId="{A4020511-FDD9-4579-8DD3-4D1F9B77C86A}" destId="{C73EE6C7-3B3F-4076-89AB-DAC754DDBDC7}" srcOrd="8" destOrd="0" presId="urn:microsoft.com/office/officeart/2008/layout/VerticalCurvedList"/>
    <dgm:cxn modelId="{02D843CA-C3C9-4196-8BA7-8A42893A5620}" type="presParOf" srcId="{C73EE6C7-3B3F-4076-89AB-DAC754DDBDC7}" destId="{9933187D-1D39-49D0-8923-51DA739464F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20521D-E758-49D5-ACE2-A2C67B6932CB}" type="doc">
      <dgm:prSet loTypeId="urn:microsoft.com/office/officeart/2005/8/layout/cycle6#1" loCatId="cycle" qsTypeId="urn:microsoft.com/office/officeart/2005/8/quickstyle/simple1#1" qsCatId="simple" csTypeId="urn:microsoft.com/office/officeart/2005/8/colors/accent1_1" csCatId="accent1" phldr="1"/>
      <dgm:spPr/>
      <dgm:t>
        <a:bodyPr/>
        <a:lstStyle/>
        <a:p>
          <a:endParaRPr lang="en-US"/>
        </a:p>
      </dgm:t>
    </dgm:pt>
    <dgm:pt modelId="{2AA2FA35-D363-41D4-9D05-FFA84BCE6038}">
      <dgm:prSet phldrT="[Text]"/>
      <dgm:spPr/>
      <dgm:t>
        <a:bodyPr/>
        <a:lstStyle/>
        <a:p>
          <a:r>
            <a:rPr lang="en-US" dirty="0" err="1"/>
            <a:t>Đặc</a:t>
          </a:r>
          <a:r>
            <a:rPr lang="en-US" dirty="0"/>
            <a:t> </a:t>
          </a:r>
          <a:r>
            <a:rPr lang="en-US" dirty="0" err="1"/>
            <a:t>điểm</a:t>
          </a:r>
          <a:r>
            <a:rPr lang="en-US" dirty="0"/>
            <a:t> </a:t>
          </a:r>
          <a:r>
            <a:rPr lang="en-US" dirty="0" err="1"/>
            <a:t>cảm</a:t>
          </a:r>
          <a:r>
            <a:rPr lang="en-US" dirty="0"/>
            <a:t> </a:t>
          </a:r>
          <a:r>
            <a:rPr lang="en-US" dirty="0" err="1"/>
            <a:t>giác</a:t>
          </a:r>
          <a:endParaRPr lang="en-US" dirty="0"/>
        </a:p>
      </dgm:t>
    </dgm:pt>
    <dgm:pt modelId="{68BB553B-D3E9-4ED5-A86A-87EFEBD1565F}" type="parTrans" cxnId="{B0FB75F3-78D7-48A8-B1CA-9BFD2CE8B3F3}">
      <dgm:prSet/>
      <dgm:spPr/>
      <dgm:t>
        <a:bodyPr/>
        <a:lstStyle/>
        <a:p>
          <a:endParaRPr lang="en-US"/>
        </a:p>
      </dgm:t>
    </dgm:pt>
    <dgm:pt modelId="{050593E0-CE70-4F25-A5AF-C762CE1742D5}" type="sibTrans" cxnId="{B0FB75F3-78D7-48A8-B1CA-9BFD2CE8B3F3}">
      <dgm:prSet/>
      <dgm:spPr/>
      <dgm:t>
        <a:bodyPr/>
        <a:lstStyle/>
        <a:p>
          <a:endParaRPr lang="en-US"/>
        </a:p>
      </dgm:t>
    </dgm:pt>
    <dgm:pt modelId="{65C4AC98-D192-45D7-9D43-EBC7CDDA0D32}">
      <dgm:prSet phldrT="[Text]"/>
      <dgm:spPr/>
      <dgm:t>
        <a:bodyPr/>
        <a:lstStyle/>
        <a:p>
          <a:r>
            <a:rPr lang="en-US" dirty="0" err="1"/>
            <a:t>Đặc</a:t>
          </a:r>
          <a:r>
            <a:rPr lang="en-US" dirty="0"/>
            <a:t> </a:t>
          </a:r>
          <a:r>
            <a:rPr lang="en-US" dirty="0" err="1"/>
            <a:t>điểm</a:t>
          </a:r>
          <a:r>
            <a:rPr lang="en-US" dirty="0"/>
            <a:t> </a:t>
          </a:r>
          <a:r>
            <a:rPr lang="en-US" dirty="0" err="1"/>
            <a:t>nhận</a:t>
          </a:r>
          <a:r>
            <a:rPr lang="en-US" dirty="0"/>
            <a:t> </a:t>
          </a:r>
          <a:r>
            <a:rPr lang="en-US" dirty="0" err="1"/>
            <a:t>thức</a:t>
          </a:r>
          <a:r>
            <a:rPr lang="en-US" dirty="0"/>
            <a:t> </a:t>
          </a:r>
        </a:p>
      </dgm:t>
    </dgm:pt>
    <dgm:pt modelId="{17C1774C-93BA-4B08-9227-6B4610773A90}" type="parTrans" cxnId="{4BE1E662-C0A6-4F38-B042-55C3062A73D4}">
      <dgm:prSet/>
      <dgm:spPr/>
      <dgm:t>
        <a:bodyPr/>
        <a:lstStyle/>
        <a:p>
          <a:endParaRPr lang="en-US"/>
        </a:p>
      </dgm:t>
    </dgm:pt>
    <dgm:pt modelId="{03007CE4-B781-4E17-AE04-297E8D9ED9D4}" type="sibTrans" cxnId="{4BE1E662-C0A6-4F38-B042-55C3062A73D4}">
      <dgm:prSet/>
      <dgm:spPr/>
      <dgm:t>
        <a:bodyPr/>
        <a:lstStyle/>
        <a:p>
          <a:endParaRPr lang="en-US"/>
        </a:p>
      </dgm:t>
    </dgm:pt>
    <dgm:pt modelId="{226827DF-D77D-448D-BD66-23C6E865A839}">
      <dgm:prSet phldrT="[Text]"/>
      <dgm:spPr/>
      <dgm:t>
        <a:bodyPr/>
        <a:lstStyle/>
        <a:p>
          <a:r>
            <a:rPr lang="en-US" dirty="0" err="1"/>
            <a:t>Đặc</a:t>
          </a:r>
          <a:r>
            <a:rPr lang="en-US" dirty="0"/>
            <a:t> </a:t>
          </a:r>
          <a:r>
            <a:rPr lang="en-US" dirty="0" err="1"/>
            <a:t>điểm</a:t>
          </a:r>
          <a:r>
            <a:rPr lang="en-US" dirty="0"/>
            <a:t> </a:t>
          </a:r>
          <a:r>
            <a:rPr lang="en-US" dirty="0" err="1"/>
            <a:t>ngôn</a:t>
          </a:r>
          <a:r>
            <a:rPr lang="en-US" dirty="0"/>
            <a:t> </a:t>
          </a:r>
          <a:r>
            <a:rPr lang="en-US" dirty="0" err="1"/>
            <a:t>ngữ</a:t>
          </a:r>
          <a:r>
            <a:rPr lang="en-US" dirty="0"/>
            <a:t> </a:t>
          </a:r>
          <a:r>
            <a:rPr lang="en-US" dirty="0" err="1"/>
            <a:t>và</a:t>
          </a:r>
          <a:r>
            <a:rPr lang="en-US" dirty="0"/>
            <a:t> GTXH</a:t>
          </a:r>
        </a:p>
      </dgm:t>
    </dgm:pt>
    <dgm:pt modelId="{92A93F64-F8CD-489A-8E8C-B0A34F79DF5B}" type="parTrans" cxnId="{5E9CB1B1-7902-422A-8D3E-4A6D3E3526DC}">
      <dgm:prSet/>
      <dgm:spPr/>
      <dgm:t>
        <a:bodyPr/>
        <a:lstStyle/>
        <a:p>
          <a:endParaRPr lang="en-US"/>
        </a:p>
      </dgm:t>
    </dgm:pt>
    <dgm:pt modelId="{6B38EB3C-B4F0-4478-8D62-EC8EF1D591FE}" type="sibTrans" cxnId="{5E9CB1B1-7902-422A-8D3E-4A6D3E3526DC}">
      <dgm:prSet/>
      <dgm:spPr/>
      <dgm:t>
        <a:bodyPr/>
        <a:lstStyle/>
        <a:p>
          <a:endParaRPr lang="en-US"/>
        </a:p>
      </dgm:t>
    </dgm:pt>
    <dgm:pt modelId="{5260336B-8003-4D84-A135-DCB3D45A972C}">
      <dgm:prSet phldrT="[Text]"/>
      <dgm:spPr/>
      <dgm:t>
        <a:bodyPr/>
        <a:lstStyle/>
        <a:p>
          <a:r>
            <a:rPr lang="en-US" dirty="0" err="1"/>
            <a:t>Đặc</a:t>
          </a:r>
          <a:r>
            <a:rPr lang="en-US" dirty="0"/>
            <a:t> </a:t>
          </a:r>
          <a:r>
            <a:rPr lang="en-US" dirty="0" err="1"/>
            <a:t>điểm</a:t>
          </a:r>
          <a:r>
            <a:rPr lang="en-US" dirty="0"/>
            <a:t> </a:t>
          </a:r>
          <a:r>
            <a:rPr lang="en-US" dirty="0" err="1"/>
            <a:t>tình</a:t>
          </a:r>
          <a:r>
            <a:rPr lang="en-US" dirty="0"/>
            <a:t> </a:t>
          </a:r>
          <a:r>
            <a:rPr lang="en-US" dirty="0" err="1"/>
            <a:t>cảm</a:t>
          </a:r>
          <a:r>
            <a:rPr lang="en-US" dirty="0"/>
            <a:t> XH</a:t>
          </a:r>
        </a:p>
      </dgm:t>
    </dgm:pt>
    <dgm:pt modelId="{3A52620B-96C3-4F60-AA06-F9F1B2FC5DBC}" type="parTrans" cxnId="{C5B398C6-2813-4295-9D6E-429A339CC95A}">
      <dgm:prSet/>
      <dgm:spPr/>
      <dgm:t>
        <a:bodyPr/>
        <a:lstStyle/>
        <a:p>
          <a:endParaRPr lang="en-US"/>
        </a:p>
      </dgm:t>
    </dgm:pt>
    <dgm:pt modelId="{12AD59DA-C7EF-44E0-88B6-EBC3AAF9A07E}" type="sibTrans" cxnId="{C5B398C6-2813-4295-9D6E-429A339CC95A}">
      <dgm:prSet/>
      <dgm:spPr/>
      <dgm:t>
        <a:bodyPr/>
        <a:lstStyle/>
        <a:p>
          <a:endParaRPr lang="en-US"/>
        </a:p>
      </dgm:t>
    </dgm:pt>
    <dgm:pt modelId="{D55DF43C-FB92-4380-90E9-037DD1DE69CE}">
      <dgm:prSet phldrT="[Text]"/>
      <dgm:spPr/>
      <dgm:t>
        <a:bodyPr/>
        <a:lstStyle/>
        <a:p>
          <a:r>
            <a:rPr lang="en-US" dirty="0" err="1"/>
            <a:t>Đặc</a:t>
          </a:r>
          <a:r>
            <a:rPr lang="en-US" dirty="0"/>
            <a:t> </a:t>
          </a:r>
          <a:r>
            <a:rPr lang="en-US" dirty="0" err="1"/>
            <a:t>điểm</a:t>
          </a:r>
          <a:r>
            <a:rPr lang="en-US" dirty="0"/>
            <a:t> </a:t>
          </a:r>
          <a:r>
            <a:rPr lang="en-US" dirty="0" err="1"/>
            <a:t>hành</a:t>
          </a:r>
          <a:r>
            <a:rPr lang="en-US" dirty="0"/>
            <a:t> vi</a:t>
          </a:r>
        </a:p>
      </dgm:t>
    </dgm:pt>
    <dgm:pt modelId="{0528A266-2BE3-4759-852C-34013B11596D}" type="parTrans" cxnId="{3BC65FC8-7042-4823-B290-FBBB710A38AE}">
      <dgm:prSet/>
      <dgm:spPr/>
      <dgm:t>
        <a:bodyPr/>
        <a:lstStyle/>
        <a:p>
          <a:endParaRPr lang="en-US"/>
        </a:p>
      </dgm:t>
    </dgm:pt>
    <dgm:pt modelId="{532E0CB7-018E-4752-80C5-80A78A7FC46E}" type="sibTrans" cxnId="{3BC65FC8-7042-4823-B290-FBBB710A38AE}">
      <dgm:prSet/>
      <dgm:spPr/>
      <dgm:t>
        <a:bodyPr/>
        <a:lstStyle/>
        <a:p>
          <a:endParaRPr lang="en-US"/>
        </a:p>
      </dgm:t>
    </dgm:pt>
    <dgm:pt modelId="{3AB41D93-E70C-4E76-8752-5FA4FB37B5EC}" type="pres">
      <dgm:prSet presAssocID="{8B20521D-E758-49D5-ACE2-A2C67B6932CB}" presName="cycle" presStyleCnt="0">
        <dgm:presLayoutVars>
          <dgm:dir/>
          <dgm:resizeHandles val="exact"/>
        </dgm:presLayoutVars>
      </dgm:prSet>
      <dgm:spPr/>
      <dgm:t>
        <a:bodyPr/>
        <a:lstStyle/>
        <a:p>
          <a:endParaRPr lang="vi-VN"/>
        </a:p>
      </dgm:t>
    </dgm:pt>
    <dgm:pt modelId="{80E11A2A-B23F-43A3-BAC3-CF7C75E70C69}" type="pres">
      <dgm:prSet presAssocID="{2AA2FA35-D363-41D4-9D05-FFA84BCE6038}" presName="node" presStyleLbl="node1" presStyleIdx="0" presStyleCnt="5">
        <dgm:presLayoutVars>
          <dgm:bulletEnabled val="1"/>
        </dgm:presLayoutVars>
      </dgm:prSet>
      <dgm:spPr/>
      <dgm:t>
        <a:bodyPr/>
        <a:lstStyle/>
        <a:p>
          <a:endParaRPr lang="vi-VN"/>
        </a:p>
      </dgm:t>
    </dgm:pt>
    <dgm:pt modelId="{4D0E2A3B-F38F-45FF-929F-E2F1D049734B}" type="pres">
      <dgm:prSet presAssocID="{2AA2FA35-D363-41D4-9D05-FFA84BCE6038}" presName="spNode" presStyleCnt="0"/>
      <dgm:spPr/>
    </dgm:pt>
    <dgm:pt modelId="{BCC121E9-2AB1-498B-82C5-4922D65EA8FF}" type="pres">
      <dgm:prSet presAssocID="{050593E0-CE70-4F25-A5AF-C762CE1742D5}" presName="sibTrans" presStyleLbl="sibTrans1D1" presStyleIdx="0" presStyleCnt="5"/>
      <dgm:spPr/>
      <dgm:t>
        <a:bodyPr/>
        <a:lstStyle/>
        <a:p>
          <a:endParaRPr lang="vi-VN"/>
        </a:p>
      </dgm:t>
    </dgm:pt>
    <dgm:pt modelId="{5C367E8A-F2BB-422B-B82B-4F706B891FC0}" type="pres">
      <dgm:prSet presAssocID="{65C4AC98-D192-45D7-9D43-EBC7CDDA0D32}" presName="node" presStyleLbl="node1" presStyleIdx="1" presStyleCnt="5">
        <dgm:presLayoutVars>
          <dgm:bulletEnabled val="1"/>
        </dgm:presLayoutVars>
      </dgm:prSet>
      <dgm:spPr/>
      <dgm:t>
        <a:bodyPr/>
        <a:lstStyle/>
        <a:p>
          <a:endParaRPr lang="vi-VN"/>
        </a:p>
      </dgm:t>
    </dgm:pt>
    <dgm:pt modelId="{A776F5CB-9A28-4D26-B41C-004C734040C4}" type="pres">
      <dgm:prSet presAssocID="{65C4AC98-D192-45D7-9D43-EBC7CDDA0D32}" presName="spNode" presStyleCnt="0"/>
      <dgm:spPr/>
    </dgm:pt>
    <dgm:pt modelId="{70EC442C-C006-4EAE-90CF-66A538027242}" type="pres">
      <dgm:prSet presAssocID="{03007CE4-B781-4E17-AE04-297E8D9ED9D4}" presName="sibTrans" presStyleLbl="sibTrans1D1" presStyleIdx="1" presStyleCnt="5"/>
      <dgm:spPr/>
      <dgm:t>
        <a:bodyPr/>
        <a:lstStyle/>
        <a:p>
          <a:endParaRPr lang="vi-VN"/>
        </a:p>
      </dgm:t>
    </dgm:pt>
    <dgm:pt modelId="{C88E8E06-5E1C-49B1-BF7B-97F653A0D9BF}" type="pres">
      <dgm:prSet presAssocID="{226827DF-D77D-448D-BD66-23C6E865A839}" presName="node" presStyleLbl="node1" presStyleIdx="2" presStyleCnt="5">
        <dgm:presLayoutVars>
          <dgm:bulletEnabled val="1"/>
        </dgm:presLayoutVars>
      </dgm:prSet>
      <dgm:spPr/>
      <dgm:t>
        <a:bodyPr/>
        <a:lstStyle/>
        <a:p>
          <a:endParaRPr lang="vi-VN"/>
        </a:p>
      </dgm:t>
    </dgm:pt>
    <dgm:pt modelId="{599D8D8B-02B3-479A-8831-6F472B5CA513}" type="pres">
      <dgm:prSet presAssocID="{226827DF-D77D-448D-BD66-23C6E865A839}" presName="spNode" presStyleCnt="0"/>
      <dgm:spPr/>
    </dgm:pt>
    <dgm:pt modelId="{27A28851-2046-4208-9601-FC0CBA705DED}" type="pres">
      <dgm:prSet presAssocID="{6B38EB3C-B4F0-4478-8D62-EC8EF1D591FE}" presName="sibTrans" presStyleLbl="sibTrans1D1" presStyleIdx="2" presStyleCnt="5"/>
      <dgm:spPr/>
      <dgm:t>
        <a:bodyPr/>
        <a:lstStyle/>
        <a:p>
          <a:endParaRPr lang="vi-VN"/>
        </a:p>
      </dgm:t>
    </dgm:pt>
    <dgm:pt modelId="{6555E751-9D23-40E0-84E8-48A5760281BA}" type="pres">
      <dgm:prSet presAssocID="{5260336B-8003-4D84-A135-DCB3D45A972C}" presName="node" presStyleLbl="node1" presStyleIdx="3" presStyleCnt="5">
        <dgm:presLayoutVars>
          <dgm:bulletEnabled val="1"/>
        </dgm:presLayoutVars>
      </dgm:prSet>
      <dgm:spPr/>
      <dgm:t>
        <a:bodyPr/>
        <a:lstStyle/>
        <a:p>
          <a:endParaRPr lang="vi-VN"/>
        </a:p>
      </dgm:t>
    </dgm:pt>
    <dgm:pt modelId="{A4D5DFBE-49EC-436D-98BB-55E75A5A92AB}" type="pres">
      <dgm:prSet presAssocID="{5260336B-8003-4D84-A135-DCB3D45A972C}" presName="spNode" presStyleCnt="0"/>
      <dgm:spPr/>
    </dgm:pt>
    <dgm:pt modelId="{8FAF9040-1751-41AE-B365-5D22CB791C6A}" type="pres">
      <dgm:prSet presAssocID="{12AD59DA-C7EF-44E0-88B6-EBC3AAF9A07E}" presName="sibTrans" presStyleLbl="sibTrans1D1" presStyleIdx="3" presStyleCnt="5"/>
      <dgm:spPr/>
      <dgm:t>
        <a:bodyPr/>
        <a:lstStyle/>
        <a:p>
          <a:endParaRPr lang="vi-VN"/>
        </a:p>
      </dgm:t>
    </dgm:pt>
    <dgm:pt modelId="{AF91082D-6343-42D1-9EBD-BF9295C58090}" type="pres">
      <dgm:prSet presAssocID="{D55DF43C-FB92-4380-90E9-037DD1DE69CE}" presName="node" presStyleLbl="node1" presStyleIdx="4" presStyleCnt="5">
        <dgm:presLayoutVars>
          <dgm:bulletEnabled val="1"/>
        </dgm:presLayoutVars>
      </dgm:prSet>
      <dgm:spPr/>
      <dgm:t>
        <a:bodyPr/>
        <a:lstStyle/>
        <a:p>
          <a:endParaRPr lang="vi-VN"/>
        </a:p>
      </dgm:t>
    </dgm:pt>
    <dgm:pt modelId="{72C389AD-865E-4427-A1F0-7622A0F8C3FB}" type="pres">
      <dgm:prSet presAssocID="{D55DF43C-FB92-4380-90E9-037DD1DE69CE}" presName="spNode" presStyleCnt="0"/>
      <dgm:spPr/>
    </dgm:pt>
    <dgm:pt modelId="{09BE3BF5-875F-40DD-A4B7-098800C91A1C}" type="pres">
      <dgm:prSet presAssocID="{532E0CB7-018E-4752-80C5-80A78A7FC46E}" presName="sibTrans" presStyleLbl="sibTrans1D1" presStyleIdx="4" presStyleCnt="5"/>
      <dgm:spPr/>
      <dgm:t>
        <a:bodyPr/>
        <a:lstStyle/>
        <a:p>
          <a:endParaRPr lang="vi-VN"/>
        </a:p>
      </dgm:t>
    </dgm:pt>
  </dgm:ptLst>
  <dgm:cxnLst>
    <dgm:cxn modelId="{48A0FC8E-3217-41C7-839B-4951B43D959A}" type="presOf" srcId="{6B38EB3C-B4F0-4478-8D62-EC8EF1D591FE}" destId="{27A28851-2046-4208-9601-FC0CBA705DED}" srcOrd="0" destOrd="0" presId="urn:microsoft.com/office/officeart/2005/8/layout/cycle6#1"/>
    <dgm:cxn modelId="{8B074CB5-CCE7-4C71-B0EA-5CF8C7F93CF1}" type="presOf" srcId="{D55DF43C-FB92-4380-90E9-037DD1DE69CE}" destId="{AF91082D-6343-42D1-9EBD-BF9295C58090}" srcOrd="0" destOrd="0" presId="urn:microsoft.com/office/officeart/2005/8/layout/cycle6#1"/>
    <dgm:cxn modelId="{C5B398C6-2813-4295-9D6E-429A339CC95A}" srcId="{8B20521D-E758-49D5-ACE2-A2C67B6932CB}" destId="{5260336B-8003-4D84-A135-DCB3D45A972C}" srcOrd="3" destOrd="0" parTransId="{3A52620B-96C3-4F60-AA06-F9F1B2FC5DBC}" sibTransId="{12AD59DA-C7EF-44E0-88B6-EBC3AAF9A07E}"/>
    <dgm:cxn modelId="{4BE1E662-C0A6-4F38-B042-55C3062A73D4}" srcId="{8B20521D-E758-49D5-ACE2-A2C67B6932CB}" destId="{65C4AC98-D192-45D7-9D43-EBC7CDDA0D32}" srcOrd="1" destOrd="0" parTransId="{17C1774C-93BA-4B08-9227-6B4610773A90}" sibTransId="{03007CE4-B781-4E17-AE04-297E8D9ED9D4}"/>
    <dgm:cxn modelId="{4EECC437-4840-4AB1-82EE-BA38C5ADE58B}" type="presOf" srcId="{532E0CB7-018E-4752-80C5-80A78A7FC46E}" destId="{09BE3BF5-875F-40DD-A4B7-098800C91A1C}" srcOrd="0" destOrd="0" presId="urn:microsoft.com/office/officeart/2005/8/layout/cycle6#1"/>
    <dgm:cxn modelId="{74D665D7-525C-4F57-8236-A5FE19AC3AF1}" type="presOf" srcId="{03007CE4-B781-4E17-AE04-297E8D9ED9D4}" destId="{70EC442C-C006-4EAE-90CF-66A538027242}" srcOrd="0" destOrd="0" presId="urn:microsoft.com/office/officeart/2005/8/layout/cycle6#1"/>
    <dgm:cxn modelId="{3C9305E7-F7E7-4E24-A723-80E02D285377}" type="presOf" srcId="{226827DF-D77D-448D-BD66-23C6E865A839}" destId="{C88E8E06-5E1C-49B1-BF7B-97F653A0D9BF}" srcOrd="0" destOrd="0" presId="urn:microsoft.com/office/officeart/2005/8/layout/cycle6#1"/>
    <dgm:cxn modelId="{A75D52A7-1B22-464A-BE47-B9619916239E}" type="presOf" srcId="{5260336B-8003-4D84-A135-DCB3D45A972C}" destId="{6555E751-9D23-40E0-84E8-48A5760281BA}" srcOrd="0" destOrd="0" presId="urn:microsoft.com/office/officeart/2005/8/layout/cycle6#1"/>
    <dgm:cxn modelId="{A4587512-0ADE-44E7-93CE-65994FA5C4CC}" type="presOf" srcId="{65C4AC98-D192-45D7-9D43-EBC7CDDA0D32}" destId="{5C367E8A-F2BB-422B-B82B-4F706B891FC0}" srcOrd="0" destOrd="0" presId="urn:microsoft.com/office/officeart/2005/8/layout/cycle6#1"/>
    <dgm:cxn modelId="{3BC65FC8-7042-4823-B290-FBBB710A38AE}" srcId="{8B20521D-E758-49D5-ACE2-A2C67B6932CB}" destId="{D55DF43C-FB92-4380-90E9-037DD1DE69CE}" srcOrd="4" destOrd="0" parTransId="{0528A266-2BE3-4759-852C-34013B11596D}" sibTransId="{532E0CB7-018E-4752-80C5-80A78A7FC46E}"/>
    <dgm:cxn modelId="{9A448610-4474-47BE-AC55-63833B1BA497}" type="presOf" srcId="{050593E0-CE70-4F25-A5AF-C762CE1742D5}" destId="{BCC121E9-2AB1-498B-82C5-4922D65EA8FF}" srcOrd="0" destOrd="0" presId="urn:microsoft.com/office/officeart/2005/8/layout/cycle6#1"/>
    <dgm:cxn modelId="{B0FB75F3-78D7-48A8-B1CA-9BFD2CE8B3F3}" srcId="{8B20521D-E758-49D5-ACE2-A2C67B6932CB}" destId="{2AA2FA35-D363-41D4-9D05-FFA84BCE6038}" srcOrd="0" destOrd="0" parTransId="{68BB553B-D3E9-4ED5-A86A-87EFEBD1565F}" sibTransId="{050593E0-CE70-4F25-A5AF-C762CE1742D5}"/>
    <dgm:cxn modelId="{7F61F047-E7E8-4D5B-86FC-CCA80443085E}" type="presOf" srcId="{2AA2FA35-D363-41D4-9D05-FFA84BCE6038}" destId="{80E11A2A-B23F-43A3-BAC3-CF7C75E70C69}" srcOrd="0" destOrd="0" presId="urn:microsoft.com/office/officeart/2005/8/layout/cycle6#1"/>
    <dgm:cxn modelId="{5E9CB1B1-7902-422A-8D3E-4A6D3E3526DC}" srcId="{8B20521D-E758-49D5-ACE2-A2C67B6932CB}" destId="{226827DF-D77D-448D-BD66-23C6E865A839}" srcOrd="2" destOrd="0" parTransId="{92A93F64-F8CD-489A-8E8C-B0A34F79DF5B}" sibTransId="{6B38EB3C-B4F0-4478-8D62-EC8EF1D591FE}"/>
    <dgm:cxn modelId="{A9DA9D66-35FF-4407-AC1B-DE3A8CDF089C}" type="presOf" srcId="{8B20521D-E758-49D5-ACE2-A2C67B6932CB}" destId="{3AB41D93-E70C-4E76-8752-5FA4FB37B5EC}" srcOrd="0" destOrd="0" presId="urn:microsoft.com/office/officeart/2005/8/layout/cycle6#1"/>
    <dgm:cxn modelId="{B248196E-2BBB-40E8-BD4C-EAC14CBD5F94}" type="presOf" srcId="{12AD59DA-C7EF-44E0-88B6-EBC3AAF9A07E}" destId="{8FAF9040-1751-41AE-B365-5D22CB791C6A}" srcOrd="0" destOrd="0" presId="urn:microsoft.com/office/officeart/2005/8/layout/cycle6#1"/>
    <dgm:cxn modelId="{EDE8B9F7-9699-4FFB-B011-D09CD8DAAC69}" type="presParOf" srcId="{3AB41D93-E70C-4E76-8752-5FA4FB37B5EC}" destId="{80E11A2A-B23F-43A3-BAC3-CF7C75E70C69}" srcOrd="0" destOrd="0" presId="urn:microsoft.com/office/officeart/2005/8/layout/cycle6#1"/>
    <dgm:cxn modelId="{BDFACCDE-056A-4773-A3A3-2ADFDC18B9BC}" type="presParOf" srcId="{3AB41D93-E70C-4E76-8752-5FA4FB37B5EC}" destId="{4D0E2A3B-F38F-45FF-929F-E2F1D049734B}" srcOrd="1" destOrd="0" presId="urn:microsoft.com/office/officeart/2005/8/layout/cycle6#1"/>
    <dgm:cxn modelId="{9358023F-85CF-4F62-B770-35032E543DCF}" type="presParOf" srcId="{3AB41D93-E70C-4E76-8752-5FA4FB37B5EC}" destId="{BCC121E9-2AB1-498B-82C5-4922D65EA8FF}" srcOrd="2" destOrd="0" presId="urn:microsoft.com/office/officeart/2005/8/layout/cycle6#1"/>
    <dgm:cxn modelId="{405833AC-5BA2-4E64-9868-1A58B4AD3AB1}" type="presParOf" srcId="{3AB41D93-E70C-4E76-8752-5FA4FB37B5EC}" destId="{5C367E8A-F2BB-422B-B82B-4F706B891FC0}" srcOrd="3" destOrd="0" presId="urn:microsoft.com/office/officeart/2005/8/layout/cycle6#1"/>
    <dgm:cxn modelId="{3583EBB4-3C9F-4170-A658-83E45A60B6CB}" type="presParOf" srcId="{3AB41D93-E70C-4E76-8752-5FA4FB37B5EC}" destId="{A776F5CB-9A28-4D26-B41C-004C734040C4}" srcOrd="4" destOrd="0" presId="urn:microsoft.com/office/officeart/2005/8/layout/cycle6#1"/>
    <dgm:cxn modelId="{35F608A3-1155-4581-BAB4-77FBBCFABC63}" type="presParOf" srcId="{3AB41D93-E70C-4E76-8752-5FA4FB37B5EC}" destId="{70EC442C-C006-4EAE-90CF-66A538027242}" srcOrd="5" destOrd="0" presId="urn:microsoft.com/office/officeart/2005/8/layout/cycle6#1"/>
    <dgm:cxn modelId="{FF498128-893D-4854-A630-6411C6B58A7F}" type="presParOf" srcId="{3AB41D93-E70C-4E76-8752-5FA4FB37B5EC}" destId="{C88E8E06-5E1C-49B1-BF7B-97F653A0D9BF}" srcOrd="6" destOrd="0" presId="urn:microsoft.com/office/officeart/2005/8/layout/cycle6#1"/>
    <dgm:cxn modelId="{D449F27C-ABEB-4566-88D5-7E61E2EC903D}" type="presParOf" srcId="{3AB41D93-E70C-4E76-8752-5FA4FB37B5EC}" destId="{599D8D8B-02B3-479A-8831-6F472B5CA513}" srcOrd="7" destOrd="0" presId="urn:microsoft.com/office/officeart/2005/8/layout/cycle6#1"/>
    <dgm:cxn modelId="{35C1D266-FE4E-4ABA-A884-4B89604AF269}" type="presParOf" srcId="{3AB41D93-E70C-4E76-8752-5FA4FB37B5EC}" destId="{27A28851-2046-4208-9601-FC0CBA705DED}" srcOrd="8" destOrd="0" presId="urn:microsoft.com/office/officeart/2005/8/layout/cycle6#1"/>
    <dgm:cxn modelId="{EF605934-29E3-430A-900A-CBE00CB18DE3}" type="presParOf" srcId="{3AB41D93-E70C-4E76-8752-5FA4FB37B5EC}" destId="{6555E751-9D23-40E0-84E8-48A5760281BA}" srcOrd="9" destOrd="0" presId="urn:microsoft.com/office/officeart/2005/8/layout/cycle6#1"/>
    <dgm:cxn modelId="{288202E9-B158-4776-8CFC-91154685CC3C}" type="presParOf" srcId="{3AB41D93-E70C-4E76-8752-5FA4FB37B5EC}" destId="{A4D5DFBE-49EC-436D-98BB-55E75A5A92AB}" srcOrd="10" destOrd="0" presId="urn:microsoft.com/office/officeart/2005/8/layout/cycle6#1"/>
    <dgm:cxn modelId="{47EBCFF6-1812-4B9B-9BD1-611B326850B8}" type="presParOf" srcId="{3AB41D93-E70C-4E76-8752-5FA4FB37B5EC}" destId="{8FAF9040-1751-41AE-B365-5D22CB791C6A}" srcOrd="11" destOrd="0" presId="urn:microsoft.com/office/officeart/2005/8/layout/cycle6#1"/>
    <dgm:cxn modelId="{14EF7CFC-5FE9-496C-A444-7DFE38DF0EBD}" type="presParOf" srcId="{3AB41D93-E70C-4E76-8752-5FA4FB37B5EC}" destId="{AF91082D-6343-42D1-9EBD-BF9295C58090}" srcOrd="12" destOrd="0" presId="urn:microsoft.com/office/officeart/2005/8/layout/cycle6#1"/>
    <dgm:cxn modelId="{24218918-9D1D-4D27-B36F-70EF7FBE495E}" type="presParOf" srcId="{3AB41D93-E70C-4E76-8752-5FA4FB37B5EC}" destId="{72C389AD-865E-4427-A1F0-7622A0F8C3FB}" srcOrd="13" destOrd="0" presId="urn:microsoft.com/office/officeart/2005/8/layout/cycle6#1"/>
    <dgm:cxn modelId="{07A89971-2FBF-411F-AFD5-CD762F9E7429}" type="presParOf" srcId="{3AB41D93-E70C-4E76-8752-5FA4FB37B5EC}" destId="{09BE3BF5-875F-40DD-A4B7-098800C91A1C}" srcOrd="14" destOrd="0" presId="urn:microsoft.com/office/officeart/2005/8/layout/cycle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B62ABE-72B3-4613-9EE1-95D950DAACDC}">
      <dsp:nvSpPr>
        <dsp:cNvPr id="0" name=""/>
        <dsp:cNvSpPr/>
      </dsp:nvSpPr>
      <dsp:spPr>
        <a:xfrm>
          <a:off x="-5772556" y="-883528"/>
          <a:ext cx="6872457" cy="6872457"/>
        </a:xfrm>
        <a:prstGeom prst="blockArc">
          <a:avLst>
            <a:gd name="adj1" fmla="val 18900000"/>
            <a:gd name="adj2" fmla="val 2700000"/>
            <a:gd name="adj3" fmla="val 314"/>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6E8910-2E6B-4E9D-930F-564F4CFF56D5}">
      <dsp:nvSpPr>
        <dsp:cNvPr id="0" name=""/>
        <dsp:cNvSpPr/>
      </dsp:nvSpPr>
      <dsp:spPr>
        <a:xfrm>
          <a:off x="575730" y="392503"/>
          <a:ext cx="8268035" cy="785414"/>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3423" tIns="55880" rIns="55880" bIns="55880" numCol="1" spcCol="1270" anchor="ctr" anchorCtr="0">
          <a:noAutofit/>
        </a:bodyPr>
        <a:lstStyle/>
        <a:p>
          <a:pPr lvl="0" algn="just" defTabSz="977900">
            <a:lnSpc>
              <a:spcPct val="90000"/>
            </a:lnSpc>
            <a:spcBef>
              <a:spcPct val="0"/>
            </a:spcBef>
            <a:spcAft>
              <a:spcPct val="35000"/>
            </a:spcAft>
          </a:pPr>
          <a:r>
            <a:rPr lang="en-US" sz="2200" kern="1200" dirty="0" err="1"/>
            <a:t>Gặp</a:t>
          </a:r>
          <a:r>
            <a:rPr lang="en-US" sz="2200" kern="1200" dirty="0"/>
            <a:t> </a:t>
          </a:r>
          <a:r>
            <a:rPr lang="en-US" sz="2200" kern="1200" dirty="0" err="1"/>
            <a:t>các</a:t>
          </a:r>
          <a:r>
            <a:rPr lang="en-US" sz="2200" kern="1200" dirty="0"/>
            <a:t> </a:t>
          </a:r>
          <a:r>
            <a:rPr lang="en-US" sz="2200" kern="1200" dirty="0" err="1"/>
            <a:t>vấn</a:t>
          </a:r>
          <a:r>
            <a:rPr lang="en-US" sz="2200" kern="1200" dirty="0"/>
            <a:t> </a:t>
          </a:r>
          <a:r>
            <a:rPr lang="en-US" sz="2200" kern="1200" dirty="0" err="1"/>
            <a:t>đề</a:t>
          </a:r>
          <a:r>
            <a:rPr lang="en-US" sz="2200" kern="1200" dirty="0"/>
            <a:t> </a:t>
          </a:r>
          <a:r>
            <a:rPr lang="en-US" sz="2200" kern="1200" dirty="0" err="1"/>
            <a:t>trong</a:t>
          </a:r>
          <a:r>
            <a:rPr lang="en-US" sz="2200" kern="1200" dirty="0"/>
            <a:t> </a:t>
          </a:r>
          <a:r>
            <a:rPr lang="en-US" sz="2200" kern="1200" dirty="0" err="1"/>
            <a:t>phát</a:t>
          </a:r>
          <a:r>
            <a:rPr lang="en-US" sz="2200" kern="1200" dirty="0"/>
            <a:t> </a:t>
          </a:r>
          <a:r>
            <a:rPr lang="en-US" sz="2200" kern="1200" dirty="0" err="1"/>
            <a:t>triển</a:t>
          </a:r>
          <a:r>
            <a:rPr lang="en-US" sz="2200" kern="1200" dirty="0"/>
            <a:t> </a:t>
          </a:r>
          <a:r>
            <a:rPr lang="en-US" sz="2200" kern="1200" dirty="0" err="1"/>
            <a:t>các</a:t>
          </a:r>
          <a:r>
            <a:rPr lang="en-US" sz="2200" kern="1200" dirty="0"/>
            <a:t> </a:t>
          </a:r>
          <a:r>
            <a:rPr lang="en-US" sz="2200" kern="1200" dirty="0" err="1"/>
            <a:t>kỹ</a:t>
          </a:r>
          <a:r>
            <a:rPr lang="en-US" sz="2200" kern="1200" dirty="0"/>
            <a:t> </a:t>
          </a:r>
          <a:r>
            <a:rPr lang="en-US" sz="2200" kern="1200" dirty="0" err="1"/>
            <a:t>năng</a:t>
          </a:r>
          <a:r>
            <a:rPr lang="en-US" sz="2200" kern="1200" dirty="0"/>
            <a:t> </a:t>
          </a:r>
          <a:r>
            <a:rPr lang="en-US" sz="2200" kern="1200" dirty="0" err="1"/>
            <a:t>giao</a:t>
          </a:r>
          <a:r>
            <a:rPr lang="en-US" sz="2200" kern="1200" dirty="0"/>
            <a:t> </a:t>
          </a:r>
          <a:r>
            <a:rPr lang="en-US" sz="2200" kern="1200" dirty="0" err="1"/>
            <a:t>tiếp</a:t>
          </a:r>
          <a:r>
            <a:rPr lang="en-US" sz="2200" kern="1200" dirty="0"/>
            <a:t>, </a:t>
          </a:r>
          <a:r>
            <a:rPr lang="en-US" sz="2200" kern="1200" dirty="0" err="1"/>
            <a:t>nét</a:t>
          </a:r>
          <a:r>
            <a:rPr lang="en-US" sz="2200" kern="1200" dirty="0"/>
            <a:t> </a:t>
          </a:r>
          <a:r>
            <a:rPr lang="en-US" sz="2200" kern="1200" dirty="0" err="1"/>
            <a:t>mặt</a:t>
          </a:r>
          <a:r>
            <a:rPr lang="en-US" sz="2200" kern="1200" dirty="0"/>
            <a:t> </a:t>
          </a:r>
          <a:r>
            <a:rPr lang="en-US" sz="2200" kern="1200" dirty="0" err="1"/>
            <a:t>thiếu</a:t>
          </a:r>
          <a:r>
            <a:rPr lang="en-US" sz="2200" kern="1200" dirty="0"/>
            <a:t> </a:t>
          </a:r>
          <a:r>
            <a:rPr lang="en-US" sz="2200" kern="1200" dirty="0" err="1"/>
            <a:t>biểu</a:t>
          </a:r>
          <a:r>
            <a:rPr lang="en-US" sz="2200" kern="1200" dirty="0"/>
            <a:t> </a:t>
          </a:r>
          <a:r>
            <a:rPr lang="en-US" sz="2200" kern="1200" dirty="0" err="1"/>
            <a:t>cảm</a:t>
          </a:r>
          <a:r>
            <a:rPr lang="en-US" sz="2200" kern="1200" dirty="0"/>
            <a:t> </a:t>
          </a:r>
          <a:r>
            <a:rPr lang="en-US" sz="2200" kern="1200" dirty="0" err="1"/>
            <a:t>và</a:t>
          </a:r>
          <a:r>
            <a:rPr lang="en-US" sz="2200" kern="1200" dirty="0"/>
            <a:t> </a:t>
          </a:r>
          <a:r>
            <a:rPr lang="en-US" sz="2200" kern="1200" dirty="0" err="1"/>
            <a:t>tư</a:t>
          </a:r>
          <a:r>
            <a:rPr lang="en-US" sz="2200" kern="1200" dirty="0"/>
            <a:t> </a:t>
          </a:r>
          <a:r>
            <a:rPr lang="en-US" sz="2200" kern="1200" dirty="0" err="1"/>
            <a:t>thế</a:t>
          </a:r>
          <a:r>
            <a:rPr lang="en-US" sz="2200" kern="1200" dirty="0"/>
            <a:t> </a:t>
          </a:r>
          <a:r>
            <a:rPr lang="en-US" sz="2200" kern="1200" dirty="0" err="1"/>
            <a:t>cơ</a:t>
          </a:r>
          <a:r>
            <a:rPr lang="en-US" sz="2200" kern="1200" dirty="0"/>
            <a:t> </a:t>
          </a:r>
          <a:r>
            <a:rPr lang="en-US" sz="2200" kern="1200" dirty="0" err="1"/>
            <a:t>thể</a:t>
          </a:r>
          <a:r>
            <a:rPr lang="en-US" sz="2200" kern="1200" dirty="0"/>
            <a:t> </a:t>
          </a:r>
          <a:r>
            <a:rPr lang="en-US" sz="2200" kern="1200" dirty="0" err="1"/>
            <a:t>không</a:t>
          </a:r>
          <a:r>
            <a:rPr lang="en-US" sz="2200" kern="1200" dirty="0"/>
            <a:t> </a:t>
          </a:r>
          <a:r>
            <a:rPr lang="en-US" sz="2200" kern="1200" dirty="0" err="1"/>
            <a:t>tự</a:t>
          </a:r>
          <a:r>
            <a:rPr lang="en-US" sz="2200" kern="1200" dirty="0"/>
            <a:t> </a:t>
          </a:r>
          <a:r>
            <a:rPr lang="en-US" sz="2200" kern="1200" dirty="0" err="1"/>
            <a:t>nhiên</a:t>
          </a:r>
          <a:r>
            <a:rPr lang="en-US" sz="2200" kern="1200" dirty="0"/>
            <a:t>.</a:t>
          </a:r>
        </a:p>
      </dsp:txBody>
      <dsp:txXfrm>
        <a:off x="575730" y="392503"/>
        <a:ext cx="8268035" cy="785414"/>
      </dsp:txXfrm>
    </dsp:sp>
    <dsp:sp modelId="{FD2BAD66-0185-4C5D-A55B-DC2822E7B6FB}">
      <dsp:nvSpPr>
        <dsp:cNvPr id="0" name=""/>
        <dsp:cNvSpPr/>
      </dsp:nvSpPr>
      <dsp:spPr>
        <a:xfrm>
          <a:off x="84846" y="294326"/>
          <a:ext cx="981768" cy="981768"/>
        </a:xfrm>
        <a:prstGeom prst="ellipse">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29DCF2-AC51-43C0-887B-D88E8A7EEB5A}">
      <dsp:nvSpPr>
        <dsp:cNvPr id="0" name=""/>
        <dsp:cNvSpPr/>
      </dsp:nvSpPr>
      <dsp:spPr>
        <a:xfrm>
          <a:off x="1026026" y="1570829"/>
          <a:ext cx="7817739" cy="785414"/>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3423" tIns="55880" rIns="55880" bIns="5588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n-US" sz="2200" kern="1200" dirty="0" err="1"/>
            <a:t>Khó</a:t>
          </a:r>
          <a:r>
            <a:rPr lang="en-US" sz="2200" kern="1200" dirty="0"/>
            <a:t> </a:t>
          </a:r>
          <a:r>
            <a:rPr lang="en-US" sz="2200" kern="1200" dirty="0" err="1"/>
            <a:t>thiết</a:t>
          </a:r>
          <a:r>
            <a:rPr lang="en-US" sz="2200" kern="1200" dirty="0"/>
            <a:t> </a:t>
          </a:r>
          <a:r>
            <a:rPr lang="en-US" sz="2200" kern="1200" dirty="0" err="1"/>
            <a:t>lập</a:t>
          </a:r>
          <a:r>
            <a:rPr lang="en-US" sz="2200" kern="1200" dirty="0"/>
            <a:t> </a:t>
          </a:r>
          <a:r>
            <a:rPr lang="en-US" sz="2200" kern="1200" dirty="0" err="1"/>
            <a:t>tình</a:t>
          </a:r>
          <a:r>
            <a:rPr lang="en-US" sz="2200" kern="1200" dirty="0"/>
            <a:t> </a:t>
          </a:r>
          <a:r>
            <a:rPr lang="en-US" sz="2200" kern="1200" dirty="0" err="1"/>
            <a:t>bạn</a:t>
          </a:r>
          <a:r>
            <a:rPr lang="en-US" sz="2200" kern="1200" dirty="0"/>
            <a:t> </a:t>
          </a:r>
          <a:r>
            <a:rPr lang="en-US" sz="2200" kern="1200" dirty="0" err="1"/>
            <a:t>với</a:t>
          </a:r>
          <a:r>
            <a:rPr lang="en-US" sz="2200" kern="1200" dirty="0"/>
            <a:t> </a:t>
          </a:r>
          <a:r>
            <a:rPr lang="en-US" sz="2200" kern="1200" dirty="0" err="1"/>
            <a:t>những</a:t>
          </a:r>
          <a:r>
            <a:rPr lang="en-US" sz="2200" kern="1200" dirty="0"/>
            <a:t> </a:t>
          </a:r>
          <a:r>
            <a:rPr lang="en-US" sz="2200" kern="1200" dirty="0" err="1"/>
            <a:t>bạn</a:t>
          </a:r>
          <a:r>
            <a:rPr lang="en-US" sz="2200" kern="1200" dirty="0"/>
            <a:t> </a:t>
          </a:r>
          <a:r>
            <a:rPr lang="en-US" sz="2200" kern="1200" dirty="0" err="1"/>
            <a:t>cùng</a:t>
          </a:r>
          <a:r>
            <a:rPr lang="en-US" sz="2200" kern="1200" dirty="0"/>
            <a:t> </a:t>
          </a:r>
          <a:r>
            <a:rPr lang="en-US" sz="2200" kern="1200" dirty="0" err="1"/>
            <a:t>trang</a:t>
          </a:r>
          <a:r>
            <a:rPr lang="en-US" sz="2200" kern="1200" dirty="0"/>
            <a:t> </a:t>
          </a:r>
          <a:r>
            <a:rPr lang="en-US" sz="2200" kern="1200" dirty="0" err="1"/>
            <a:t>lứa</a:t>
          </a:r>
          <a:r>
            <a:rPr lang="en-US" sz="2200" kern="1200" dirty="0"/>
            <a:t>.</a:t>
          </a:r>
        </a:p>
        <a:p>
          <a:pPr lvl="0" defTabSz="1066800">
            <a:lnSpc>
              <a:spcPct val="90000"/>
            </a:lnSpc>
            <a:spcBef>
              <a:spcPct val="0"/>
            </a:spcBef>
            <a:spcAft>
              <a:spcPct val="35000"/>
            </a:spcAft>
          </a:pPr>
          <a:endParaRPr lang="en-US" sz="2200" kern="1200" dirty="0"/>
        </a:p>
      </dsp:txBody>
      <dsp:txXfrm>
        <a:off x="1026026" y="1570829"/>
        <a:ext cx="7817739" cy="785414"/>
      </dsp:txXfrm>
    </dsp:sp>
    <dsp:sp modelId="{335441E2-4C64-4FF5-834C-4C05B96161C3}">
      <dsp:nvSpPr>
        <dsp:cNvPr id="0" name=""/>
        <dsp:cNvSpPr/>
      </dsp:nvSpPr>
      <dsp:spPr>
        <a:xfrm>
          <a:off x="535142" y="1472652"/>
          <a:ext cx="981768" cy="981768"/>
        </a:xfrm>
        <a:prstGeom prst="ellipse">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0080FB-E1D3-4771-A207-6C579F7AA7D3}">
      <dsp:nvSpPr>
        <dsp:cNvPr id="0" name=""/>
        <dsp:cNvSpPr/>
      </dsp:nvSpPr>
      <dsp:spPr>
        <a:xfrm>
          <a:off x="1026026" y="2749155"/>
          <a:ext cx="7817739" cy="785414"/>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3423" tIns="55880" rIns="55880" bIns="55880" numCol="1" spcCol="1270" anchor="ctr" anchorCtr="0">
          <a:noAutofit/>
        </a:bodyPr>
        <a:lstStyle/>
        <a:p>
          <a:pPr lvl="0" algn="l" defTabSz="977900">
            <a:lnSpc>
              <a:spcPct val="90000"/>
            </a:lnSpc>
            <a:spcBef>
              <a:spcPct val="0"/>
            </a:spcBef>
            <a:spcAft>
              <a:spcPct val="35000"/>
            </a:spcAft>
          </a:pPr>
          <a:r>
            <a:rPr lang="en-US" sz="2200" kern="1200" dirty="0" err="1"/>
            <a:t>Khó</a:t>
          </a:r>
          <a:r>
            <a:rPr lang="en-US" sz="2200" kern="1200" dirty="0"/>
            <a:t> </a:t>
          </a:r>
          <a:r>
            <a:rPr lang="en-US" sz="2200" kern="1200" dirty="0" err="1"/>
            <a:t>quan</a:t>
          </a:r>
          <a:r>
            <a:rPr lang="en-US" sz="2200" kern="1200" dirty="0"/>
            <a:t> </a:t>
          </a:r>
          <a:r>
            <a:rPr lang="en-US" sz="2200" kern="1200" dirty="0" err="1"/>
            <a:t>tâm</a:t>
          </a:r>
          <a:r>
            <a:rPr lang="en-US" sz="2200" kern="1200" dirty="0"/>
            <a:t>, chia </a:t>
          </a:r>
          <a:r>
            <a:rPr lang="en-US" sz="2200" kern="1200" dirty="0" err="1"/>
            <a:t>sẻ</a:t>
          </a:r>
          <a:r>
            <a:rPr lang="en-US" sz="2200" kern="1200" dirty="0"/>
            <a:t>, </a:t>
          </a:r>
          <a:r>
            <a:rPr lang="en-US" sz="2200" kern="1200" dirty="0" err="1"/>
            <a:t>hưởng</a:t>
          </a:r>
          <a:r>
            <a:rPr lang="en-US" sz="2200" kern="1200" dirty="0"/>
            <a:t> </a:t>
          </a:r>
          <a:r>
            <a:rPr lang="en-US" sz="2200" kern="1200" dirty="0" err="1"/>
            <a:t>thụ</a:t>
          </a:r>
          <a:r>
            <a:rPr lang="en-US" sz="2200" kern="1200" dirty="0"/>
            <a:t> </a:t>
          </a:r>
          <a:r>
            <a:rPr lang="en-US" sz="2200" kern="1200" dirty="0" err="1"/>
            <a:t>lợi</a:t>
          </a:r>
          <a:r>
            <a:rPr lang="en-US" sz="2200" kern="1200" dirty="0"/>
            <a:t> </a:t>
          </a:r>
          <a:r>
            <a:rPr lang="en-US" sz="2200" kern="1200" dirty="0" err="1"/>
            <a:t>ích</a:t>
          </a:r>
          <a:r>
            <a:rPr lang="en-US" sz="2200" kern="1200" dirty="0"/>
            <a:t>, </a:t>
          </a:r>
          <a:r>
            <a:rPr lang="en-US" sz="2200" kern="1200" dirty="0" err="1"/>
            <a:t>thành</a:t>
          </a:r>
          <a:r>
            <a:rPr lang="en-US" sz="2200" kern="1200" dirty="0"/>
            <a:t> </a:t>
          </a:r>
          <a:r>
            <a:rPr lang="en-US" sz="2200" kern="1200" dirty="0" err="1"/>
            <a:t>tựu</a:t>
          </a:r>
          <a:r>
            <a:rPr lang="en-US" sz="2200" kern="1200" dirty="0"/>
            <a:t> </a:t>
          </a:r>
          <a:r>
            <a:rPr lang="en-US" sz="2200" kern="1200" dirty="0" err="1"/>
            <a:t>với</a:t>
          </a:r>
          <a:r>
            <a:rPr lang="en-US" sz="2200" kern="1200" dirty="0"/>
            <a:t> </a:t>
          </a:r>
          <a:r>
            <a:rPr lang="en-US" sz="2200" kern="1200" dirty="0" err="1"/>
            <a:t>bạn</a:t>
          </a:r>
          <a:r>
            <a:rPr lang="en-US" sz="2200" kern="1200" dirty="0"/>
            <a:t>, GV,...</a:t>
          </a:r>
        </a:p>
      </dsp:txBody>
      <dsp:txXfrm>
        <a:off x="1026026" y="2749155"/>
        <a:ext cx="7817739" cy="785414"/>
      </dsp:txXfrm>
    </dsp:sp>
    <dsp:sp modelId="{547187B4-4DF4-4BA9-ACB7-BDDD5375E440}">
      <dsp:nvSpPr>
        <dsp:cNvPr id="0" name=""/>
        <dsp:cNvSpPr/>
      </dsp:nvSpPr>
      <dsp:spPr>
        <a:xfrm>
          <a:off x="535142" y="2650978"/>
          <a:ext cx="981768" cy="981768"/>
        </a:xfrm>
        <a:prstGeom prst="ellipse">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C9D3B6-E0D3-4FD3-885A-D96793C33ABA}">
      <dsp:nvSpPr>
        <dsp:cNvPr id="0" name=""/>
        <dsp:cNvSpPr/>
      </dsp:nvSpPr>
      <dsp:spPr>
        <a:xfrm>
          <a:off x="575730" y="3927482"/>
          <a:ext cx="8268035" cy="785414"/>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3423" tIns="55880" rIns="55880" bIns="55880" numCol="1" spcCol="1270" anchor="ctr" anchorCtr="0">
          <a:noAutofit/>
        </a:bodyPr>
        <a:lstStyle/>
        <a:p>
          <a:pPr lvl="0" algn="l" defTabSz="977900">
            <a:lnSpc>
              <a:spcPct val="90000"/>
            </a:lnSpc>
            <a:spcBef>
              <a:spcPct val="0"/>
            </a:spcBef>
            <a:spcAft>
              <a:spcPct val="35000"/>
            </a:spcAft>
          </a:pPr>
          <a:r>
            <a:rPr lang="en-US" sz="2200" kern="1200" dirty="0" err="1"/>
            <a:t>Khó</a:t>
          </a:r>
          <a:r>
            <a:rPr lang="en-US" sz="2200" kern="1200" dirty="0"/>
            <a:t> </a:t>
          </a:r>
          <a:r>
            <a:rPr lang="en-US" sz="2200" kern="1200" dirty="0" err="1"/>
            <a:t>khăn</a:t>
          </a:r>
          <a:r>
            <a:rPr lang="en-US" sz="2200" kern="1200" dirty="0"/>
            <a:t> </a:t>
          </a:r>
          <a:r>
            <a:rPr lang="en-US" sz="2200" kern="1200" dirty="0" err="1"/>
            <a:t>trong</a:t>
          </a:r>
          <a:r>
            <a:rPr lang="en-US" sz="2200" kern="1200" dirty="0"/>
            <a:t> </a:t>
          </a:r>
          <a:r>
            <a:rPr lang="en-US" sz="2200" kern="1200" dirty="0" err="1"/>
            <a:t>việc</a:t>
          </a:r>
          <a:r>
            <a:rPr lang="en-US" sz="2200" kern="1200" dirty="0"/>
            <a:t> </a:t>
          </a:r>
          <a:r>
            <a:rPr lang="en-US" sz="2200" kern="1200" dirty="0" err="1"/>
            <a:t>thấu</a:t>
          </a:r>
          <a:r>
            <a:rPr lang="en-US" sz="2200" kern="1200" dirty="0"/>
            <a:t> </a:t>
          </a:r>
          <a:r>
            <a:rPr lang="en-US" sz="2200" kern="1200" dirty="0" err="1"/>
            <a:t>hiểu</a:t>
          </a:r>
          <a:r>
            <a:rPr lang="en-US" sz="2200" kern="1200" dirty="0"/>
            <a:t> </a:t>
          </a:r>
          <a:r>
            <a:rPr lang="en-US" sz="2200" kern="1200" dirty="0" err="1"/>
            <a:t>cảm</a:t>
          </a:r>
          <a:r>
            <a:rPr lang="en-US" sz="2200" kern="1200" dirty="0"/>
            <a:t> </a:t>
          </a:r>
          <a:r>
            <a:rPr lang="en-US" sz="2200" kern="1200" dirty="0" err="1"/>
            <a:t>xúc</a:t>
          </a:r>
          <a:r>
            <a:rPr lang="en-US" sz="2200" kern="1200" dirty="0"/>
            <a:t> </a:t>
          </a:r>
          <a:r>
            <a:rPr lang="en-US" sz="2200" kern="1200" dirty="0" err="1"/>
            <a:t>của</a:t>
          </a:r>
          <a:r>
            <a:rPr lang="en-US" sz="2200" kern="1200" dirty="0"/>
            <a:t> </a:t>
          </a:r>
          <a:r>
            <a:rPr lang="en-US" sz="2200" kern="1200" dirty="0" err="1"/>
            <a:t>người</a:t>
          </a:r>
          <a:r>
            <a:rPr lang="en-US" sz="2200" kern="1200" dirty="0"/>
            <a:t> </a:t>
          </a:r>
          <a:r>
            <a:rPr lang="en-US" sz="2200" kern="1200" dirty="0" err="1"/>
            <a:t>khác</a:t>
          </a:r>
          <a:endParaRPr lang="en-US" sz="2200" kern="1200" dirty="0"/>
        </a:p>
      </dsp:txBody>
      <dsp:txXfrm>
        <a:off x="575730" y="3927482"/>
        <a:ext cx="8268035" cy="785414"/>
      </dsp:txXfrm>
    </dsp:sp>
    <dsp:sp modelId="{9D6D9311-63AA-49C9-A061-DB9EAFC31880}">
      <dsp:nvSpPr>
        <dsp:cNvPr id="0" name=""/>
        <dsp:cNvSpPr/>
      </dsp:nvSpPr>
      <dsp:spPr>
        <a:xfrm>
          <a:off x="84846" y="3829305"/>
          <a:ext cx="981768" cy="981768"/>
        </a:xfrm>
        <a:prstGeom prst="ellipse">
          <a:avLst/>
        </a:prstGeom>
        <a:solidFill>
          <a:schemeClr val="lt1">
            <a:hueOff val="0"/>
            <a:satOff val="0"/>
            <a:lumOff val="0"/>
            <a:alphaOff val="0"/>
          </a:schemeClr>
        </a:solidFill>
        <a:ln w="2540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D62D76-D51D-4B41-B738-67E6AC43360F}">
      <dsp:nvSpPr>
        <dsp:cNvPr id="0" name=""/>
        <dsp:cNvSpPr/>
      </dsp:nvSpPr>
      <dsp:spPr>
        <a:xfrm>
          <a:off x="0" y="0"/>
          <a:ext cx="6766560" cy="1000475"/>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just" defTabSz="1066800">
            <a:lnSpc>
              <a:spcPct val="90000"/>
            </a:lnSpc>
            <a:spcBef>
              <a:spcPct val="0"/>
            </a:spcBef>
            <a:spcAft>
              <a:spcPct val="35000"/>
            </a:spcAft>
            <a:buNone/>
          </a:pPr>
          <a:r>
            <a:rPr lang="en-US" sz="2400" kern="1200" dirty="0" err="1">
              <a:sym typeface="+mn-ea"/>
            </a:rPr>
            <a:t>Tiếp</a:t>
          </a:r>
          <a:r>
            <a:rPr lang="en-US" sz="2400" kern="1200" dirty="0">
              <a:sym typeface="+mn-ea"/>
            </a:rPr>
            <a:t> </a:t>
          </a:r>
          <a:r>
            <a:rPr lang="en-US" sz="2400" kern="1200" dirty="0" err="1">
              <a:sym typeface="+mn-ea"/>
            </a:rPr>
            <a:t>thu</a:t>
          </a:r>
          <a:r>
            <a:rPr lang="en-US" sz="2400" kern="1200" dirty="0">
              <a:sym typeface="+mn-ea"/>
            </a:rPr>
            <a:t> </a:t>
          </a:r>
          <a:r>
            <a:rPr lang="en-US" sz="2400" kern="1200" dirty="0" err="1">
              <a:sym typeface="+mn-ea"/>
            </a:rPr>
            <a:t>chậm</a:t>
          </a:r>
          <a:r>
            <a:rPr lang="en-US" sz="2400" kern="1200" dirty="0">
              <a:sym typeface="+mn-ea"/>
            </a:rPr>
            <a:t>, </a:t>
          </a:r>
          <a:r>
            <a:rPr lang="en-US" sz="2400" kern="1200" dirty="0" err="1">
              <a:sym typeface="+mn-ea"/>
            </a:rPr>
            <a:t>học</a:t>
          </a:r>
          <a:r>
            <a:rPr lang="en-US" sz="2400" kern="1200" dirty="0">
              <a:sym typeface="+mn-ea"/>
            </a:rPr>
            <a:t> </a:t>
          </a:r>
          <a:r>
            <a:rPr lang="en-US" sz="2400" kern="1200" dirty="0" err="1">
              <a:sym typeface="+mn-ea"/>
            </a:rPr>
            <a:t>tập</a:t>
          </a:r>
          <a:r>
            <a:rPr lang="en-US" sz="2400" kern="1200" dirty="0">
              <a:sym typeface="+mn-ea"/>
            </a:rPr>
            <a:t> </a:t>
          </a:r>
          <a:r>
            <a:rPr lang="en-US" sz="2400" kern="1200" dirty="0" err="1">
              <a:sym typeface="+mn-ea"/>
            </a:rPr>
            <a:t>kém</a:t>
          </a:r>
          <a:r>
            <a:rPr lang="en-US" sz="2400" kern="1200" dirty="0">
              <a:sym typeface="+mn-ea"/>
            </a:rPr>
            <a:t>, </a:t>
          </a:r>
          <a:r>
            <a:rPr lang="en-US" sz="2400" kern="1200" dirty="0" err="1">
              <a:sym typeface="+mn-ea"/>
            </a:rPr>
            <a:t>ít</a:t>
          </a:r>
          <a:r>
            <a:rPr lang="en-US" sz="2400" kern="1200" dirty="0">
              <a:sym typeface="+mn-ea"/>
            </a:rPr>
            <a:t> </a:t>
          </a:r>
          <a:r>
            <a:rPr lang="en-US" sz="2400" kern="1200" dirty="0" err="1">
              <a:sym typeface="+mn-ea"/>
            </a:rPr>
            <a:t>nói</a:t>
          </a:r>
          <a:r>
            <a:rPr lang="en-US" sz="2400" kern="1200" dirty="0">
              <a:sym typeface="+mn-ea"/>
            </a:rPr>
            <a:t> </a:t>
          </a:r>
          <a:r>
            <a:rPr lang="en-US" sz="2400" kern="1200" dirty="0" err="1">
              <a:sym typeface="+mn-ea"/>
            </a:rPr>
            <a:t>chuyện</a:t>
          </a:r>
          <a:r>
            <a:rPr lang="en-US" sz="2400" kern="1200" dirty="0">
              <a:sym typeface="+mn-ea"/>
            </a:rPr>
            <a:t>. </a:t>
          </a:r>
        </a:p>
      </dsp:txBody>
      <dsp:txXfrm>
        <a:off x="29303" y="29303"/>
        <a:ext cx="5602428" cy="941869"/>
      </dsp:txXfrm>
    </dsp:sp>
    <dsp:sp modelId="{8DB86894-F100-47F6-A61F-63740CF0F26C}">
      <dsp:nvSpPr>
        <dsp:cNvPr id="0" name=""/>
        <dsp:cNvSpPr/>
      </dsp:nvSpPr>
      <dsp:spPr>
        <a:xfrm>
          <a:off x="566699" y="1182380"/>
          <a:ext cx="6766560" cy="1000475"/>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n-US" sz="2400" kern="1200" dirty="0" err="1">
              <a:sym typeface="+mn-ea"/>
            </a:rPr>
            <a:t>Khó</a:t>
          </a:r>
          <a:r>
            <a:rPr lang="en-US" sz="2400" kern="1200" dirty="0">
              <a:sym typeface="+mn-ea"/>
            </a:rPr>
            <a:t> </a:t>
          </a:r>
          <a:r>
            <a:rPr lang="en-US" sz="2400" kern="1200" dirty="0" err="1">
              <a:sym typeface="+mn-ea"/>
            </a:rPr>
            <a:t>tiến</a:t>
          </a:r>
          <a:r>
            <a:rPr lang="en-US" sz="2400" kern="1200" dirty="0">
              <a:sym typeface="+mn-ea"/>
            </a:rPr>
            <a:t> </a:t>
          </a:r>
          <a:r>
            <a:rPr lang="en-US" sz="2400" kern="1200" dirty="0" err="1">
              <a:sym typeface="+mn-ea"/>
            </a:rPr>
            <a:t>hành</a:t>
          </a:r>
          <a:r>
            <a:rPr lang="en-US" sz="2400" kern="1200" dirty="0">
              <a:sym typeface="+mn-ea"/>
            </a:rPr>
            <a:t> </a:t>
          </a:r>
          <a:r>
            <a:rPr lang="en-US" sz="2400" kern="1200" dirty="0" err="1">
              <a:sym typeface="+mn-ea"/>
            </a:rPr>
            <a:t>các</a:t>
          </a:r>
          <a:r>
            <a:rPr lang="en-US" sz="2400" kern="1200" dirty="0">
              <a:sym typeface="+mn-ea"/>
            </a:rPr>
            <a:t> </a:t>
          </a:r>
          <a:r>
            <a:rPr lang="en-US" sz="2400" kern="1200" dirty="0" err="1">
              <a:sym typeface="+mn-ea"/>
            </a:rPr>
            <a:t>bước</a:t>
          </a:r>
          <a:r>
            <a:rPr lang="en-US" sz="2400" kern="1200" dirty="0">
              <a:sym typeface="+mn-ea"/>
            </a:rPr>
            <a:t> </a:t>
          </a:r>
          <a:r>
            <a:rPr lang="en-US" sz="2400" kern="1200" dirty="0" err="1">
              <a:sym typeface="+mn-ea"/>
            </a:rPr>
            <a:t>để</a:t>
          </a:r>
          <a:r>
            <a:rPr lang="en-US" sz="2400" kern="1200" dirty="0">
              <a:sym typeface="+mn-ea"/>
            </a:rPr>
            <a:t> </a:t>
          </a:r>
          <a:r>
            <a:rPr lang="en-US" sz="2400" kern="1200" dirty="0" err="1">
              <a:sym typeface="+mn-ea"/>
            </a:rPr>
            <a:t>bắt</a:t>
          </a:r>
          <a:r>
            <a:rPr lang="en-US" sz="2400" kern="1200" dirty="0">
              <a:sym typeface="+mn-ea"/>
            </a:rPr>
            <a:t> </a:t>
          </a:r>
          <a:r>
            <a:rPr lang="en-US" sz="2400" kern="1200" dirty="0" err="1">
              <a:sym typeface="+mn-ea"/>
            </a:rPr>
            <a:t>đầu</a:t>
          </a:r>
          <a:r>
            <a:rPr lang="en-US" sz="2400" kern="1200" dirty="0">
              <a:sym typeface="+mn-ea"/>
            </a:rPr>
            <a:t> </a:t>
          </a:r>
          <a:r>
            <a:rPr lang="en-US" sz="2400" kern="1200" dirty="0" err="1">
              <a:sym typeface="+mn-ea"/>
            </a:rPr>
            <a:t>một</a:t>
          </a:r>
          <a:r>
            <a:rPr lang="en-US" sz="2400" kern="1200" dirty="0">
              <a:sym typeface="+mn-ea"/>
            </a:rPr>
            <a:t> </a:t>
          </a:r>
          <a:r>
            <a:rPr lang="en-US" sz="2400" kern="1200" dirty="0" err="1">
              <a:sym typeface="+mn-ea"/>
            </a:rPr>
            <a:t>cuộc</a:t>
          </a:r>
          <a:r>
            <a:rPr lang="en-US" sz="2400" kern="1200" dirty="0">
              <a:sym typeface="+mn-ea"/>
            </a:rPr>
            <a:t> </a:t>
          </a:r>
          <a:r>
            <a:rPr lang="en-US" sz="2400" kern="1200" dirty="0" err="1">
              <a:sym typeface="+mn-ea"/>
            </a:rPr>
            <a:t>trò</a:t>
          </a:r>
          <a:r>
            <a:rPr lang="en-US" sz="2400" kern="1200" dirty="0">
              <a:sym typeface="+mn-ea"/>
            </a:rPr>
            <a:t> </a:t>
          </a:r>
          <a:r>
            <a:rPr lang="en-US" sz="2400" kern="1200" dirty="0" err="1">
              <a:sym typeface="+mn-ea"/>
            </a:rPr>
            <a:t>chuyện</a:t>
          </a:r>
          <a:endParaRPr lang="en-US" sz="2400" kern="1200" dirty="0">
            <a:sym typeface="+mn-ea"/>
          </a:endParaRPr>
        </a:p>
      </dsp:txBody>
      <dsp:txXfrm>
        <a:off x="596002" y="1211683"/>
        <a:ext cx="5490945" cy="941869"/>
      </dsp:txXfrm>
    </dsp:sp>
    <dsp:sp modelId="{2CCB0CB9-3880-4474-9582-62FDD108E075}">
      <dsp:nvSpPr>
        <dsp:cNvPr id="0" name=""/>
        <dsp:cNvSpPr/>
      </dsp:nvSpPr>
      <dsp:spPr>
        <a:xfrm>
          <a:off x="1124940" y="2364760"/>
          <a:ext cx="6766560" cy="1000475"/>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err="1">
              <a:sym typeface="+mn-ea"/>
            </a:rPr>
            <a:t>Rập</a:t>
          </a:r>
          <a:r>
            <a:rPr lang="en-US" sz="2400" kern="1200" dirty="0">
              <a:sym typeface="+mn-ea"/>
            </a:rPr>
            <a:t> </a:t>
          </a:r>
          <a:r>
            <a:rPr lang="en-US" sz="2400" kern="1200" dirty="0" err="1">
              <a:sym typeface="+mn-ea"/>
            </a:rPr>
            <a:t>khuôn</a:t>
          </a:r>
          <a:r>
            <a:rPr lang="en-US" sz="2400" kern="1200" dirty="0">
              <a:sym typeface="+mn-ea"/>
            </a:rPr>
            <a:t> </a:t>
          </a:r>
          <a:r>
            <a:rPr lang="en-US" sz="2400" kern="1200" dirty="0" err="1">
              <a:sym typeface="+mn-ea"/>
            </a:rPr>
            <a:t>và</a:t>
          </a:r>
          <a:r>
            <a:rPr lang="en-US" sz="2400" kern="1200" dirty="0">
              <a:sym typeface="+mn-ea"/>
            </a:rPr>
            <a:t> </a:t>
          </a:r>
          <a:r>
            <a:rPr lang="en-US" sz="2400" kern="1200" dirty="0" err="1">
              <a:sym typeface="+mn-ea"/>
            </a:rPr>
            <a:t>lặp</a:t>
          </a:r>
          <a:r>
            <a:rPr lang="en-US" sz="2400" kern="1200" dirty="0">
              <a:sym typeface="+mn-ea"/>
            </a:rPr>
            <a:t> </a:t>
          </a:r>
          <a:r>
            <a:rPr lang="en-US" sz="2400" kern="1200" dirty="0" err="1">
              <a:sym typeface="+mn-ea"/>
            </a:rPr>
            <a:t>đi</a:t>
          </a:r>
          <a:r>
            <a:rPr lang="en-US" sz="2400" kern="1200" dirty="0">
              <a:sym typeface="+mn-ea"/>
            </a:rPr>
            <a:t> </a:t>
          </a:r>
          <a:r>
            <a:rPr lang="en-US" sz="2400" kern="1200" dirty="0" err="1">
              <a:sym typeface="+mn-ea"/>
            </a:rPr>
            <a:t>lặp</a:t>
          </a:r>
          <a:r>
            <a:rPr lang="en-US" sz="2400" kern="1200" dirty="0">
              <a:sym typeface="+mn-ea"/>
            </a:rPr>
            <a:t> </a:t>
          </a:r>
          <a:r>
            <a:rPr lang="en-US" sz="2400" kern="1200" dirty="0" err="1">
              <a:sym typeface="+mn-ea"/>
            </a:rPr>
            <a:t>lại</a:t>
          </a:r>
          <a:r>
            <a:rPr lang="en-US" sz="2400" kern="1200" dirty="0">
              <a:sym typeface="+mn-ea"/>
            </a:rPr>
            <a:t> </a:t>
          </a:r>
          <a:r>
            <a:rPr lang="en-US" sz="2400" kern="1200" dirty="0" err="1">
              <a:sym typeface="+mn-ea"/>
            </a:rPr>
            <a:t>việc</a:t>
          </a:r>
          <a:r>
            <a:rPr lang="en-US" sz="2400" kern="1200" dirty="0">
              <a:sym typeface="+mn-ea"/>
            </a:rPr>
            <a:t> </a:t>
          </a:r>
          <a:r>
            <a:rPr lang="en-US" sz="2400" kern="1200" dirty="0" err="1">
              <a:sym typeface="+mn-ea"/>
            </a:rPr>
            <a:t>sử</a:t>
          </a:r>
          <a:r>
            <a:rPr lang="en-US" sz="2400" kern="1200" dirty="0">
              <a:sym typeface="+mn-ea"/>
            </a:rPr>
            <a:t> </a:t>
          </a:r>
          <a:r>
            <a:rPr lang="en-US" sz="2400" kern="1200" dirty="0" err="1">
              <a:sym typeface="+mn-ea"/>
            </a:rPr>
            <a:t>dụng</a:t>
          </a:r>
          <a:r>
            <a:rPr lang="en-US" sz="2400" kern="1200" dirty="0">
              <a:sym typeface="+mn-ea"/>
            </a:rPr>
            <a:t> </a:t>
          </a:r>
          <a:r>
            <a:rPr lang="en-US" sz="2400" kern="1200" dirty="0" err="1">
              <a:sym typeface="+mn-ea"/>
            </a:rPr>
            <a:t>ngôn</a:t>
          </a:r>
          <a:r>
            <a:rPr lang="en-US" sz="2400" kern="1200" dirty="0">
              <a:sym typeface="+mn-ea"/>
            </a:rPr>
            <a:t> </a:t>
          </a:r>
          <a:r>
            <a:rPr lang="en-US" sz="2400" kern="1200" dirty="0" err="1">
              <a:sym typeface="+mn-ea"/>
            </a:rPr>
            <a:t>ngữ</a:t>
          </a:r>
          <a:endParaRPr lang="en-US" sz="2400" kern="1200" dirty="0"/>
        </a:p>
      </dsp:txBody>
      <dsp:txXfrm>
        <a:off x="1154243" y="2394063"/>
        <a:ext cx="5499403" cy="941869"/>
      </dsp:txXfrm>
    </dsp:sp>
    <dsp:sp modelId="{A1D9FAB7-DB07-42B1-9B09-1807E63D8AF5}">
      <dsp:nvSpPr>
        <dsp:cNvPr id="0" name=""/>
        <dsp:cNvSpPr/>
      </dsp:nvSpPr>
      <dsp:spPr>
        <a:xfrm>
          <a:off x="1691639" y="3547140"/>
          <a:ext cx="6766560" cy="1000475"/>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err="1">
              <a:sym typeface="+mn-ea"/>
            </a:rPr>
            <a:t>Khó</a:t>
          </a:r>
          <a:r>
            <a:rPr lang="en-US" sz="2400" kern="1200" dirty="0">
              <a:sym typeface="+mn-ea"/>
            </a:rPr>
            <a:t> </a:t>
          </a:r>
          <a:r>
            <a:rPr lang="en-US" sz="2400" kern="1200" dirty="0" err="1">
              <a:sym typeface="+mn-ea"/>
            </a:rPr>
            <a:t>hiểu</a:t>
          </a:r>
          <a:r>
            <a:rPr lang="en-US" sz="2400" kern="1200" dirty="0">
              <a:sym typeface="+mn-ea"/>
            </a:rPr>
            <a:t> ý </a:t>
          </a:r>
          <a:r>
            <a:rPr lang="en-US" sz="2400" kern="1200" dirty="0" err="1">
              <a:sym typeface="+mn-ea"/>
            </a:rPr>
            <a:t>nghĩa</a:t>
          </a:r>
          <a:r>
            <a:rPr lang="en-US" sz="2400" kern="1200" dirty="0">
              <a:sym typeface="+mn-ea"/>
            </a:rPr>
            <a:t> </a:t>
          </a:r>
          <a:r>
            <a:rPr lang="en-US" sz="2400" kern="1200" dirty="0" err="1">
              <a:sym typeface="+mn-ea"/>
            </a:rPr>
            <a:t>các</a:t>
          </a:r>
          <a:r>
            <a:rPr lang="en-US" sz="2400" kern="1200" dirty="0">
              <a:sym typeface="+mn-ea"/>
            </a:rPr>
            <a:t> </a:t>
          </a:r>
          <a:r>
            <a:rPr lang="en-US" sz="2400" kern="1200" dirty="0" err="1">
              <a:sym typeface="+mn-ea"/>
            </a:rPr>
            <a:t>câu</a:t>
          </a:r>
          <a:r>
            <a:rPr lang="en-US" sz="2400" kern="1200" dirty="0">
              <a:sym typeface="+mn-ea"/>
            </a:rPr>
            <a:t> </a:t>
          </a:r>
          <a:r>
            <a:rPr lang="en-US" sz="2400" kern="1200" dirty="0" err="1">
              <a:sym typeface="+mn-ea"/>
            </a:rPr>
            <a:t>nói</a:t>
          </a:r>
          <a:r>
            <a:rPr lang="en-US" sz="2400" kern="1200" dirty="0">
              <a:sym typeface="+mn-ea"/>
            </a:rPr>
            <a:t> </a:t>
          </a:r>
          <a:r>
            <a:rPr lang="en-US" sz="2400" kern="1200" dirty="0" err="1">
              <a:sym typeface="+mn-ea"/>
            </a:rPr>
            <a:t>ẩn</a:t>
          </a:r>
          <a:r>
            <a:rPr lang="en-US" sz="2400" kern="1200" dirty="0">
              <a:sym typeface="+mn-ea"/>
            </a:rPr>
            <a:t> ý </a:t>
          </a:r>
          <a:r>
            <a:rPr lang="en-US" sz="2400" kern="1200" dirty="0" err="1">
              <a:sym typeface="+mn-ea"/>
            </a:rPr>
            <a:t>của</a:t>
          </a:r>
          <a:r>
            <a:rPr lang="en-US" sz="2400" kern="1200" dirty="0">
              <a:sym typeface="+mn-ea"/>
            </a:rPr>
            <a:t> </a:t>
          </a:r>
          <a:r>
            <a:rPr lang="en-US" sz="2400" kern="1200" dirty="0" err="1">
              <a:sym typeface="+mn-ea"/>
            </a:rPr>
            <a:t>người</a:t>
          </a:r>
          <a:r>
            <a:rPr lang="en-US" sz="2400" kern="1200" dirty="0">
              <a:sym typeface="+mn-ea"/>
            </a:rPr>
            <a:t> </a:t>
          </a:r>
          <a:r>
            <a:rPr lang="en-US" sz="2400" kern="1200" dirty="0" err="1">
              <a:sym typeface="+mn-ea"/>
            </a:rPr>
            <a:t>khác</a:t>
          </a:r>
          <a:r>
            <a:rPr lang="en-US" sz="2400" kern="1200" dirty="0">
              <a:sym typeface="+mn-ea"/>
            </a:rPr>
            <a:t>. </a:t>
          </a:r>
          <a:endParaRPr lang="en-US" sz="2400" kern="1200" dirty="0"/>
        </a:p>
      </dsp:txBody>
      <dsp:txXfrm>
        <a:off x="1720942" y="3576443"/>
        <a:ext cx="5490945" cy="941869"/>
      </dsp:txXfrm>
    </dsp:sp>
    <dsp:sp modelId="{95B66D3A-F06D-484B-916E-26350C178B46}">
      <dsp:nvSpPr>
        <dsp:cNvPr id="0" name=""/>
        <dsp:cNvSpPr/>
      </dsp:nvSpPr>
      <dsp:spPr>
        <a:xfrm>
          <a:off x="6116250" y="766273"/>
          <a:ext cx="650309" cy="650309"/>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6262570" y="766273"/>
        <a:ext cx="357669" cy="489358"/>
      </dsp:txXfrm>
    </dsp:sp>
    <dsp:sp modelId="{EE84C4B6-DD2C-4631-A692-389A54231226}">
      <dsp:nvSpPr>
        <dsp:cNvPr id="0" name=""/>
        <dsp:cNvSpPr/>
      </dsp:nvSpPr>
      <dsp:spPr>
        <a:xfrm>
          <a:off x="6682950" y="1948653"/>
          <a:ext cx="650309" cy="650309"/>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6829270" y="1948653"/>
        <a:ext cx="357669" cy="489358"/>
      </dsp:txXfrm>
    </dsp:sp>
    <dsp:sp modelId="{7F1AEE8D-857F-44F4-91C0-99E824CD09A9}">
      <dsp:nvSpPr>
        <dsp:cNvPr id="0" name=""/>
        <dsp:cNvSpPr/>
      </dsp:nvSpPr>
      <dsp:spPr>
        <a:xfrm>
          <a:off x="7241191" y="3131033"/>
          <a:ext cx="650309" cy="650309"/>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7387511" y="3131033"/>
        <a:ext cx="357669" cy="4893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CA25D1-33F2-45A9-A66E-D587BB5AAA01}">
      <dsp:nvSpPr>
        <dsp:cNvPr id="0" name=""/>
        <dsp:cNvSpPr/>
      </dsp:nvSpPr>
      <dsp:spPr>
        <a:xfrm>
          <a:off x="-5686345" y="-870422"/>
          <a:ext cx="6770044" cy="6770044"/>
        </a:xfrm>
        <a:prstGeom prst="blockArc">
          <a:avLst>
            <a:gd name="adj1" fmla="val 18900000"/>
            <a:gd name="adj2" fmla="val 2700000"/>
            <a:gd name="adj3" fmla="val 319"/>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A20469-1F44-4B72-A2EE-4B16707FD01D}">
      <dsp:nvSpPr>
        <dsp:cNvPr id="0" name=""/>
        <dsp:cNvSpPr/>
      </dsp:nvSpPr>
      <dsp:spPr>
        <a:xfrm>
          <a:off x="567271" y="386644"/>
          <a:ext cx="8430096" cy="77369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73660" rIns="73660" bIns="73660" numCol="1" spcCol="1270" anchor="ctr" anchorCtr="0">
          <a:noAutofit/>
        </a:bodyPr>
        <a:lstStyle/>
        <a:p>
          <a:pPr lvl="0" algn="l" defTabSz="1289050">
            <a:lnSpc>
              <a:spcPct val="90000"/>
            </a:lnSpc>
            <a:spcBef>
              <a:spcPct val="0"/>
            </a:spcBef>
            <a:spcAft>
              <a:spcPct val="35000"/>
            </a:spcAft>
          </a:pPr>
          <a:r>
            <a:rPr lang="en-US" sz="2900" kern="1200" dirty="0" err="1"/>
            <a:t>Tập</a:t>
          </a:r>
          <a:r>
            <a:rPr lang="en-US" sz="2900" kern="1200" dirty="0"/>
            <a:t> </a:t>
          </a:r>
          <a:r>
            <a:rPr lang="en-US" sz="2900" kern="1200" dirty="0" err="1"/>
            <a:t>trung</a:t>
          </a:r>
          <a:r>
            <a:rPr lang="en-US" sz="2900" kern="1200" dirty="0"/>
            <a:t> </a:t>
          </a:r>
          <a:r>
            <a:rPr lang="en-US" sz="2900" kern="1200" dirty="0" err="1"/>
            <a:t>vào</a:t>
          </a:r>
          <a:r>
            <a:rPr lang="en-US" sz="2900" kern="1200" dirty="0"/>
            <a:t> </a:t>
          </a:r>
          <a:r>
            <a:rPr lang="en-US" sz="2900" kern="1200" dirty="0" err="1"/>
            <a:t>bộ</a:t>
          </a:r>
          <a:r>
            <a:rPr lang="en-US" sz="2900" kern="1200" dirty="0"/>
            <a:t> </a:t>
          </a:r>
          <a:r>
            <a:rPr lang="en-US" sz="2900" kern="1200" dirty="0" err="1"/>
            <a:t>phận</a:t>
          </a:r>
          <a:r>
            <a:rPr lang="en-US" sz="2900" kern="1200" dirty="0"/>
            <a:t> </a:t>
          </a:r>
          <a:r>
            <a:rPr lang="en-US" sz="2900" kern="1200" dirty="0" err="1"/>
            <a:t>cụ</a:t>
          </a:r>
          <a:r>
            <a:rPr lang="en-US" sz="2900" kern="1200" dirty="0"/>
            <a:t> </a:t>
          </a:r>
          <a:r>
            <a:rPr lang="en-US" sz="2900" kern="1200" dirty="0" err="1"/>
            <a:t>thể</a:t>
          </a:r>
          <a:r>
            <a:rPr lang="en-US" sz="2900" kern="1200" dirty="0"/>
            <a:t> </a:t>
          </a:r>
          <a:r>
            <a:rPr lang="en-US" sz="2900" kern="1200" dirty="0" err="1"/>
            <a:t>của</a:t>
          </a:r>
          <a:r>
            <a:rPr lang="en-US" sz="2900" kern="1200" dirty="0"/>
            <a:t> </a:t>
          </a:r>
          <a:r>
            <a:rPr lang="en-US" sz="2900" kern="1200" dirty="0" err="1"/>
            <a:t>món</a:t>
          </a:r>
          <a:r>
            <a:rPr lang="en-US" sz="2900" kern="1200" dirty="0"/>
            <a:t> </a:t>
          </a:r>
          <a:r>
            <a:rPr lang="en-US" sz="2900" kern="1200" dirty="0" err="1"/>
            <a:t>đồ</a:t>
          </a:r>
          <a:r>
            <a:rPr lang="en-US" sz="2900" kern="1200" dirty="0"/>
            <a:t> </a:t>
          </a:r>
        </a:p>
      </dsp:txBody>
      <dsp:txXfrm>
        <a:off x="567271" y="386644"/>
        <a:ext cx="8430096" cy="773692"/>
      </dsp:txXfrm>
    </dsp:sp>
    <dsp:sp modelId="{6096D8F3-CEB1-4C7D-8267-AAAAEB4A52F5}">
      <dsp:nvSpPr>
        <dsp:cNvPr id="0" name=""/>
        <dsp:cNvSpPr/>
      </dsp:nvSpPr>
      <dsp:spPr>
        <a:xfrm>
          <a:off x="83714" y="289933"/>
          <a:ext cx="967115" cy="967115"/>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291542-5066-4500-8066-F085B4801A73}">
      <dsp:nvSpPr>
        <dsp:cNvPr id="0" name=""/>
        <dsp:cNvSpPr/>
      </dsp:nvSpPr>
      <dsp:spPr>
        <a:xfrm>
          <a:off x="1010847" y="1547384"/>
          <a:ext cx="7986521" cy="77369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73660" rIns="73660" bIns="73660" numCol="1" spcCol="1270" anchor="ctr" anchorCtr="0">
          <a:noAutofit/>
        </a:bodyPr>
        <a:lstStyle/>
        <a:p>
          <a:pPr lvl="0" algn="l" defTabSz="1289050">
            <a:lnSpc>
              <a:spcPct val="90000"/>
            </a:lnSpc>
            <a:spcBef>
              <a:spcPct val="0"/>
            </a:spcBef>
            <a:spcAft>
              <a:spcPct val="35000"/>
            </a:spcAft>
          </a:pPr>
          <a:r>
            <a:rPr lang="en-US" sz="2900" kern="1200" dirty="0"/>
            <a:t>Lo </a:t>
          </a:r>
          <a:r>
            <a:rPr lang="en-US" sz="2900" kern="1200" dirty="0" err="1"/>
            <a:t>lắng</a:t>
          </a:r>
          <a:r>
            <a:rPr lang="en-US" sz="2900" kern="1200" dirty="0"/>
            <a:t> </a:t>
          </a:r>
          <a:r>
            <a:rPr lang="en-US" sz="2900" kern="1200" dirty="0" err="1"/>
            <a:t>về</a:t>
          </a:r>
          <a:r>
            <a:rPr lang="en-US" sz="2900" kern="1200" dirty="0"/>
            <a:t> </a:t>
          </a:r>
          <a:r>
            <a:rPr lang="en-US" sz="2900" kern="1200" dirty="0" err="1"/>
            <a:t>một</a:t>
          </a:r>
          <a:r>
            <a:rPr lang="en-US" sz="2900" kern="1200" dirty="0"/>
            <a:t> </a:t>
          </a:r>
          <a:r>
            <a:rPr lang="en-US" sz="2900" kern="1200" dirty="0" err="1"/>
            <a:t>chủ</a:t>
          </a:r>
          <a:r>
            <a:rPr lang="en-US" sz="2900" kern="1200" dirty="0"/>
            <a:t> </a:t>
          </a:r>
          <a:r>
            <a:rPr lang="en-US" sz="2900" kern="1200" dirty="0" err="1"/>
            <a:t>đề</a:t>
          </a:r>
          <a:r>
            <a:rPr lang="en-US" sz="2900" kern="1200" dirty="0"/>
            <a:t> </a:t>
          </a:r>
          <a:r>
            <a:rPr lang="en-US" sz="2900" kern="1200" dirty="0" err="1"/>
            <a:t>nhất</a:t>
          </a:r>
          <a:r>
            <a:rPr lang="en-US" sz="2900" kern="1200" dirty="0"/>
            <a:t> </a:t>
          </a:r>
          <a:r>
            <a:rPr lang="en-US" sz="2900" kern="1200" dirty="0" err="1"/>
            <a:t>định</a:t>
          </a:r>
          <a:r>
            <a:rPr lang="en-US" sz="2900" kern="1200" dirty="0"/>
            <a:t> </a:t>
          </a:r>
        </a:p>
      </dsp:txBody>
      <dsp:txXfrm>
        <a:off x="1010847" y="1547384"/>
        <a:ext cx="7986521" cy="773692"/>
      </dsp:txXfrm>
    </dsp:sp>
    <dsp:sp modelId="{363AC571-C1F1-4745-801B-4A1527EE675F}">
      <dsp:nvSpPr>
        <dsp:cNvPr id="0" name=""/>
        <dsp:cNvSpPr/>
      </dsp:nvSpPr>
      <dsp:spPr>
        <a:xfrm>
          <a:off x="527289" y="1450672"/>
          <a:ext cx="967115" cy="967115"/>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EC782B-9967-418F-B148-5C71645EFFFB}">
      <dsp:nvSpPr>
        <dsp:cNvPr id="0" name=""/>
        <dsp:cNvSpPr/>
      </dsp:nvSpPr>
      <dsp:spPr>
        <a:xfrm>
          <a:off x="1010847" y="2708123"/>
          <a:ext cx="7986521" cy="77369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73660" rIns="73660" bIns="73660" numCol="1" spcCol="1270" anchor="ctr" anchorCtr="0">
          <a:noAutofit/>
        </a:bodyPr>
        <a:lstStyle/>
        <a:p>
          <a:pPr lvl="0" algn="l" defTabSz="1289050">
            <a:lnSpc>
              <a:spcPct val="90000"/>
            </a:lnSpc>
            <a:spcBef>
              <a:spcPct val="0"/>
            </a:spcBef>
            <a:spcAft>
              <a:spcPct val="35000"/>
            </a:spcAft>
          </a:pPr>
          <a:r>
            <a:rPr lang="en-US" sz="2900" kern="1200" dirty="0" err="1"/>
            <a:t>Hành</a:t>
          </a:r>
          <a:r>
            <a:rPr lang="en-US" sz="2900" kern="1200" dirty="0"/>
            <a:t> vi </a:t>
          </a:r>
          <a:r>
            <a:rPr lang="en-US" sz="2900" kern="1200" dirty="0" err="1"/>
            <a:t>rập</a:t>
          </a:r>
          <a:r>
            <a:rPr lang="en-US" sz="2900" kern="1200" dirty="0"/>
            <a:t> </a:t>
          </a:r>
          <a:r>
            <a:rPr lang="en-US" sz="2900" kern="1200" dirty="0" err="1"/>
            <a:t>khuôn</a:t>
          </a:r>
          <a:r>
            <a:rPr lang="en-US" sz="2900" kern="1200" dirty="0"/>
            <a:t> </a:t>
          </a:r>
          <a:r>
            <a:rPr lang="en-US" sz="2900" kern="1200" dirty="0" err="1"/>
            <a:t>và</a:t>
          </a:r>
          <a:r>
            <a:rPr lang="en-US" sz="2900" kern="1200" dirty="0"/>
            <a:t> </a:t>
          </a:r>
          <a:r>
            <a:rPr lang="en-US" sz="2900" kern="1200" dirty="0" err="1"/>
            <a:t>sở</a:t>
          </a:r>
          <a:r>
            <a:rPr lang="en-US" sz="2900" kern="1200" dirty="0"/>
            <a:t> </a:t>
          </a:r>
          <a:r>
            <a:rPr lang="en-US" sz="2900" kern="1200" dirty="0" err="1"/>
            <a:t>thích</a:t>
          </a:r>
          <a:r>
            <a:rPr lang="en-US" sz="2900" kern="1200" dirty="0"/>
            <a:t> </a:t>
          </a:r>
          <a:r>
            <a:rPr lang="en-US" sz="2900" kern="1200" dirty="0" err="1"/>
            <a:t>định</a:t>
          </a:r>
          <a:r>
            <a:rPr lang="en-US" sz="2900" kern="1200" dirty="0"/>
            <a:t> </a:t>
          </a:r>
          <a:r>
            <a:rPr lang="en-US" sz="2900" kern="1200" dirty="0" err="1"/>
            <a:t>hình</a:t>
          </a:r>
          <a:r>
            <a:rPr lang="en-US" sz="2900" kern="1200" dirty="0"/>
            <a:t> </a:t>
          </a:r>
        </a:p>
      </dsp:txBody>
      <dsp:txXfrm>
        <a:off x="1010847" y="2708123"/>
        <a:ext cx="7986521" cy="773692"/>
      </dsp:txXfrm>
    </dsp:sp>
    <dsp:sp modelId="{C415FB0D-B7DA-4BF7-9F49-3110EE9F020D}">
      <dsp:nvSpPr>
        <dsp:cNvPr id="0" name=""/>
        <dsp:cNvSpPr/>
      </dsp:nvSpPr>
      <dsp:spPr>
        <a:xfrm>
          <a:off x="527289" y="2611412"/>
          <a:ext cx="967115" cy="967115"/>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FB1F21-5944-449D-9AF9-110E722CAC2E}">
      <dsp:nvSpPr>
        <dsp:cNvPr id="0" name=""/>
        <dsp:cNvSpPr/>
      </dsp:nvSpPr>
      <dsp:spPr>
        <a:xfrm>
          <a:off x="567271" y="3868862"/>
          <a:ext cx="8430096" cy="77369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73660" rIns="73660" bIns="73660" numCol="1" spcCol="1270" anchor="ctr" anchorCtr="0">
          <a:noAutofit/>
        </a:bodyPr>
        <a:lstStyle/>
        <a:p>
          <a:pPr lvl="0" algn="l" defTabSz="1289050">
            <a:lnSpc>
              <a:spcPct val="90000"/>
            </a:lnSpc>
            <a:spcBef>
              <a:spcPct val="0"/>
            </a:spcBef>
            <a:spcAft>
              <a:spcPct val="35000"/>
            </a:spcAft>
          </a:pPr>
          <a:r>
            <a:rPr lang="en-US" sz="2900" kern="1200" dirty="0" err="1"/>
            <a:t>Hành</a:t>
          </a:r>
          <a:r>
            <a:rPr lang="en-US" sz="2900" kern="1200" dirty="0"/>
            <a:t> vi </a:t>
          </a:r>
          <a:r>
            <a:rPr lang="en-US" sz="2900" kern="1200" dirty="0" err="1"/>
            <a:t>tự</a:t>
          </a:r>
          <a:r>
            <a:rPr lang="en-US" sz="2900" kern="1200" dirty="0"/>
            <a:t> </a:t>
          </a:r>
          <a:r>
            <a:rPr lang="en-US" sz="2900" kern="1200" dirty="0" err="1"/>
            <a:t>kích</a:t>
          </a:r>
          <a:r>
            <a:rPr lang="en-US" sz="2900" kern="1200" dirty="0"/>
            <a:t> </a:t>
          </a:r>
          <a:r>
            <a:rPr lang="en-US" sz="2900" kern="1200" dirty="0" err="1"/>
            <a:t>thích</a:t>
          </a:r>
          <a:r>
            <a:rPr lang="en-US" sz="2900" kern="1200" dirty="0"/>
            <a:t>: quay </a:t>
          </a:r>
          <a:r>
            <a:rPr lang="en-US" sz="2900" kern="1200" dirty="0" err="1"/>
            <a:t>tròn</a:t>
          </a:r>
          <a:r>
            <a:rPr lang="en-US" sz="2900" kern="1200" dirty="0"/>
            <a:t>, </a:t>
          </a:r>
          <a:r>
            <a:rPr lang="en-US" sz="2900" kern="1200" dirty="0" err="1"/>
            <a:t>tự</a:t>
          </a:r>
          <a:r>
            <a:rPr lang="en-US" sz="2900" kern="1200" dirty="0"/>
            <a:t> </a:t>
          </a:r>
          <a:r>
            <a:rPr lang="en-US" sz="2900" kern="1200" dirty="0" err="1"/>
            <a:t>đấm</a:t>
          </a:r>
          <a:r>
            <a:rPr lang="en-US" sz="2900" kern="1200" dirty="0"/>
            <a:t> </a:t>
          </a:r>
          <a:r>
            <a:rPr lang="en-US" sz="2900" kern="1200" dirty="0" err="1"/>
            <a:t>mình</a:t>
          </a:r>
          <a:r>
            <a:rPr lang="en-US" sz="2900" kern="1200" dirty="0"/>
            <a:t>…</a:t>
          </a:r>
        </a:p>
      </dsp:txBody>
      <dsp:txXfrm>
        <a:off x="567271" y="3868862"/>
        <a:ext cx="8430096" cy="773692"/>
      </dsp:txXfrm>
    </dsp:sp>
    <dsp:sp modelId="{9933187D-1D39-49D0-8923-51DA739464F6}">
      <dsp:nvSpPr>
        <dsp:cNvPr id="0" name=""/>
        <dsp:cNvSpPr/>
      </dsp:nvSpPr>
      <dsp:spPr>
        <a:xfrm>
          <a:off x="83714" y="3772151"/>
          <a:ext cx="967115" cy="967115"/>
        </a:xfrm>
        <a:prstGeom prst="ellipse">
          <a:avLst/>
        </a:prstGeom>
        <a:solidFill>
          <a:schemeClr val="lt1">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E11A2A-B23F-43A3-BAC3-CF7C75E70C69}">
      <dsp:nvSpPr>
        <dsp:cNvPr id="0" name=""/>
        <dsp:cNvSpPr/>
      </dsp:nvSpPr>
      <dsp:spPr>
        <a:xfrm>
          <a:off x="3346340" y="1402"/>
          <a:ext cx="2138898" cy="139028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err="1"/>
            <a:t>Đặc</a:t>
          </a:r>
          <a:r>
            <a:rPr lang="en-US" sz="2500" kern="1200" dirty="0"/>
            <a:t> </a:t>
          </a:r>
          <a:r>
            <a:rPr lang="en-US" sz="2500" kern="1200" dirty="0" err="1"/>
            <a:t>điểm</a:t>
          </a:r>
          <a:r>
            <a:rPr lang="en-US" sz="2500" kern="1200" dirty="0"/>
            <a:t> </a:t>
          </a:r>
          <a:r>
            <a:rPr lang="en-US" sz="2500" kern="1200" dirty="0" err="1"/>
            <a:t>cảm</a:t>
          </a:r>
          <a:r>
            <a:rPr lang="en-US" sz="2500" kern="1200" dirty="0"/>
            <a:t> </a:t>
          </a:r>
          <a:r>
            <a:rPr lang="en-US" sz="2500" kern="1200" dirty="0" err="1"/>
            <a:t>giác</a:t>
          </a:r>
          <a:endParaRPr lang="en-US" sz="2500" kern="1200" dirty="0"/>
        </a:p>
      </dsp:txBody>
      <dsp:txXfrm>
        <a:off x="3414208" y="69270"/>
        <a:ext cx="2003162" cy="1254547"/>
      </dsp:txXfrm>
    </dsp:sp>
    <dsp:sp modelId="{BCC121E9-2AB1-498B-82C5-4922D65EA8FF}">
      <dsp:nvSpPr>
        <dsp:cNvPr id="0" name=""/>
        <dsp:cNvSpPr/>
      </dsp:nvSpPr>
      <dsp:spPr>
        <a:xfrm>
          <a:off x="1636499" y="696544"/>
          <a:ext cx="5558580" cy="5558580"/>
        </a:xfrm>
        <a:custGeom>
          <a:avLst/>
          <a:gdLst/>
          <a:ahLst/>
          <a:cxnLst/>
          <a:rect l="0" t="0" r="0" b="0"/>
          <a:pathLst>
            <a:path>
              <a:moveTo>
                <a:pt x="3863453" y="220180"/>
              </a:moveTo>
              <a:arcTo wR="2779290" hR="2779290" stAng="17577592" swAng="196291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C367E8A-F2BB-422B-B82B-4F706B891FC0}">
      <dsp:nvSpPr>
        <dsp:cNvPr id="0" name=""/>
        <dsp:cNvSpPr/>
      </dsp:nvSpPr>
      <dsp:spPr>
        <a:xfrm>
          <a:off x="5989602" y="1921844"/>
          <a:ext cx="2138898" cy="139028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err="1"/>
            <a:t>Đặc</a:t>
          </a:r>
          <a:r>
            <a:rPr lang="en-US" sz="2500" kern="1200" dirty="0"/>
            <a:t> </a:t>
          </a:r>
          <a:r>
            <a:rPr lang="en-US" sz="2500" kern="1200" dirty="0" err="1"/>
            <a:t>điểm</a:t>
          </a:r>
          <a:r>
            <a:rPr lang="en-US" sz="2500" kern="1200" dirty="0"/>
            <a:t> </a:t>
          </a:r>
          <a:r>
            <a:rPr lang="en-US" sz="2500" kern="1200" dirty="0" err="1"/>
            <a:t>nhận</a:t>
          </a:r>
          <a:r>
            <a:rPr lang="en-US" sz="2500" kern="1200" dirty="0"/>
            <a:t> </a:t>
          </a:r>
          <a:r>
            <a:rPr lang="en-US" sz="2500" kern="1200" dirty="0" err="1"/>
            <a:t>thức</a:t>
          </a:r>
          <a:r>
            <a:rPr lang="en-US" sz="2500" kern="1200" dirty="0"/>
            <a:t> </a:t>
          </a:r>
        </a:p>
      </dsp:txBody>
      <dsp:txXfrm>
        <a:off x="6057470" y="1989712"/>
        <a:ext cx="2003162" cy="1254547"/>
      </dsp:txXfrm>
    </dsp:sp>
    <dsp:sp modelId="{70EC442C-C006-4EAE-90CF-66A538027242}">
      <dsp:nvSpPr>
        <dsp:cNvPr id="0" name=""/>
        <dsp:cNvSpPr/>
      </dsp:nvSpPr>
      <dsp:spPr>
        <a:xfrm>
          <a:off x="1636499" y="696544"/>
          <a:ext cx="5558580" cy="5558580"/>
        </a:xfrm>
        <a:custGeom>
          <a:avLst/>
          <a:gdLst/>
          <a:ahLst/>
          <a:cxnLst/>
          <a:rect l="0" t="0" r="0" b="0"/>
          <a:pathLst>
            <a:path>
              <a:moveTo>
                <a:pt x="5554746" y="2633358"/>
              </a:moveTo>
              <a:arcTo wR="2779290" hR="2779290" stAng="21419411" swAng="219736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88E8E06-5E1C-49B1-BF7B-97F653A0D9BF}">
      <dsp:nvSpPr>
        <dsp:cNvPr id="0" name=""/>
        <dsp:cNvSpPr/>
      </dsp:nvSpPr>
      <dsp:spPr>
        <a:xfrm>
          <a:off x="4979966" y="5029185"/>
          <a:ext cx="2138898" cy="139028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err="1"/>
            <a:t>Đặc</a:t>
          </a:r>
          <a:r>
            <a:rPr lang="en-US" sz="2500" kern="1200" dirty="0"/>
            <a:t> </a:t>
          </a:r>
          <a:r>
            <a:rPr lang="en-US" sz="2500" kern="1200" dirty="0" err="1"/>
            <a:t>điểm</a:t>
          </a:r>
          <a:r>
            <a:rPr lang="en-US" sz="2500" kern="1200" dirty="0"/>
            <a:t> </a:t>
          </a:r>
          <a:r>
            <a:rPr lang="en-US" sz="2500" kern="1200" dirty="0" err="1"/>
            <a:t>ngôn</a:t>
          </a:r>
          <a:r>
            <a:rPr lang="en-US" sz="2500" kern="1200" dirty="0"/>
            <a:t> </a:t>
          </a:r>
          <a:r>
            <a:rPr lang="en-US" sz="2500" kern="1200" dirty="0" err="1"/>
            <a:t>ngữ</a:t>
          </a:r>
          <a:r>
            <a:rPr lang="en-US" sz="2500" kern="1200" dirty="0"/>
            <a:t> </a:t>
          </a:r>
          <a:r>
            <a:rPr lang="en-US" sz="2500" kern="1200" dirty="0" err="1"/>
            <a:t>và</a:t>
          </a:r>
          <a:r>
            <a:rPr lang="en-US" sz="2500" kern="1200" dirty="0"/>
            <a:t> GTXH</a:t>
          </a:r>
        </a:p>
      </dsp:txBody>
      <dsp:txXfrm>
        <a:off x="5047834" y="5097053"/>
        <a:ext cx="2003162" cy="1254547"/>
      </dsp:txXfrm>
    </dsp:sp>
    <dsp:sp modelId="{27A28851-2046-4208-9601-FC0CBA705DED}">
      <dsp:nvSpPr>
        <dsp:cNvPr id="0" name=""/>
        <dsp:cNvSpPr/>
      </dsp:nvSpPr>
      <dsp:spPr>
        <a:xfrm>
          <a:off x="1636499" y="696544"/>
          <a:ext cx="5558580" cy="5558580"/>
        </a:xfrm>
        <a:custGeom>
          <a:avLst/>
          <a:gdLst/>
          <a:ahLst/>
          <a:cxnLst/>
          <a:rect l="0" t="0" r="0" b="0"/>
          <a:pathLst>
            <a:path>
              <a:moveTo>
                <a:pt x="3332413" y="5502984"/>
              </a:moveTo>
              <a:arcTo wR="2779290" hR="2779290" stAng="4711234" swAng="137753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555E751-9D23-40E0-84E8-48A5760281BA}">
      <dsp:nvSpPr>
        <dsp:cNvPr id="0" name=""/>
        <dsp:cNvSpPr/>
      </dsp:nvSpPr>
      <dsp:spPr>
        <a:xfrm>
          <a:off x="1712715" y="5029185"/>
          <a:ext cx="2138898" cy="139028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err="1"/>
            <a:t>Đặc</a:t>
          </a:r>
          <a:r>
            <a:rPr lang="en-US" sz="2500" kern="1200" dirty="0"/>
            <a:t> </a:t>
          </a:r>
          <a:r>
            <a:rPr lang="en-US" sz="2500" kern="1200" dirty="0" err="1"/>
            <a:t>điểm</a:t>
          </a:r>
          <a:r>
            <a:rPr lang="en-US" sz="2500" kern="1200" dirty="0"/>
            <a:t> </a:t>
          </a:r>
          <a:r>
            <a:rPr lang="en-US" sz="2500" kern="1200" dirty="0" err="1"/>
            <a:t>tình</a:t>
          </a:r>
          <a:r>
            <a:rPr lang="en-US" sz="2500" kern="1200" dirty="0"/>
            <a:t> </a:t>
          </a:r>
          <a:r>
            <a:rPr lang="en-US" sz="2500" kern="1200" dirty="0" err="1"/>
            <a:t>cảm</a:t>
          </a:r>
          <a:r>
            <a:rPr lang="en-US" sz="2500" kern="1200" dirty="0"/>
            <a:t> XH</a:t>
          </a:r>
        </a:p>
      </dsp:txBody>
      <dsp:txXfrm>
        <a:off x="1780583" y="5097053"/>
        <a:ext cx="2003162" cy="1254547"/>
      </dsp:txXfrm>
    </dsp:sp>
    <dsp:sp modelId="{8FAF9040-1751-41AE-B365-5D22CB791C6A}">
      <dsp:nvSpPr>
        <dsp:cNvPr id="0" name=""/>
        <dsp:cNvSpPr/>
      </dsp:nvSpPr>
      <dsp:spPr>
        <a:xfrm>
          <a:off x="1636499" y="696544"/>
          <a:ext cx="5558580" cy="5558580"/>
        </a:xfrm>
        <a:custGeom>
          <a:avLst/>
          <a:gdLst/>
          <a:ahLst/>
          <a:cxnLst/>
          <a:rect l="0" t="0" r="0" b="0"/>
          <a:pathLst>
            <a:path>
              <a:moveTo>
                <a:pt x="464707" y="4317847"/>
              </a:moveTo>
              <a:arcTo wR="2779290" hR="2779290" stAng="8783225" swAng="219736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F91082D-6343-42D1-9EBD-BF9295C58090}">
      <dsp:nvSpPr>
        <dsp:cNvPr id="0" name=""/>
        <dsp:cNvSpPr/>
      </dsp:nvSpPr>
      <dsp:spPr>
        <a:xfrm>
          <a:off x="703078" y="1921844"/>
          <a:ext cx="2138898" cy="139028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err="1"/>
            <a:t>Đặc</a:t>
          </a:r>
          <a:r>
            <a:rPr lang="en-US" sz="2500" kern="1200" dirty="0"/>
            <a:t> </a:t>
          </a:r>
          <a:r>
            <a:rPr lang="en-US" sz="2500" kern="1200" dirty="0" err="1"/>
            <a:t>điểm</a:t>
          </a:r>
          <a:r>
            <a:rPr lang="en-US" sz="2500" kern="1200" dirty="0"/>
            <a:t> </a:t>
          </a:r>
          <a:r>
            <a:rPr lang="en-US" sz="2500" kern="1200" dirty="0" err="1"/>
            <a:t>hành</a:t>
          </a:r>
          <a:r>
            <a:rPr lang="en-US" sz="2500" kern="1200" dirty="0"/>
            <a:t> vi</a:t>
          </a:r>
        </a:p>
      </dsp:txBody>
      <dsp:txXfrm>
        <a:off x="770946" y="1989712"/>
        <a:ext cx="2003162" cy="1254547"/>
      </dsp:txXfrm>
    </dsp:sp>
    <dsp:sp modelId="{09BE3BF5-875F-40DD-A4B7-098800C91A1C}">
      <dsp:nvSpPr>
        <dsp:cNvPr id="0" name=""/>
        <dsp:cNvSpPr/>
      </dsp:nvSpPr>
      <dsp:spPr>
        <a:xfrm>
          <a:off x="1636499" y="696544"/>
          <a:ext cx="5558580" cy="5558580"/>
        </a:xfrm>
        <a:custGeom>
          <a:avLst/>
          <a:gdLst/>
          <a:ahLst/>
          <a:cxnLst/>
          <a:rect l="0" t="0" r="0" b="0"/>
          <a:pathLst>
            <a:path>
              <a:moveTo>
                <a:pt x="484002" y="1212093"/>
              </a:moveTo>
              <a:arcTo wR="2779290" hR="2779290" stAng="12859489" swAng="196291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ycle6#1">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endSty" val="noArr"/>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8/14/2023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ndara" panose="020E0502030303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ndara" panose="020E0502030303020204" pitchFamily="34" charset="0"/>
              </a:defRPr>
            </a:lvl1pPr>
          </a:lstStyle>
          <a:p>
            <a:fld id="{EBE068D8-2247-40DD-841E-C4ED741F498F}" type="datetimeFigureOut">
              <a:rPr lang="en-US" smtClean="0"/>
              <a:t>8/14/2023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ndara" panose="020E0502030303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ndara" panose="020E0502030303020204" pitchFamily="34" charset="0"/>
              </a:defRPr>
            </a:lvl1pPr>
          </a:lstStyle>
          <a:p>
            <a:fld id="{216E91E0-6A96-43E0-B6FF-75037ED6DE05}" type="slidenum">
              <a:rPr lang="en-US" smtClean="0"/>
              <a:t>‹#›</a:t>
            </a:fld>
            <a:endParaRPr lang="en-US" dirty="0"/>
          </a:p>
        </p:txBody>
      </p:sp>
    </p:spTree>
    <p:extLst>
      <p:ext uri="{BB962C8B-B14F-4D97-AF65-F5344CB8AC3E}">
        <p14:creationId xmlns:p14="http://schemas.microsoft.com/office/powerpoint/2010/main" val="4264292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ndara" panose="020E0502030303020204" pitchFamily="34" charset="0"/>
        <a:ea typeface="+mn-ea"/>
        <a:cs typeface="+mn-cs"/>
      </a:defRPr>
    </a:lvl1pPr>
    <a:lvl2pPr marL="457200" algn="l" defTabSz="914400" rtl="0" eaLnBrk="1" latinLnBrk="0" hangingPunct="1">
      <a:defRPr sz="1200" kern="1200">
        <a:solidFill>
          <a:schemeClr val="tx1"/>
        </a:solidFill>
        <a:latin typeface="Candara" panose="020E0502030303020204" pitchFamily="34" charset="0"/>
        <a:ea typeface="+mn-ea"/>
        <a:cs typeface="+mn-cs"/>
      </a:defRPr>
    </a:lvl2pPr>
    <a:lvl3pPr marL="914400" algn="l" defTabSz="914400" rtl="0" eaLnBrk="1" latinLnBrk="0" hangingPunct="1">
      <a:defRPr sz="1200" kern="1200">
        <a:solidFill>
          <a:schemeClr val="tx1"/>
        </a:solidFill>
        <a:latin typeface="Candara" panose="020E0502030303020204" pitchFamily="34" charset="0"/>
        <a:ea typeface="+mn-ea"/>
        <a:cs typeface="+mn-cs"/>
      </a:defRPr>
    </a:lvl3pPr>
    <a:lvl4pPr marL="1371600" algn="l" defTabSz="914400" rtl="0" eaLnBrk="1" latinLnBrk="0" hangingPunct="1">
      <a:defRPr sz="1200" kern="1200">
        <a:solidFill>
          <a:schemeClr val="tx1"/>
        </a:solidFill>
        <a:latin typeface="Candara" panose="020E0502030303020204" pitchFamily="34" charset="0"/>
        <a:ea typeface="+mn-ea"/>
        <a:cs typeface="+mn-cs"/>
      </a:defRPr>
    </a:lvl4pPr>
    <a:lvl5pPr marL="1828800" algn="l" defTabSz="914400" rtl="0" eaLnBrk="1" latinLnBrk="0" hangingPunct="1">
      <a:defRPr sz="1200" kern="1200">
        <a:solidFill>
          <a:schemeClr val="tx1"/>
        </a:solidFill>
        <a:latin typeface="Candara" panose="020E0502030303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7D8F4D7-D659-44C5-88C1-6491807626B3}" type="datetimeFigureOut">
              <a:rPr lang="en-US" smtClean="0"/>
              <a:t>8/14/2023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02DDEAA-95D7-4860-A8BF-F405EE91581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7D8F4D7-D659-44C5-88C1-6491807626B3}"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2DDEAA-95D7-4860-A8BF-F405EE91581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7D8F4D7-D659-44C5-88C1-6491807626B3}" type="datetimeFigureOut">
              <a:rPr lang="en-US" smtClean="0"/>
              <a:t>8/14/2023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7D8F4D7-D659-44C5-88C1-6491807626B3}" type="datetimeFigureOut">
              <a:rPr lang="en-US" smtClean="0"/>
              <a:t>8/14/2023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D8F4D7-D659-44C5-88C1-6491807626B3}" type="datetimeFigureOut">
              <a:rPr lang="en-US" smtClean="0"/>
              <a:t>8/14/2023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2DDEAA-95D7-4860-A8BF-F405EE91581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7D8F4D7-D659-44C5-88C1-6491807626B3}"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02DDEAA-95D7-4860-A8BF-F405EE915812}"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7D8F4D7-D659-44C5-88C1-6491807626B3}" type="datetimeFigureOut">
              <a:rPr lang="en-US" smtClean="0"/>
              <a:t>8/14/2023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02DDEAA-95D7-4860-A8BF-F405EE915812}"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9.wmf"/><Relationship Id="rId2" Type="http://schemas.openxmlformats.org/officeDocument/2006/relationships/slideLayout" Target="../slideLayouts/slideLayout6.xml"/><Relationship Id="rId16" Type="http://schemas.openxmlformats.org/officeDocument/2006/relationships/image" Target="../media/image11.wmf"/><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 Id="rId14" Type="http://schemas.openxmlformats.org/officeDocument/2006/relationships/image" Target="../media/image10.wmf"/></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ình nền powerpoint đơn giản [TẢI MIỄN PHÍ]">
            <a:extLst>
              <a:ext uri="{FF2B5EF4-FFF2-40B4-BE49-F238E27FC236}">
                <a16:creationId xmlns="" xmlns:a16="http://schemas.microsoft.com/office/drawing/2014/main" id="{E7160AB0-B745-7DC7-209C-56EB90D5B6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206"/>
            <a:ext cx="9144000" cy="6849794"/>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 xmlns:a16="http://schemas.microsoft.com/office/drawing/2014/main" id="{E57C0EBF-DE55-1447-7DD0-435E99FCE9F4}"/>
              </a:ext>
            </a:extLst>
          </p:cNvPr>
          <p:cNvSpPr txBox="1">
            <a:spLocks/>
          </p:cNvSpPr>
          <p:nvPr/>
        </p:nvSpPr>
        <p:spPr>
          <a:xfrm>
            <a:off x="685800" y="1600200"/>
            <a:ext cx="7620000" cy="304800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3200" b="1" dirty="0"/>
              <a:t>TẬP HUẤN </a:t>
            </a:r>
          </a:p>
          <a:p>
            <a:pPr marL="0" indent="0" algn="ctr">
              <a:buNone/>
            </a:pPr>
            <a:r>
              <a:rPr lang="en-US" sz="3200" b="1" dirty="0"/>
              <a:t>CÁN BỘ QUẢN LÝ, GIÁO VIÊN </a:t>
            </a:r>
          </a:p>
          <a:p>
            <a:pPr marL="0" indent="0" algn="ctr">
              <a:buNone/>
            </a:pPr>
            <a:r>
              <a:rPr lang="en-US" sz="3200" b="1" dirty="0"/>
              <a:t>VỀ THỰC HIỆN CHƯƠNG TRÌNH GDPT  2018 CHO HS RỐI LOẠN PHỔ TỰ KỈ HỌC </a:t>
            </a:r>
          </a:p>
          <a:p>
            <a:pPr marL="0" indent="0" algn="ctr">
              <a:buNone/>
            </a:pPr>
            <a:r>
              <a:rPr lang="en-US" sz="3200" b="1" dirty="0"/>
              <a:t>HÒA NHẬP CẤP TRUNG HỌC CƠ SỞ</a:t>
            </a:r>
          </a:p>
        </p:txBody>
      </p:sp>
      <p:sp>
        <p:nvSpPr>
          <p:cNvPr id="5" name="Subtitle 2">
            <a:extLst>
              <a:ext uri="{FF2B5EF4-FFF2-40B4-BE49-F238E27FC236}">
                <a16:creationId xmlns="" xmlns:a16="http://schemas.microsoft.com/office/drawing/2014/main" id="{331CF8A9-CC8C-DDDD-E911-07D020CDACC9}"/>
              </a:ext>
            </a:extLst>
          </p:cNvPr>
          <p:cNvSpPr txBox="1"/>
          <p:nvPr/>
        </p:nvSpPr>
        <p:spPr>
          <a:xfrm>
            <a:off x="1143000" y="4724400"/>
            <a:ext cx="6934200" cy="1066800"/>
          </a:xfrm>
          <a:prstGeom prst="rect">
            <a:avLst/>
          </a:prstGeom>
          <a:noFill/>
        </p:spPr>
        <p:txBody>
          <a:bodyPr vert="horz" lIns="91440" tIns="45720" rIns="91440" bIns="45720" rtlCol="0">
            <a:normAutofit/>
          </a:bodyPr>
          <a:lstStyle>
            <a:lvl1pPr marL="0" indent="0" algn="ctr" defTabSz="914400" rtl="0" eaLnBrk="1" latinLnBrk="0" hangingPunct="1">
              <a:spcBef>
                <a:spcPct val="20000"/>
              </a:spcBef>
              <a:buClr>
                <a:schemeClr val="accent1"/>
              </a:buClr>
              <a:buSzPct val="100000"/>
              <a:buFont typeface="Symbol" panose="05050102010706020507" pitchFamily="18" charset="2"/>
              <a:buNone/>
              <a:defRPr sz="2000" kern="1200">
                <a:solidFill>
                  <a:srgbClr val="FFFFFF"/>
                </a:solidFill>
                <a:latin typeface="+mn-lt"/>
                <a:ea typeface="+mn-ea"/>
                <a:cs typeface="+mn-cs"/>
              </a:defRPr>
            </a:lvl1pPr>
            <a:lvl2pPr marL="457200" indent="0" algn="ctr" defTabSz="914400" rtl="0" eaLnBrk="1" latinLnBrk="0" hangingPunct="1">
              <a:spcBef>
                <a:spcPct val="20000"/>
              </a:spcBef>
              <a:buClr>
                <a:schemeClr val="accent1"/>
              </a:buClr>
              <a:buSzPct val="100000"/>
              <a:buFont typeface="Symbol" panose="05050102010706020507"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100000"/>
              <a:buFont typeface="Symbol" panose="05050102010706020507"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100000"/>
              <a:buFont typeface="Symbol" panose="05050102010706020507"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Symbol" panose="05050102010706020507" pitchFamily="18" charset="2"/>
              <a:buNone/>
              <a:defRPr sz="1600" kern="1200">
                <a:solidFill>
                  <a:schemeClr val="tx1">
                    <a:tint val="75000"/>
                  </a:schemeClr>
                </a:solidFill>
                <a:latin typeface="+mn-lt"/>
                <a:ea typeface="+mn-ea"/>
                <a:cs typeface="+mn-cs"/>
              </a:defRPr>
            </a:lvl5pPr>
            <a:lvl6pPr marL="2286000" indent="0" algn="ctr" defTabSz="914400" rtl="0" eaLnBrk="1" latinLnBrk="0" hangingPunct="1">
              <a:spcBef>
                <a:spcPts val="385"/>
              </a:spcBef>
              <a:buClr>
                <a:schemeClr val="accent1"/>
              </a:buClr>
              <a:buFont typeface="Symbol" panose="05050102010706020507"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ts val="385"/>
              </a:spcBef>
              <a:buClr>
                <a:schemeClr val="accent1"/>
              </a:buClr>
              <a:buFont typeface="Symbol" panose="05050102010706020507"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ts val="385"/>
              </a:spcBef>
              <a:buClr>
                <a:schemeClr val="accent1"/>
              </a:buClr>
              <a:buFont typeface="Symbol" panose="05050102010706020507"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ts val="385"/>
              </a:spcBef>
              <a:buClr>
                <a:schemeClr val="accent1"/>
              </a:buClr>
              <a:buFont typeface="Symbol" panose="05050102010706020507" pitchFamily="18" charset="2"/>
              <a:buNone/>
              <a:defRPr sz="1400" kern="1200">
                <a:solidFill>
                  <a:schemeClr val="tx1">
                    <a:tint val="75000"/>
                  </a:schemeClr>
                </a:solidFill>
                <a:latin typeface="+mn-lt"/>
                <a:ea typeface="+mn-ea"/>
                <a:cs typeface="+mn-cs"/>
              </a:defRPr>
            </a:lvl9pPr>
          </a:lstStyle>
          <a:p>
            <a:pPr lvl="0" algn="ctr">
              <a:buSzTx/>
            </a:pPr>
            <a:r>
              <a:rPr lang="en-US" b="1" smtClean="0">
                <a:solidFill>
                  <a:srgbClr val="0070C0"/>
                </a:solidFill>
                <a:latin typeface="Times New Roman" panose="02020603050405020304" pitchFamily="18" charset="0"/>
                <a:cs typeface="Times New Roman" panose="02020603050405020304" pitchFamily="18" charset="0"/>
                <a:sym typeface="+mn-ea"/>
              </a:rPr>
              <a:t>Ngô Thị Phương: HT trường THCS Võ Bẩm</a:t>
            </a:r>
          </a:p>
          <a:p>
            <a:pPr lvl="0" algn="ctr">
              <a:buSzTx/>
            </a:pPr>
            <a:r>
              <a:rPr lang="en-US" b="1" smtClean="0">
                <a:solidFill>
                  <a:srgbClr val="0070C0"/>
                </a:solidFill>
                <a:latin typeface="Times New Roman" panose="02020603050405020304" pitchFamily="18" charset="0"/>
                <a:cs typeface="Times New Roman" panose="02020603050405020304" pitchFamily="18" charset="0"/>
                <a:sym typeface="+mn-ea"/>
              </a:rPr>
              <a:t>Phạm Thị Ngân Vương: GV THCS TT Châu Ổ</a:t>
            </a:r>
            <a:endParaRPr lang="en-US" b="1" dirty="0">
              <a:solidFill>
                <a:srgbClr val="0070C0"/>
              </a:solidFill>
              <a:latin typeface="Times New Roman" panose="02020603050405020304" pitchFamily="18" charset="0"/>
              <a:cs typeface="Times New Roman" panose="02020603050405020304" pitchFamily="18" charset="0"/>
              <a:sym typeface="+mn-ea"/>
            </a:endParaRPr>
          </a:p>
          <a:p>
            <a:pPr lvl="0" algn="ctr">
              <a:buSzTx/>
            </a:pPr>
            <a:endParaRPr lang="en-US" sz="3200" b="1" dirty="0" err="1">
              <a:solidFill>
                <a:srgbClr val="0070C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37888454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50+ hình nền PowerPoint đẹp và độc đáo gây ấn tượng cho bài thuyết trình -  BlogAnChoi">
            <a:extLst>
              <a:ext uri="{FF2B5EF4-FFF2-40B4-BE49-F238E27FC236}">
                <a16:creationId xmlns="" xmlns:a16="http://schemas.microsoft.com/office/drawing/2014/main" id="{F1185D79-D350-D1C0-6AA2-587FB047DC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08" y="25790"/>
            <a:ext cx="9114692" cy="683220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5">
            <a:extLst>
              <a:ext uri="{FF2B5EF4-FFF2-40B4-BE49-F238E27FC236}">
                <a16:creationId xmlns="" xmlns:a16="http://schemas.microsoft.com/office/drawing/2014/main" id="{8A9FC0ED-23F6-0B11-AE8B-3000A0E4CF2C}"/>
              </a:ext>
            </a:extLst>
          </p:cNvPr>
          <p:cNvSpPr txBox="1">
            <a:spLocks/>
          </p:cNvSpPr>
          <p:nvPr/>
        </p:nvSpPr>
        <p:spPr>
          <a:xfrm>
            <a:off x="1066800" y="2819400"/>
            <a:ext cx="7086600" cy="986145"/>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err="1"/>
              <a:t>Xem</a:t>
            </a:r>
            <a:r>
              <a:rPr lang="en-US" sz="3200" b="1" dirty="0"/>
              <a:t> video </a:t>
            </a:r>
            <a:r>
              <a:rPr lang="en-US" sz="3200" b="1" dirty="0" err="1"/>
              <a:t>và</a:t>
            </a:r>
            <a:r>
              <a:rPr lang="en-US" sz="3200" b="1" dirty="0"/>
              <a:t> </a:t>
            </a:r>
            <a:r>
              <a:rPr lang="en-US" sz="3200" b="1" dirty="0" err="1"/>
              <a:t>nêu</a:t>
            </a:r>
            <a:r>
              <a:rPr lang="en-US" sz="3200" b="1" dirty="0"/>
              <a:t> </a:t>
            </a:r>
            <a:r>
              <a:rPr lang="en-US" sz="3200" b="1" dirty="0" err="1"/>
              <a:t>các</a:t>
            </a:r>
            <a:r>
              <a:rPr lang="en-US" sz="3200" b="1" dirty="0"/>
              <a:t> </a:t>
            </a:r>
            <a:r>
              <a:rPr lang="en-US" sz="3200" b="1" dirty="0" err="1"/>
              <a:t>dấu</a:t>
            </a:r>
            <a:r>
              <a:rPr lang="en-US" sz="3200" b="1" dirty="0"/>
              <a:t> </a:t>
            </a:r>
            <a:r>
              <a:rPr lang="en-US" sz="3200" b="1" dirty="0" err="1"/>
              <a:t>hiệu</a:t>
            </a:r>
            <a:r>
              <a:rPr lang="en-US" sz="3200" b="1" dirty="0"/>
              <a:t> </a:t>
            </a:r>
            <a:r>
              <a:rPr lang="en-US" sz="3200" b="1" dirty="0" err="1"/>
              <a:t>nhận</a:t>
            </a:r>
            <a:r>
              <a:rPr lang="en-US" sz="3200" b="1" dirty="0"/>
              <a:t> </a:t>
            </a:r>
            <a:r>
              <a:rPr lang="en-US" sz="3200" b="1" dirty="0" err="1"/>
              <a:t>biết</a:t>
            </a:r>
            <a:r>
              <a:rPr lang="en-US" sz="3200" b="1" dirty="0"/>
              <a:t> HS RLPTK </a:t>
            </a:r>
          </a:p>
        </p:txBody>
      </p:sp>
      <p:sp>
        <p:nvSpPr>
          <p:cNvPr id="2" name="Rectangle 1"/>
          <p:cNvSpPr/>
          <p:nvPr/>
        </p:nvSpPr>
        <p:spPr>
          <a:xfrm>
            <a:off x="2895900" y="4343400"/>
            <a:ext cx="3352200" cy="369332"/>
          </a:xfrm>
          <a:prstGeom prst="rect">
            <a:avLst/>
          </a:prstGeom>
        </p:spPr>
        <p:txBody>
          <a:bodyPr wrap="none">
            <a:spAutoFit/>
          </a:bodyPr>
          <a:lstStyle/>
          <a:p>
            <a:r>
              <a:rPr lang="vi-VN"/>
              <a:t>https://youtu.be/RUN2LX4hLrA</a:t>
            </a:r>
          </a:p>
        </p:txBody>
      </p:sp>
    </p:spTree>
    <p:extLst>
      <p:ext uri="{BB962C8B-B14F-4D97-AF65-F5344CB8AC3E}">
        <p14:creationId xmlns:p14="http://schemas.microsoft.com/office/powerpoint/2010/main" val="36603936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0"/>
            <a:ext cx="8534400" cy="930274"/>
          </a:xfrm>
        </p:spPr>
        <p:txBody>
          <a:bodyPr>
            <a:noAutofit/>
          </a:bodyPr>
          <a:lstStyle/>
          <a:p>
            <a:pPr algn="ctr"/>
            <a:r>
              <a:rPr lang="en-US" sz="3200" b="1" dirty="0">
                <a:solidFill>
                  <a:srgbClr val="7030A0"/>
                </a:solidFill>
                <a:effectLst>
                  <a:outerShdw blurRad="38100" dist="38100" dir="2700000" algn="tl">
                    <a:srgbClr val="000000">
                      <a:alpha val="43137"/>
                    </a:srgbClr>
                  </a:outerShdw>
                </a:effectLst>
              </a:rPr>
              <a:t>1.2. </a:t>
            </a:r>
            <a:r>
              <a:rPr lang="en-US" sz="3200" b="1" dirty="0" err="1">
                <a:solidFill>
                  <a:srgbClr val="7030A0"/>
                </a:solidFill>
                <a:effectLst>
                  <a:outerShdw blurRad="38100" dist="38100" dir="2700000" algn="tl">
                    <a:srgbClr val="000000">
                      <a:alpha val="43137"/>
                    </a:srgbClr>
                  </a:outerShdw>
                </a:effectLst>
              </a:rPr>
              <a:t>Dấu</a:t>
            </a:r>
            <a:r>
              <a:rPr lang="en-US" sz="3200" b="1" dirty="0">
                <a:solidFill>
                  <a:srgbClr val="7030A0"/>
                </a:solidFill>
                <a:effectLst>
                  <a:outerShdw blurRad="38100" dist="38100" dir="2700000" algn="tl">
                    <a:srgbClr val="000000">
                      <a:alpha val="43137"/>
                    </a:srgbClr>
                  </a:outerShdw>
                </a:effectLst>
              </a:rPr>
              <a:t> </a:t>
            </a:r>
            <a:r>
              <a:rPr lang="en-US" sz="3200" b="1" dirty="0" err="1">
                <a:solidFill>
                  <a:srgbClr val="7030A0"/>
                </a:solidFill>
                <a:effectLst>
                  <a:outerShdw blurRad="38100" dist="38100" dir="2700000" algn="tl">
                    <a:srgbClr val="000000">
                      <a:alpha val="43137"/>
                    </a:srgbClr>
                  </a:outerShdw>
                </a:effectLst>
              </a:rPr>
              <a:t>hiệu</a:t>
            </a:r>
            <a:r>
              <a:rPr lang="en-US" sz="3200" b="1" dirty="0">
                <a:solidFill>
                  <a:srgbClr val="7030A0"/>
                </a:solidFill>
                <a:effectLst>
                  <a:outerShdw blurRad="38100" dist="38100" dir="2700000" algn="tl">
                    <a:srgbClr val="000000">
                      <a:alpha val="43137"/>
                    </a:srgbClr>
                  </a:outerShdw>
                </a:effectLst>
              </a:rPr>
              <a:t> </a:t>
            </a:r>
            <a:r>
              <a:rPr lang="en-US" sz="3200" b="1" dirty="0" err="1">
                <a:solidFill>
                  <a:srgbClr val="7030A0"/>
                </a:solidFill>
                <a:effectLst>
                  <a:outerShdw blurRad="38100" dist="38100" dir="2700000" algn="tl">
                    <a:srgbClr val="000000">
                      <a:alpha val="43137"/>
                    </a:srgbClr>
                  </a:outerShdw>
                </a:effectLst>
              </a:rPr>
              <a:t>nhận</a:t>
            </a:r>
            <a:r>
              <a:rPr lang="en-US" sz="3200" b="1" dirty="0">
                <a:solidFill>
                  <a:srgbClr val="7030A0"/>
                </a:solidFill>
                <a:effectLst>
                  <a:outerShdw blurRad="38100" dist="38100" dir="2700000" algn="tl">
                    <a:srgbClr val="000000">
                      <a:alpha val="43137"/>
                    </a:srgbClr>
                  </a:outerShdw>
                </a:effectLst>
              </a:rPr>
              <a:t> </a:t>
            </a:r>
            <a:r>
              <a:rPr lang="en-US" sz="3200" b="1" dirty="0" err="1">
                <a:solidFill>
                  <a:srgbClr val="7030A0"/>
                </a:solidFill>
                <a:effectLst>
                  <a:outerShdw blurRad="38100" dist="38100" dir="2700000" algn="tl">
                    <a:srgbClr val="000000">
                      <a:alpha val="43137"/>
                    </a:srgbClr>
                  </a:outerShdw>
                </a:effectLst>
              </a:rPr>
              <a:t>biết</a:t>
            </a:r>
            <a:r>
              <a:rPr lang="en-US" sz="3200" b="1" dirty="0">
                <a:solidFill>
                  <a:srgbClr val="7030A0"/>
                </a:solidFill>
                <a:effectLst>
                  <a:outerShdw blurRad="38100" dist="38100" dir="2700000" algn="tl">
                    <a:srgbClr val="000000">
                      <a:alpha val="43137"/>
                    </a:srgbClr>
                  </a:outerShdw>
                </a:effectLst>
              </a:rPr>
              <a:t> </a:t>
            </a:r>
            <a:r>
              <a:rPr lang="en-US" sz="3200" b="1" dirty="0" err="1">
                <a:solidFill>
                  <a:srgbClr val="7030A0"/>
                </a:solidFill>
                <a:effectLst>
                  <a:outerShdw blurRad="38100" dist="38100" dir="2700000" algn="tl">
                    <a:srgbClr val="000000">
                      <a:alpha val="43137"/>
                    </a:srgbClr>
                  </a:outerShdw>
                </a:effectLst>
              </a:rPr>
              <a:t>học</a:t>
            </a:r>
            <a:r>
              <a:rPr lang="en-US" sz="3200" b="1" dirty="0">
                <a:solidFill>
                  <a:srgbClr val="7030A0"/>
                </a:solidFill>
                <a:effectLst>
                  <a:outerShdw blurRad="38100" dist="38100" dir="2700000" algn="tl">
                    <a:srgbClr val="000000">
                      <a:alpha val="43137"/>
                    </a:srgbClr>
                  </a:outerShdw>
                </a:effectLst>
              </a:rPr>
              <a:t> </a:t>
            </a:r>
            <a:r>
              <a:rPr lang="en-US" sz="3200" b="1" dirty="0" err="1">
                <a:solidFill>
                  <a:srgbClr val="7030A0"/>
                </a:solidFill>
                <a:effectLst>
                  <a:outerShdw blurRad="38100" dist="38100" dir="2700000" algn="tl">
                    <a:srgbClr val="000000">
                      <a:alpha val="43137"/>
                    </a:srgbClr>
                  </a:outerShdw>
                </a:effectLst>
              </a:rPr>
              <a:t>sinh</a:t>
            </a:r>
            <a:r>
              <a:rPr lang="en-US" sz="3200" b="1" dirty="0">
                <a:solidFill>
                  <a:srgbClr val="7030A0"/>
                </a:solidFill>
                <a:effectLst>
                  <a:outerShdw blurRad="38100" dist="38100" dir="2700000" algn="tl">
                    <a:srgbClr val="000000">
                      <a:alpha val="43137"/>
                    </a:srgbClr>
                  </a:outerShdw>
                </a:effectLst>
              </a:rPr>
              <a:t> RLPTK </a:t>
            </a:r>
            <a:r>
              <a:rPr lang="en-US" sz="3200" b="1" dirty="0" err="1">
                <a:solidFill>
                  <a:srgbClr val="7030A0"/>
                </a:solidFill>
                <a:effectLst>
                  <a:outerShdw blurRad="38100" dist="38100" dir="2700000" algn="tl">
                    <a:srgbClr val="000000">
                      <a:alpha val="43137"/>
                    </a:srgbClr>
                  </a:outerShdw>
                </a:effectLst>
              </a:rPr>
              <a:t>cấp</a:t>
            </a:r>
            <a:r>
              <a:rPr lang="en-US" sz="3200" b="1" dirty="0">
                <a:solidFill>
                  <a:srgbClr val="7030A0"/>
                </a:solidFill>
                <a:effectLst>
                  <a:outerShdw blurRad="38100" dist="38100" dir="2700000" algn="tl">
                    <a:srgbClr val="000000">
                      <a:alpha val="43137"/>
                    </a:srgbClr>
                  </a:outerShdw>
                </a:effectLst>
              </a:rPr>
              <a:t> THCS</a:t>
            </a:r>
          </a:p>
        </p:txBody>
      </p:sp>
      <p:sp>
        <p:nvSpPr>
          <p:cNvPr id="8" name="Content Placeholder 3">
            <a:extLst>
              <a:ext uri="{FF2B5EF4-FFF2-40B4-BE49-F238E27FC236}">
                <a16:creationId xmlns="" xmlns:a16="http://schemas.microsoft.com/office/drawing/2014/main" id="{2B247662-7F92-DB13-429D-47BDE0ED4A77}"/>
              </a:ext>
            </a:extLst>
          </p:cNvPr>
          <p:cNvSpPr>
            <a:spLocks noGrp="1"/>
          </p:cNvSpPr>
          <p:nvPr>
            <p:ph idx="1"/>
          </p:nvPr>
        </p:nvSpPr>
        <p:spPr>
          <a:xfrm>
            <a:off x="628650" y="1090246"/>
            <a:ext cx="4780378" cy="533400"/>
          </a:xfrm>
        </p:spPr>
        <p:txBody>
          <a:bodyPr>
            <a:normAutofit/>
          </a:bodyPr>
          <a:lstStyle/>
          <a:p>
            <a:pPr marL="0" indent="0">
              <a:buNone/>
            </a:pPr>
            <a:r>
              <a:rPr lang="en-US" sz="2800" b="1" dirty="0">
                <a:sym typeface="+mn-ea"/>
              </a:rPr>
              <a:t>1.2.1. </a:t>
            </a:r>
            <a:r>
              <a:rPr lang="en-US" sz="2800" b="1" dirty="0" err="1">
                <a:sym typeface="+mn-ea"/>
              </a:rPr>
              <a:t>Trong</a:t>
            </a:r>
            <a:r>
              <a:rPr lang="en-US" sz="2800" b="1" dirty="0">
                <a:sym typeface="+mn-ea"/>
              </a:rPr>
              <a:t> </a:t>
            </a:r>
            <a:r>
              <a:rPr lang="en-US" sz="2800" b="1" dirty="0" err="1">
                <a:sym typeface="+mn-ea"/>
              </a:rPr>
              <a:t>các</a:t>
            </a:r>
            <a:r>
              <a:rPr lang="en-US" sz="2800" b="1" dirty="0">
                <a:sym typeface="+mn-ea"/>
              </a:rPr>
              <a:t> </a:t>
            </a:r>
            <a:r>
              <a:rPr lang="en-US" sz="2800" b="1" dirty="0" err="1">
                <a:sym typeface="+mn-ea"/>
              </a:rPr>
              <a:t>mối</a:t>
            </a:r>
            <a:r>
              <a:rPr lang="en-US" sz="2800" b="1" dirty="0">
                <a:sym typeface="+mn-ea"/>
              </a:rPr>
              <a:t> </a:t>
            </a:r>
            <a:r>
              <a:rPr lang="en-US" sz="2800" b="1" dirty="0" err="1">
                <a:sym typeface="+mn-ea"/>
              </a:rPr>
              <a:t>quan</a:t>
            </a:r>
            <a:r>
              <a:rPr lang="en-US" sz="2800" b="1" dirty="0">
                <a:sym typeface="+mn-ea"/>
              </a:rPr>
              <a:t> </a:t>
            </a:r>
            <a:r>
              <a:rPr lang="en-US" sz="2800" b="1" dirty="0" err="1">
                <a:sym typeface="+mn-ea"/>
              </a:rPr>
              <a:t>hệ</a:t>
            </a:r>
            <a:endParaRPr lang="en-US" sz="2800" b="1" dirty="0">
              <a:sym typeface="+mn-ea"/>
            </a:endParaRPr>
          </a:p>
        </p:txBody>
      </p:sp>
      <p:graphicFrame>
        <p:nvGraphicFramePr>
          <p:cNvPr id="2" name="Diagram 1">
            <a:extLst>
              <a:ext uri="{FF2B5EF4-FFF2-40B4-BE49-F238E27FC236}">
                <a16:creationId xmlns="" xmlns:a16="http://schemas.microsoft.com/office/drawing/2014/main" id="{9ABE31A4-9C4F-B96D-1904-BD1EE5300145}"/>
              </a:ext>
            </a:extLst>
          </p:cNvPr>
          <p:cNvGraphicFramePr/>
          <p:nvPr>
            <p:extLst>
              <p:ext uri="{D42A27DB-BD31-4B8C-83A1-F6EECF244321}">
                <p14:modId xmlns:p14="http://schemas.microsoft.com/office/powerpoint/2010/main" val="685134772"/>
              </p:ext>
            </p:extLst>
          </p:nvPr>
        </p:nvGraphicFramePr>
        <p:xfrm>
          <a:off x="76200" y="1600200"/>
          <a:ext cx="89154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900" b="1" dirty="0">
                <a:solidFill>
                  <a:srgbClr val="7030A0"/>
                </a:solidFill>
                <a:effectLst>
                  <a:outerShdw blurRad="38100" dist="38100" dir="2700000" algn="tl">
                    <a:srgbClr val="000000">
                      <a:alpha val="43137"/>
                    </a:srgbClr>
                  </a:outerShdw>
                </a:effectLst>
              </a:rPr>
              <a:t>1.2. </a:t>
            </a:r>
            <a:r>
              <a:rPr lang="en-US" sz="2900" b="1" dirty="0" err="1">
                <a:solidFill>
                  <a:srgbClr val="7030A0"/>
                </a:solidFill>
                <a:effectLst>
                  <a:outerShdw blurRad="38100" dist="38100" dir="2700000" algn="tl">
                    <a:srgbClr val="000000">
                      <a:alpha val="43137"/>
                    </a:srgbClr>
                  </a:outerShdw>
                </a:effectLst>
              </a:rPr>
              <a:t>Dấu</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hiệu</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nhận</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biết</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học</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sinh</a:t>
            </a:r>
            <a:r>
              <a:rPr lang="en-US" sz="2900" b="1" dirty="0">
                <a:solidFill>
                  <a:srgbClr val="7030A0"/>
                </a:solidFill>
                <a:effectLst>
                  <a:outerShdw blurRad="38100" dist="38100" dir="2700000" algn="tl">
                    <a:srgbClr val="000000">
                      <a:alpha val="43137"/>
                    </a:srgbClr>
                  </a:outerShdw>
                </a:effectLst>
              </a:rPr>
              <a:t> RLPTK </a:t>
            </a:r>
            <a:r>
              <a:rPr lang="en-US" sz="2900" b="1" dirty="0" err="1">
                <a:solidFill>
                  <a:srgbClr val="7030A0"/>
                </a:solidFill>
                <a:effectLst>
                  <a:outerShdw blurRad="38100" dist="38100" dir="2700000" algn="tl">
                    <a:srgbClr val="000000">
                      <a:alpha val="43137"/>
                    </a:srgbClr>
                  </a:outerShdw>
                </a:effectLst>
              </a:rPr>
              <a:t>cấp</a:t>
            </a:r>
            <a:r>
              <a:rPr lang="en-US" sz="2900" b="1" dirty="0">
                <a:solidFill>
                  <a:srgbClr val="7030A0"/>
                </a:solidFill>
                <a:effectLst>
                  <a:outerShdw blurRad="38100" dist="38100" dir="2700000" algn="tl">
                    <a:srgbClr val="000000">
                      <a:alpha val="43137"/>
                    </a:srgbClr>
                  </a:outerShdw>
                </a:effectLst>
              </a:rPr>
              <a:t> THCS</a:t>
            </a:r>
          </a:p>
        </p:txBody>
      </p:sp>
      <p:sp>
        <p:nvSpPr>
          <p:cNvPr id="4" name="Content Placeholder 3"/>
          <p:cNvSpPr>
            <a:spLocks noGrp="1"/>
          </p:cNvSpPr>
          <p:nvPr>
            <p:ph idx="1"/>
          </p:nvPr>
        </p:nvSpPr>
        <p:spPr>
          <a:xfrm>
            <a:off x="661475" y="1467136"/>
            <a:ext cx="4648200" cy="533400"/>
          </a:xfrm>
        </p:spPr>
        <p:txBody>
          <a:bodyPr>
            <a:normAutofit fontScale="85000" lnSpcReduction="10000"/>
          </a:bodyPr>
          <a:lstStyle/>
          <a:p>
            <a:pPr marL="0" indent="0">
              <a:buNone/>
            </a:pPr>
            <a:r>
              <a:rPr lang="en-US" sz="2800" b="1" dirty="0">
                <a:sym typeface="+mn-ea"/>
              </a:rPr>
              <a:t>1.2.2. </a:t>
            </a:r>
            <a:r>
              <a:rPr lang="en-US" sz="2800" b="1" dirty="0" err="1">
                <a:sym typeface="+mn-ea"/>
              </a:rPr>
              <a:t>Trong</a:t>
            </a:r>
            <a:r>
              <a:rPr lang="en-US" sz="2800" b="1" dirty="0">
                <a:sym typeface="+mn-ea"/>
              </a:rPr>
              <a:t> </a:t>
            </a:r>
            <a:r>
              <a:rPr lang="en-US" sz="2800" b="1" dirty="0" err="1">
                <a:sym typeface="+mn-ea"/>
              </a:rPr>
              <a:t>học</a:t>
            </a:r>
            <a:r>
              <a:rPr lang="en-US" sz="2800" b="1" dirty="0">
                <a:sym typeface="+mn-ea"/>
              </a:rPr>
              <a:t> </a:t>
            </a:r>
            <a:r>
              <a:rPr lang="en-US" sz="2800" b="1" dirty="0" err="1">
                <a:sym typeface="+mn-ea"/>
              </a:rPr>
              <a:t>tập</a:t>
            </a:r>
            <a:r>
              <a:rPr lang="en-US" sz="2800" b="1" dirty="0">
                <a:sym typeface="+mn-ea"/>
              </a:rPr>
              <a:t> </a:t>
            </a:r>
            <a:r>
              <a:rPr lang="en-US" sz="2800" b="1" dirty="0" err="1">
                <a:sym typeface="+mn-ea"/>
              </a:rPr>
              <a:t>và</a:t>
            </a:r>
            <a:r>
              <a:rPr lang="en-US" sz="2800" b="1" dirty="0">
                <a:sym typeface="+mn-ea"/>
              </a:rPr>
              <a:t> </a:t>
            </a:r>
            <a:r>
              <a:rPr lang="en-US" sz="2800" b="1" dirty="0" err="1">
                <a:sym typeface="+mn-ea"/>
              </a:rPr>
              <a:t>giao</a:t>
            </a:r>
            <a:r>
              <a:rPr lang="en-US" sz="2800" b="1" dirty="0">
                <a:sym typeface="+mn-ea"/>
              </a:rPr>
              <a:t> </a:t>
            </a:r>
            <a:r>
              <a:rPr lang="en-US" sz="2800" b="1" dirty="0" err="1">
                <a:sym typeface="+mn-ea"/>
              </a:rPr>
              <a:t>tiếp</a:t>
            </a:r>
            <a:endParaRPr lang="en-US" sz="2800" b="1" dirty="0">
              <a:sym typeface="+mn-ea"/>
            </a:endParaRPr>
          </a:p>
        </p:txBody>
      </p:sp>
      <p:graphicFrame>
        <p:nvGraphicFramePr>
          <p:cNvPr id="2" name="Diagram 1">
            <a:extLst>
              <a:ext uri="{FF2B5EF4-FFF2-40B4-BE49-F238E27FC236}">
                <a16:creationId xmlns="" xmlns:a16="http://schemas.microsoft.com/office/drawing/2014/main" id="{E558ACBA-0C06-B629-2C3A-0C2F9786ED7E}"/>
              </a:ext>
            </a:extLst>
          </p:cNvPr>
          <p:cNvGraphicFramePr/>
          <p:nvPr>
            <p:extLst>
              <p:ext uri="{D42A27DB-BD31-4B8C-83A1-F6EECF244321}">
                <p14:modId xmlns:p14="http://schemas.microsoft.com/office/powerpoint/2010/main" val="384608119"/>
              </p:ext>
            </p:extLst>
          </p:nvPr>
        </p:nvGraphicFramePr>
        <p:xfrm>
          <a:off x="342900" y="2133600"/>
          <a:ext cx="8458200" cy="4547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365127"/>
            <a:ext cx="7886700" cy="777874"/>
          </a:xfrm>
        </p:spPr>
        <p:txBody>
          <a:bodyPr>
            <a:normAutofit/>
          </a:bodyPr>
          <a:lstStyle/>
          <a:p>
            <a:r>
              <a:rPr lang="en-US" sz="2900" b="1" dirty="0">
                <a:solidFill>
                  <a:srgbClr val="7030A0"/>
                </a:solidFill>
                <a:effectLst>
                  <a:outerShdw blurRad="38100" dist="38100" dir="2700000" algn="tl">
                    <a:srgbClr val="000000">
                      <a:alpha val="43137"/>
                    </a:srgbClr>
                  </a:outerShdw>
                </a:effectLst>
              </a:rPr>
              <a:t>1.2. </a:t>
            </a:r>
            <a:r>
              <a:rPr lang="en-US" sz="2900" b="1" dirty="0" err="1">
                <a:solidFill>
                  <a:srgbClr val="7030A0"/>
                </a:solidFill>
                <a:effectLst>
                  <a:outerShdw blurRad="38100" dist="38100" dir="2700000" algn="tl">
                    <a:srgbClr val="000000">
                      <a:alpha val="43137"/>
                    </a:srgbClr>
                  </a:outerShdw>
                </a:effectLst>
              </a:rPr>
              <a:t>Dấu</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hiệu</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nhận</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biết</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học</a:t>
            </a:r>
            <a:r>
              <a:rPr lang="en-US" sz="2900" b="1" dirty="0">
                <a:solidFill>
                  <a:srgbClr val="7030A0"/>
                </a:solidFill>
                <a:effectLst>
                  <a:outerShdw blurRad="38100" dist="38100" dir="2700000" algn="tl">
                    <a:srgbClr val="000000">
                      <a:alpha val="43137"/>
                    </a:srgbClr>
                  </a:outerShdw>
                </a:effectLst>
              </a:rPr>
              <a:t> </a:t>
            </a:r>
            <a:r>
              <a:rPr lang="en-US" sz="2900" b="1" dirty="0" err="1">
                <a:solidFill>
                  <a:srgbClr val="7030A0"/>
                </a:solidFill>
                <a:effectLst>
                  <a:outerShdw blurRad="38100" dist="38100" dir="2700000" algn="tl">
                    <a:srgbClr val="000000">
                      <a:alpha val="43137"/>
                    </a:srgbClr>
                  </a:outerShdw>
                </a:effectLst>
              </a:rPr>
              <a:t>sinh</a:t>
            </a:r>
            <a:r>
              <a:rPr lang="en-US" sz="2900" b="1" dirty="0">
                <a:solidFill>
                  <a:srgbClr val="7030A0"/>
                </a:solidFill>
                <a:effectLst>
                  <a:outerShdw blurRad="38100" dist="38100" dir="2700000" algn="tl">
                    <a:srgbClr val="000000">
                      <a:alpha val="43137"/>
                    </a:srgbClr>
                  </a:outerShdw>
                </a:effectLst>
              </a:rPr>
              <a:t> RLPTK </a:t>
            </a:r>
            <a:r>
              <a:rPr lang="en-US" sz="2900" b="1" dirty="0" err="1">
                <a:solidFill>
                  <a:srgbClr val="7030A0"/>
                </a:solidFill>
                <a:effectLst>
                  <a:outerShdw blurRad="38100" dist="38100" dir="2700000" algn="tl">
                    <a:srgbClr val="000000">
                      <a:alpha val="43137"/>
                    </a:srgbClr>
                  </a:outerShdw>
                </a:effectLst>
              </a:rPr>
              <a:t>cấp</a:t>
            </a:r>
            <a:r>
              <a:rPr lang="en-US" sz="2900" b="1" dirty="0">
                <a:solidFill>
                  <a:srgbClr val="7030A0"/>
                </a:solidFill>
                <a:effectLst>
                  <a:outerShdw blurRad="38100" dist="38100" dir="2700000" algn="tl">
                    <a:srgbClr val="000000">
                      <a:alpha val="43137"/>
                    </a:srgbClr>
                  </a:outerShdw>
                </a:effectLst>
              </a:rPr>
              <a:t> THCS</a:t>
            </a:r>
          </a:p>
        </p:txBody>
      </p:sp>
      <p:sp>
        <p:nvSpPr>
          <p:cNvPr id="4" name="Content Placeholder 3"/>
          <p:cNvSpPr>
            <a:spLocks noGrp="1"/>
          </p:cNvSpPr>
          <p:nvPr>
            <p:ph idx="1"/>
          </p:nvPr>
        </p:nvSpPr>
        <p:spPr>
          <a:xfrm>
            <a:off x="304801" y="1173011"/>
            <a:ext cx="8839199" cy="390144"/>
          </a:xfrm>
        </p:spPr>
        <p:txBody>
          <a:bodyPr>
            <a:noAutofit/>
          </a:bodyPr>
          <a:lstStyle/>
          <a:p>
            <a:pPr marL="0" indent="0">
              <a:buNone/>
            </a:pPr>
            <a:r>
              <a:rPr lang="en-US" sz="3200" b="1" dirty="0">
                <a:sym typeface="+mn-ea"/>
              </a:rPr>
              <a:t>1.2.3. </a:t>
            </a:r>
            <a:r>
              <a:rPr lang="en-US" sz="3200" b="1" dirty="0" err="1">
                <a:sym typeface="+mn-ea"/>
              </a:rPr>
              <a:t>Hành</a:t>
            </a:r>
            <a:r>
              <a:rPr lang="en-US" sz="3200" b="1" dirty="0">
                <a:sym typeface="+mn-ea"/>
              </a:rPr>
              <a:t> vi</a:t>
            </a:r>
          </a:p>
          <a:p>
            <a:pPr marL="0" indent="0" algn="just">
              <a:buNone/>
            </a:pPr>
            <a:r>
              <a:rPr lang="en-US" sz="2400" dirty="0"/>
              <a:t> </a:t>
            </a:r>
          </a:p>
        </p:txBody>
      </p:sp>
      <p:graphicFrame>
        <p:nvGraphicFramePr>
          <p:cNvPr id="7" name="Diagram 6">
            <a:extLst>
              <a:ext uri="{FF2B5EF4-FFF2-40B4-BE49-F238E27FC236}">
                <a16:creationId xmlns="" xmlns:a16="http://schemas.microsoft.com/office/drawing/2014/main" id="{D059A6F7-F710-4E9E-43E8-56E481CFBA06}"/>
              </a:ext>
            </a:extLst>
          </p:cNvPr>
          <p:cNvGraphicFramePr/>
          <p:nvPr>
            <p:extLst>
              <p:ext uri="{D42A27DB-BD31-4B8C-83A1-F6EECF244321}">
                <p14:modId xmlns:p14="http://schemas.microsoft.com/office/powerpoint/2010/main" val="2108630714"/>
              </p:ext>
            </p:extLst>
          </p:nvPr>
        </p:nvGraphicFramePr>
        <p:xfrm>
          <a:off x="76201" y="1752600"/>
          <a:ext cx="9067799"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90882862"/>
              </p:ext>
            </p:extLst>
          </p:nvPr>
        </p:nvGraphicFramePr>
        <p:xfrm>
          <a:off x="57150" y="263525"/>
          <a:ext cx="8831580" cy="65131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val 1">
            <a:extLst>
              <a:ext uri="{FF2B5EF4-FFF2-40B4-BE49-F238E27FC236}">
                <a16:creationId xmlns="" xmlns:a16="http://schemas.microsoft.com/office/drawing/2014/main" id="{ABE5DE93-12BD-5B7C-7BED-EA22905C65AD}"/>
              </a:ext>
            </a:extLst>
          </p:cNvPr>
          <p:cNvSpPr/>
          <p:nvPr/>
        </p:nvSpPr>
        <p:spPr>
          <a:xfrm>
            <a:off x="3276600" y="2628900"/>
            <a:ext cx="2133600" cy="1943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Đặc</a:t>
            </a:r>
            <a:r>
              <a:rPr lang="en-US" sz="2400" dirty="0"/>
              <a:t> </a:t>
            </a:r>
            <a:r>
              <a:rPr lang="en-US" sz="2400" dirty="0" err="1"/>
              <a:t>điểm</a:t>
            </a:r>
            <a:r>
              <a:rPr lang="en-US" sz="2400" dirty="0"/>
              <a:t> </a:t>
            </a:r>
            <a:r>
              <a:rPr lang="en-US" sz="2400" dirty="0" err="1"/>
              <a:t>phát</a:t>
            </a:r>
            <a:r>
              <a:rPr lang="en-US" sz="2400" dirty="0"/>
              <a:t> </a:t>
            </a:r>
            <a:r>
              <a:rPr lang="en-US" sz="2400" dirty="0" err="1"/>
              <a:t>triển</a:t>
            </a:r>
            <a:r>
              <a:rPr lang="en-US" sz="2400" dirty="0"/>
              <a:t> </a:t>
            </a:r>
            <a:r>
              <a:rPr lang="en-US" sz="2400" dirty="0" err="1"/>
              <a:t>của</a:t>
            </a:r>
            <a:r>
              <a:rPr lang="en-US" sz="2400" dirty="0"/>
              <a:t> HS RLPTK</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50+ hình nền PowerPoint đẹp và độc đáo gây ấn tượng cho bài thuyết trình -  BlogAnChoi">
            <a:extLst>
              <a:ext uri="{FF2B5EF4-FFF2-40B4-BE49-F238E27FC236}">
                <a16:creationId xmlns="" xmlns:a16="http://schemas.microsoft.com/office/drawing/2014/main" id="{F1185D79-D350-D1C0-6AA2-587FB047DC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08" y="25790"/>
            <a:ext cx="9114692" cy="683220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5">
            <a:extLst>
              <a:ext uri="{FF2B5EF4-FFF2-40B4-BE49-F238E27FC236}">
                <a16:creationId xmlns="" xmlns:a16="http://schemas.microsoft.com/office/drawing/2014/main" id="{8A9FC0ED-23F6-0B11-AE8B-3000A0E4CF2C}"/>
              </a:ext>
            </a:extLst>
          </p:cNvPr>
          <p:cNvSpPr txBox="1">
            <a:spLocks/>
          </p:cNvSpPr>
          <p:nvPr/>
        </p:nvSpPr>
        <p:spPr>
          <a:xfrm>
            <a:off x="1066800" y="2819400"/>
            <a:ext cx="7086600" cy="986145"/>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err="1"/>
              <a:t>Chúng</a:t>
            </a:r>
            <a:r>
              <a:rPr lang="en-US" sz="3200" b="1" dirty="0"/>
              <a:t> ta </a:t>
            </a:r>
            <a:r>
              <a:rPr lang="en-US" sz="3200" b="1" dirty="0" err="1"/>
              <a:t>có</a:t>
            </a:r>
            <a:r>
              <a:rPr lang="en-US" sz="3200" b="1" dirty="0"/>
              <a:t> </a:t>
            </a:r>
            <a:r>
              <a:rPr lang="en-US" sz="3200" b="1" dirty="0" err="1"/>
              <a:t>các</a:t>
            </a:r>
            <a:r>
              <a:rPr lang="en-US" sz="3200" b="1" dirty="0"/>
              <a:t> </a:t>
            </a:r>
            <a:r>
              <a:rPr lang="en-US" sz="3200" b="1" dirty="0" err="1"/>
              <a:t>giác</a:t>
            </a:r>
            <a:r>
              <a:rPr lang="en-US" sz="3200" b="1" dirty="0"/>
              <a:t> </a:t>
            </a:r>
            <a:r>
              <a:rPr lang="en-US" sz="3200" b="1" dirty="0" err="1"/>
              <a:t>quan</a:t>
            </a:r>
            <a:r>
              <a:rPr lang="en-US" sz="3200" b="1" dirty="0"/>
              <a:t> </a:t>
            </a:r>
            <a:r>
              <a:rPr lang="en-US" sz="3200" b="1" dirty="0" err="1"/>
              <a:t>nào</a:t>
            </a:r>
            <a:r>
              <a:rPr lang="en-US" sz="3200" b="1" dirty="0"/>
              <a:t>???</a:t>
            </a:r>
          </a:p>
        </p:txBody>
      </p:sp>
    </p:spTree>
    <p:extLst>
      <p:ext uri="{BB962C8B-B14F-4D97-AF65-F5344CB8AC3E}">
        <p14:creationId xmlns:p14="http://schemas.microsoft.com/office/powerpoint/2010/main" val="21793755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9"/>
          <p:cNvSpPr>
            <a:spLocks noChangeArrowheads="1"/>
          </p:cNvSpPr>
          <p:nvPr/>
        </p:nvSpPr>
        <p:spPr bwMode="auto">
          <a:xfrm>
            <a:off x="0" y="-12700"/>
            <a:ext cx="9144000" cy="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spAutoFit/>
          </a:bodyPr>
          <a:lstStyle/>
          <a:p>
            <a:pPr>
              <a:defRPr/>
            </a:pPr>
            <a:endParaRPr lang="en-US"/>
          </a:p>
        </p:txBody>
      </p:sp>
      <p:sp>
        <p:nvSpPr>
          <p:cNvPr id="11272" name="Rectangle 2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vi-VN"/>
          </a:p>
        </p:txBody>
      </p:sp>
      <p:pic>
        <p:nvPicPr>
          <p:cNvPr id="4" name="Picture 3"/>
          <p:cNvPicPr>
            <a:picLocks noChangeAspect="1"/>
          </p:cNvPicPr>
          <p:nvPr/>
        </p:nvPicPr>
        <p:blipFill>
          <a:blip r:embed="rId2"/>
          <a:stretch>
            <a:fillRect/>
          </a:stretch>
        </p:blipFill>
        <p:spPr>
          <a:xfrm>
            <a:off x="1835696" y="1044515"/>
            <a:ext cx="5904656" cy="5624845"/>
          </a:xfrm>
          <a:prstGeom prst="rect">
            <a:avLst/>
          </a:prstGeom>
        </p:spPr>
      </p:pic>
      <p:sp>
        <p:nvSpPr>
          <p:cNvPr id="5" name="Rectangle 4"/>
          <p:cNvSpPr/>
          <p:nvPr/>
        </p:nvSpPr>
        <p:spPr>
          <a:xfrm>
            <a:off x="1918822" y="4797152"/>
            <a:ext cx="5677513" cy="1728192"/>
          </a:xfrm>
          <a:prstGeom prst="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6" name="Table 5"/>
          <p:cNvGraphicFramePr>
            <a:graphicFrameLocks noGrp="1"/>
          </p:cNvGraphicFramePr>
          <p:nvPr/>
        </p:nvGraphicFramePr>
        <p:xfrm>
          <a:off x="2591780" y="4919568"/>
          <a:ext cx="4392488" cy="1483360"/>
        </p:xfrm>
        <a:graphic>
          <a:graphicData uri="http://schemas.openxmlformats.org/drawingml/2006/table">
            <a:tbl>
              <a:tblPr firstRow="1" bandRow="1">
                <a:tableStyleId>{5940675A-B579-460E-94D1-54222C63F5DA}</a:tableStyleId>
              </a:tblPr>
              <a:tblGrid>
                <a:gridCol w="2196244">
                  <a:extLst>
                    <a:ext uri="{9D8B030D-6E8A-4147-A177-3AD203B41FA5}">
                      <a16:colId xmlns="" xmlns:a16="http://schemas.microsoft.com/office/drawing/2014/main" val="1428289719"/>
                    </a:ext>
                  </a:extLst>
                </a:gridCol>
                <a:gridCol w="2196244">
                  <a:extLst>
                    <a:ext uri="{9D8B030D-6E8A-4147-A177-3AD203B41FA5}">
                      <a16:colId xmlns="" xmlns:a16="http://schemas.microsoft.com/office/drawing/2014/main" val="1720568629"/>
                    </a:ext>
                  </a:extLst>
                </a:gridCol>
              </a:tblGrid>
              <a:tr h="370840">
                <a:tc>
                  <a:txBody>
                    <a:bodyPr/>
                    <a:lstStyle/>
                    <a:p>
                      <a:r>
                        <a:rPr lang="en-US" dirty="0" err="1">
                          <a:solidFill>
                            <a:srgbClr val="FFFF00"/>
                          </a:solidFill>
                        </a:rPr>
                        <a:t>Cảm</a:t>
                      </a:r>
                      <a:r>
                        <a:rPr lang="en-US" baseline="0" dirty="0">
                          <a:solidFill>
                            <a:srgbClr val="FFFF00"/>
                          </a:solidFill>
                        </a:rPr>
                        <a:t> </a:t>
                      </a:r>
                      <a:r>
                        <a:rPr lang="en-US" baseline="0" dirty="0" err="1">
                          <a:solidFill>
                            <a:srgbClr val="FFFF00"/>
                          </a:solidFill>
                        </a:rPr>
                        <a:t>giác</a:t>
                      </a:r>
                      <a:r>
                        <a:rPr lang="en-US" baseline="0" dirty="0">
                          <a:solidFill>
                            <a:srgbClr val="FFFF00"/>
                          </a:solidFill>
                        </a:rPr>
                        <a:t> </a:t>
                      </a:r>
                      <a:r>
                        <a:rPr lang="en-US" baseline="0" dirty="0" err="1">
                          <a:solidFill>
                            <a:srgbClr val="FFFF00"/>
                          </a:solidFill>
                        </a:rPr>
                        <a:t>trong</a:t>
                      </a:r>
                      <a:endParaRPr lang="en-US" dirty="0">
                        <a:solidFill>
                          <a:srgbClr val="FFFF00"/>
                        </a:solidFill>
                      </a:endParaRPr>
                    </a:p>
                  </a:txBody>
                  <a:tcPr/>
                </a:tc>
                <a:tc>
                  <a:txBody>
                    <a:bodyPr/>
                    <a:lstStyle/>
                    <a:p>
                      <a:r>
                        <a:rPr lang="vi-VN" baseline="0" dirty="0">
                          <a:solidFill>
                            <a:srgbClr val="FFFF00"/>
                          </a:solidFill>
                        </a:rPr>
                        <a:t>Thị</a:t>
                      </a:r>
                      <a:r>
                        <a:rPr lang="en-US" baseline="0" dirty="0">
                          <a:solidFill>
                            <a:srgbClr val="FFFF00"/>
                          </a:solidFill>
                        </a:rPr>
                        <a:t> </a:t>
                      </a:r>
                      <a:r>
                        <a:rPr lang="en-US" baseline="0" dirty="0" err="1">
                          <a:solidFill>
                            <a:srgbClr val="FFFF00"/>
                          </a:solidFill>
                        </a:rPr>
                        <a:t>giác</a:t>
                      </a:r>
                      <a:endParaRPr lang="en-US" dirty="0">
                        <a:solidFill>
                          <a:srgbClr val="FFFF00"/>
                        </a:solidFill>
                      </a:endParaRPr>
                    </a:p>
                  </a:txBody>
                  <a:tcPr/>
                </a:tc>
                <a:extLst>
                  <a:ext uri="{0D108BD9-81ED-4DB2-BD59-A6C34878D82A}">
                    <a16:rowId xmlns="" xmlns:a16="http://schemas.microsoft.com/office/drawing/2014/main" val="1835289137"/>
                  </a:ext>
                </a:extLst>
              </a:tr>
              <a:tr h="370840">
                <a:tc>
                  <a:txBody>
                    <a:bodyPr/>
                    <a:lstStyle/>
                    <a:p>
                      <a:r>
                        <a:rPr lang="vi-VN" dirty="0">
                          <a:solidFill>
                            <a:srgbClr val="FFFF00"/>
                          </a:solidFill>
                        </a:rPr>
                        <a:t>Tiền</a:t>
                      </a:r>
                      <a:r>
                        <a:rPr lang="vi-VN" baseline="0" dirty="0">
                          <a:solidFill>
                            <a:srgbClr val="FFFF00"/>
                          </a:solidFill>
                        </a:rPr>
                        <a:t> đình</a:t>
                      </a:r>
                      <a:endParaRPr lang="en-US" dirty="0">
                        <a:solidFill>
                          <a:srgbClr val="FFFF00"/>
                        </a:solidFill>
                      </a:endParaRPr>
                    </a:p>
                  </a:txBody>
                  <a:tcPr/>
                </a:tc>
                <a:tc>
                  <a:txBody>
                    <a:bodyPr/>
                    <a:lstStyle/>
                    <a:p>
                      <a:r>
                        <a:rPr lang="vi-VN" dirty="0">
                          <a:solidFill>
                            <a:srgbClr val="FFFF00"/>
                          </a:solidFill>
                        </a:rPr>
                        <a:t>Thính</a:t>
                      </a:r>
                      <a:r>
                        <a:rPr lang="vi-VN" baseline="0" dirty="0">
                          <a:solidFill>
                            <a:srgbClr val="FFFF00"/>
                          </a:solidFill>
                        </a:rPr>
                        <a:t> giác</a:t>
                      </a:r>
                      <a:endParaRPr lang="en-US" dirty="0">
                        <a:solidFill>
                          <a:srgbClr val="FFFF00"/>
                        </a:solidFill>
                      </a:endParaRPr>
                    </a:p>
                  </a:txBody>
                  <a:tcPr/>
                </a:tc>
                <a:extLst>
                  <a:ext uri="{0D108BD9-81ED-4DB2-BD59-A6C34878D82A}">
                    <a16:rowId xmlns="" xmlns:a16="http://schemas.microsoft.com/office/drawing/2014/main" val="642542742"/>
                  </a:ext>
                </a:extLst>
              </a:tr>
              <a:tr h="370840">
                <a:tc>
                  <a:txBody>
                    <a:bodyPr/>
                    <a:lstStyle/>
                    <a:p>
                      <a:r>
                        <a:rPr lang="vi-VN" dirty="0">
                          <a:solidFill>
                            <a:srgbClr val="FFFF00"/>
                          </a:solidFill>
                        </a:rPr>
                        <a:t>Cảm</a:t>
                      </a:r>
                      <a:r>
                        <a:rPr lang="vi-VN" baseline="0" dirty="0">
                          <a:solidFill>
                            <a:srgbClr val="FFFF00"/>
                          </a:solidFill>
                        </a:rPr>
                        <a:t> nhận bản thể</a:t>
                      </a:r>
                      <a:endParaRPr lang="en-US" dirty="0">
                        <a:solidFill>
                          <a:srgbClr val="FFFF00"/>
                        </a:solidFill>
                      </a:endParaRPr>
                    </a:p>
                  </a:txBody>
                  <a:tcPr/>
                </a:tc>
                <a:tc>
                  <a:txBody>
                    <a:bodyPr/>
                    <a:lstStyle/>
                    <a:p>
                      <a:r>
                        <a:rPr lang="vi-VN" dirty="0">
                          <a:solidFill>
                            <a:srgbClr val="FFFF00"/>
                          </a:solidFill>
                        </a:rPr>
                        <a:t>Khứu</a:t>
                      </a:r>
                      <a:r>
                        <a:rPr lang="vi-VN" baseline="0" dirty="0">
                          <a:solidFill>
                            <a:srgbClr val="FFFF00"/>
                          </a:solidFill>
                        </a:rPr>
                        <a:t> giác</a:t>
                      </a:r>
                      <a:endParaRPr lang="en-US" dirty="0">
                        <a:solidFill>
                          <a:srgbClr val="FFFF00"/>
                        </a:solidFill>
                      </a:endParaRPr>
                    </a:p>
                  </a:txBody>
                  <a:tcPr/>
                </a:tc>
                <a:extLst>
                  <a:ext uri="{0D108BD9-81ED-4DB2-BD59-A6C34878D82A}">
                    <a16:rowId xmlns="" xmlns:a16="http://schemas.microsoft.com/office/drawing/2014/main" val="3355280850"/>
                  </a:ext>
                </a:extLst>
              </a:tr>
              <a:tr h="370840">
                <a:tc>
                  <a:txBody>
                    <a:bodyPr/>
                    <a:lstStyle/>
                    <a:p>
                      <a:r>
                        <a:rPr lang="vi-VN" baseline="0" dirty="0">
                          <a:solidFill>
                            <a:srgbClr val="FFFF00"/>
                          </a:solidFill>
                        </a:rPr>
                        <a:t>Xúc giác</a:t>
                      </a:r>
                      <a:endParaRPr lang="en-US" dirty="0">
                        <a:solidFill>
                          <a:srgbClr val="FFFF00"/>
                        </a:solidFill>
                      </a:endParaRPr>
                    </a:p>
                  </a:txBody>
                  <a:tcPr/>
                </a:tc>
                <a:tc>
                  <a:txBody>
                    <a:bodyPr/>
                    <a:lstStyle/>
                    <a:p>
                      <a:r>
                        <a:rPr lang="vi-VN" dirty="0">
                          <a:solidFill>
                            <a:srgbClr val="FFFF00"/>
                          </a:solidFill>
                        </a:rPr>
                        <a:t>Vị</a:t>
                      </a:r>
                      <a:r>
                        <a:rPr lang="vi-VN" baseline="0" dirty="0">
                          <a:solidFill>
                            <a:srgbClr val="FFFF00"/>
                          </a:solidFill>
                        </a:rPr>
                        <a:t> giác</a:t>
                      </a:r>
                      <a:endParaRPr lang="en-US" dirty="0">
                        <a:solidFill>
                          <a:srgbClr val="FFFF00"/>
                        </a:solidFill>
                      </a:endParaRPr>
                    </a:p>
                  </a:txBody>
                  <a:tcPr/>
                </a:tc>
                <a:extLst>
                  <a:ext uri="{0D108BD9-81ED-4DB2-BD59-A6C34878D82A}">
                    <a16:rowId xmlns="" xmlns:a16="http://schemas.microsoft.com/office/drawing/2014/main" val="3585426715"/>
                  </a:ext>
                </a:extLst>
              </a:tr>
            </a:tbl>
          </a:graphicData>
        </a:graphic>
      </p:graphicFrame>
      <p:sp>
        <p:nvSpPr>
          <p:cNvPr id="3" name="Text Box 2">
            <a:extLst>
              <a:ext uri="{FF2B5EF4-FFF2-40B4-BE49-F238E27FC236}">
                <a16:creationId xmlns="" xmlns:a16="http://schemas.microsoft.com/office/drawing/2014/main" id="{B1977FB8-74C5-6523-696E-CDA68304C564}"/>
              </a:ext>
            </a:extLst>
          </p:cNvPr>
          <p:cNvSpPr txBox="1"/>
          <p:nvPr/>
        </p:nvSpPr>
        <p:spPr>
          <a:xfrm>
            <a:off x="2057400" y="76200"/>
            <a:ext cx="5663565" cy="721995"/>
          </a:xfrm>
          <a:prstGeom prst="rect">
            <a:avLst/>
          </a:prstGeom>
          <a:noFill/>
        </p:spPr>
        <p:txBody>
          <a:bodyPr wrap="none" rtlCol="0" anchor="t">
            <a:spAutoFit/>
          </a:bodyPr>
          <a:lstStyle/>
          <a:p>
            <a:r>
              <a:rPr lang="en-US" sz="4100" b="1" dirty="0">
                <a:solidFill>
                  <a:schemeClr val="bg1"/>
                </a:solidFill>
                <a:latin typeface="Times New Roman" panose="02020603050405020304" pitchFamily="18" charset="0"/>
                <a:ea typeface="+mj-ea"/>
                <a:cs typeface="Times New Roman" panose="02020603050405020304" pitchFamily="18" charset="0"/>
                <a:sym typeface="+mn-ea"/>
              </a:rPr>
              <a:t>1.3.1. Đặc điểm cảm giác</a:t>
            </a:r>
            <a:endParaRPr lang="en-US" sz="4100" b="1" dirty="0">
              <a:solidFill>
                <a:schemeClr val="bg1"/>
              </a:solidFill>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50+ hình nền PowerPoint đẹp và độc đáo gây ấn tượng cho bài thuyết trình -  BlogAnChoi">
            <a:extLst>
              <a:ext uri="{FF2B5EF4-FFF2-40B4-BE49-F238E27FC236}">
                <a16:creationId xmlns="" xmlns:a16="http://schemas.microsoft.com/office/drawing/2014/main" id="{F1185D79-D350-D1C0-6AA2-587FB047DC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08" y="25790"/>
            <a:ext cx="9114692" cy="6832209"/>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2">
            <a:extLst>
              <a:ext uri="{FF2B5EF4-FFF2-40B4-BE49-F238E27FC236}">
                <a16:creationId xmlns="" xmlns:a16="http://schemas.microsoft.com/office/drawing/2014/main" id="{9E4ADA1F-CC4B-F681-17B2-1715ABCEAF36}"/>
              </a:ext>
            </a:extLst>
          </p:cNvPr>
          <p:cNvSpPr txBox="1"/>
          <p:nvPr/>
        </p:nvSpPr>
        <p:spPr>
          <a:xfrm>
            <a:off x="537081" y="2751891"/>
            <a:ext cx="8069838" cy="1354217"/>
          </a:xfrm>
          <a:prstGeom prst="rect">
            <a:avLst/>
          </a:prstGeom>
          <a:noFill/>
        </p:spPr>
        <p:txBody>
          <a:bodyPr wrap="none" rtlCol="0" anchor="t">
            <a:spAutoFit/>
          </a:bodyPr>
          <a:lstStyle/>
          <a:p>
            <a:r>
              <a:rPr lang="en-US" sz="4100" b="1" dirty="0" err="1">
                <a:latin typeface="Times New Roman" panose="02020603050405020304" pitchFamily="18" charset="0"/>
                <a:ea typeface="+mj-ea"/>
                <a:cs typeface="Times New Roman" panose="02020603050405020304" pitchFamily="18" charset="0"/>
                <a:sym typeface="+mn-ea"/>
              </a:rPr>
              <a:t>Xem</a:t>
            </a:r>
            <a:r>
              <a:rPr lang="en-US" sz="4100" b="1" dirty="0">
                <a:latin typeface="Times New Roman" panose="02020603050405020304" pitchFamily="18" charset="0"/>
                <a:ea typeface="+mj-ea"/>
                <a:cs typeface="Times New Roman" panose="02020603050405020304" pitchFamily="18" charset="0"/>
                <a:sym typeface="+mn-ea"/>
              </a:rPr>
              <a:t> video </a:t>
            </a:r>
            <a:r>
              <a:rPr lang="en-US" sz="4100" b="1" dirty="0" err="1">
                <a:latin typeface="Times New Roman" panose="02020603050405020304" pitchFamily="18" charset="0"/>
                <a:ea typeface="+mj-ea"/>
                <a:cs typeface="Times New Roman" panose="02020603050405020304" pitchFamily="18" charset="0"/>
                <a:sym typeface="+mn-ea"/>
              </a:rPr>
              <a:t>và</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phát</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hiện</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các</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vấn</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đề</a:t>
            </a:r>
            <a:r>
              <a:rPr lang="en-US" sz="4100" b="1" dirty="0">
                <a:latin typeface="Times New Roman" panose="02020603050405020304" pitchFamily="18" charset="0"/>
                <a:ea typeface="+mj-ea"/>
                <a:cs typeface="Times New Roman" panose="02020603050405020304" pitchFamily="18" charset="0"/>
                <a:sym typeface="+mn-ea"/>
              </a:rPr>
              <a:t> </a:t>
            </a:r>
          </a:p>
          <a:p>
            <a:pPr algn="ctr"/>
            <a:r>
              <a:rPr lang="en-US" sz="4100" b="1" dirty="0" err="1">
                <a:latin typeface="Times New Roman" panose="02020603050405020304" pitchFamily="18" charset="0"/>
                <a:ea typeface="+mj-ea"/>
                <a:cs typeface="Times New Roman" panose="02020603050405020304" pitchFamily="18" charset="0"/>
                <a:sym typeface="+mn-ea"/>
              </a:rPr>
              <a:t>về</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cảm</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giác</a:t>
            </a:r>
            <a:r>
              <a:rPr lang="en-US" sz="4100" b="1" dirty="0">
                <a:latin typeface="Times New Roman" panose="02020603050405020304" pitchFamily="18" charset="0"/>
                <a:ea typeface="+mj-ea"/>
                <a:cs typeface="Times New Roman" panose="02020603050405020304" pitchFamily="18" charset="0"/>
                <a:sym typeface="+mn-ea"/>
              </a:rPr>
              <a:t> </a:t>
            </a:r>
            <a:r>
              <a:rPr lang="en-US" sz="4100" b="1" dirty="0" err="1">
                <a:latin typeface="Times New Roman" panose="02020603050405020304" pitchFamily="18" charset="0"/>
                <a:ea typeface="+mj-ea"/>
                <a:cs typeface="Times New Roman" panose="02020603050405020304" pitchFamily="18" charset="0"/>
                <a:sym typeface="+mn-ea"/>
              </a:rPr>
              <a:t>của</a:t>
            </a:r>
            <a:r>
              <a:rPr lang="en-US" sz="4100" b="1" dirty="0">
                <a:latin typeface="Times New Roman" panose="02020603050405020304" pitchFamily="18" charset="0"/>
                <a:ea typeface="+mj-ea"/>
                <a:cs typeface="Times New Roman" panose="02020603050405020304" pitchFamily="18" charset="0"/>
                <a:sym typeface="+mn-ea"/>
              </a:rPr>
              <a:t> HS RLPTK</a:t>
            </a:r>
            <a:endParaRPr lang="en-US" sz="4100" b="1" dirty="0">
              <a:latin typeface="Times New Roman" panose="02020603050405020304" pitchFamily="18" charset="0"/>
              <a:ea typeface="+mj-ea"/>
              <a:cs typeface="Times New Roman" panose="02020603050405020304" pitchFamily="18" charset="0"/>
            </a:endParaRPr>
          </a:p>
        </p:txBody>
      </p:sp>
      <p:sp>
        <p:nvSpPr>
          <p:cNvPr id="3" name="Rectangle 2"/>
          <p:cNvSpPr/>
          <p:nvPr/>
        </p:nvSpPr>
        <p:spPr>
          <a:xfrm>
            <a:off x="2743200" y="4648200"/>
            <a:ext cx="3339376" cy="369332"/>
          </a:xfrm>
          <a:prstGeom prst="rect">
            <a:avLst/>
          </a:prstGeom>
        </p:spPr>
        <p:txBody>
          <a:bodyPr wrap="none">
            <a:spAutoFit/>
          </a:bodyPr>
          <a:lstStyle/>
          <a:p>
            <a:r>
              <a:rPr lang="vi-VN"/>
              <a:t>https://youtu.be/V5FHnyVF774</a:t>
            </a:r>
          </a:p>
        </p:txBody>
      </p:sp>
    </p:spTree>
    <p:extLst>
      <p:ext uri="{BB962C8B-B14F-4D97-AF65-F5344CB8AC3E}">
        <p14:creationId xmlns:p14="http://schemas.microsoft.com/office/powerpoint/2010/main" val="23903666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152400"/>
            <a:ext cx="9190990" cy="838201"/>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phát</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triển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a:t>
            </a:r>
          </a:p>
        </p:txBody>
      </p:sp>
      <p:sp>
        <p:nvSpPr>
          <p:cNvPr id="2" name="Content Placeholder 1"/>
          <p:cNvSpPr>
            <a:spLocks noGrp="1"/>
          </p:cNvSpPr>
          <p:nvPr>
            <p:ph idx="1"/>
          </p:nvPr>
        </p:nvSpPr>
        <p:spPr>
          <a:xfrm>
            <a:off x="0" y="990601"/>
            <a:ext cx="9144000" cy="5714999"/>
          </a:xfrm>
        </p:spPr>
        <p:txBody>
          <a:bodyPr>
            <a:noAutofit/>
          </a:bodyPr>
          <a:lstStyle/>
          <a:p>
            <a:pPr marL="0" indent="0" algn="just">
              <a:buNone/>
            </a:pPr>
            <a:r>
              <a:rPr lang="en-US" sz="2200" b="1" dirty="0" err="1">
                <a:cs typeface="Arial" pitchFamily="34" charset="0"/>
              </a:rPr>
              <a:t>Trường</a:t>
            </a:r>
            <a:r>
              <a:rPr lang="en-US" sz="2200" b="1" dirty="0">
                <a:cs typeface="Arial" pitchFamily="34" charset="0"/>
              </a:rPr>
              <a:t> </a:t>
            </a:r>
            <a:r>
              <a:rPr lang="en-US" sz="2200" b="1" dirty="0" err="1">
                <a:cs typeface="Arial" pitchFamily="34" charset="0"/>
              </a:rPr>
              <a:t>TrH</a:t>
            </a:r>
            <a:r>
              <a:rPr lang="en-US" sz="2200" b="1" dirty="0">
                <a:cs typeface="Arial" pitchFamily="34" charset="0"/>
              </a:rPr>
              <a:t> có nhiều yếu tố gây khó khăn cho cảm giác: Do sự thay đổi</a:t>
            </a:r>
          </a:p>
          <a:p>
            <a:pPr marL="0" indent="0" algn="just">
              <a:buNone/>
            </a:pPr>
            <a:r>
              <a:rPr lang="en-US" sz="2200" dirty="0">
                <a:cs typeface="Arial" pitchFamily="34" charset="0"/>
              </a:rPr>
              <a:t>- </a:t>
            </a:r>
            <a:r>
              <a:rPr lang="en-US" sz="2200" dirty="0">
                <a:cs typeface="Arial" pitchFamily="34" charset="0"/>
                <a:sym typeface="+mn-ea"/>
              </a:rPr>
              <a:t>HS phải làm việc với nhiều GV </a:t>
            </a:r>
            <a:r>
              <a:rPr lang="en-US" sz="2200">
                <a:cs typeface="Arial" pitchFamily="34" charset="0"/>
                <a:sym typeface="+mn-ea"/>
              </a:rPr>
              <a:t>khác </a:t>
            </a:r>
            <a:r>
              <a:rPr lang="en-US" sz="2200" smtClean="0">
                <a:cs typeface="Arial" pitchFamily="34" charset="0"/>
                <a:sym typeface="+mn-ea"/>
              </a:rPr>
              <a:t>nhau</a:t>
            </a:r>
            <a:r>
              <a:rPr lang="en-US" sz="2200">
                <a:cs typeface="Arial" pitchFamily="34" charset="0"/>
                <a:sym typeface="+mn-ea"/>
              </a:rPr>
              <a:t>,</a:t>
            </a:r>
            <a:endParaRPr lang="en-US" sz="2200" dirty="0">
              <a:cs typeface="Arial" pitchFamily="34" charset="0"/>
            </a:endParaRPr>
          </a:p>
          <a:p>
            <a:pPr marL="0" indent="0" algn="just">
              <a:buNone/>
            </a:pPr>
            <a:r>
              <a:rPr lang="en-US" sz="2200" dirty="0">
                <a:cs typeface="Arial" pitchFamily="34" charset="0"/>
              </a:rPr>
              <a:t>- G</a:t>
            </a:r>
            <a:r>
              <a:rPr lang="en-US" sz="2200" dirty="0">
                <a:cs typeface="Arial" pitchFamily="34" charset="0"/>
                <a:sym typeface="+mn-ea"/>
              </a:rPr>
              <a:t>iờ học, </a:t>
            </a:r>
            <a:r>
              <a:rPr lang="en-US" sz="2200" dirty="0">
                <a:cs typeface="Arial" pitchFamily="34" charset="0"/>
              </a:rPr>
              <a:t>lớp học, </a:t>
            </a:r>
            <a:r>
              <a:rPr lang="en-US" sz="2200" dirty="0">
                <a:cs typeface="Arial" pitchFamily="34" charset="0"/>
                <a:sym typeface="+mn-ea"/>
              </a:rPr>
              <a:t>phòng học, </a:t>
            </a:r>
            <a:r>
              <a:rPr lang="en-US" sz="2200" dirty="0">
                <a:cs typeface="Arial" pitchFamily="34" charset="0"/>
              </a:rPr>
              <a:t>giáo viên nhiều lần trong 1 ngày hoặc 1 tuần</a:t>
            </a:r>
          </a:p>
          <a:p>
            <a:pPr marL="0" indent="0" algn="just">
              <a:buNone/>
            </a:pPr>
            <a:r>
              <a:rPr lang="en-US" sz="2200" dirty="0">
                <a:cs typeface="Arial" pitchFamily="34" charset="0"/>
              </a:rPr>
              <a:t>- Giờ ra chơi chen lấn, xô đẩy, ồn ào của =&gt;HS RLPTK bối rối, mệt mỏi, không </a:t>
            </a:r>
            <a:r>
              <a:rPr lang="en-US" sz="2200" dirty="0" err="1">
                <a:cs typeface="Arial" pitchFamily="34" charset="0"/>
              </a:rPr>
              <a:t>hiểu</a:t>
            </a:r>
            <a:r>
              <a:rPr lang="en-US" sz="2200" dirty="0">
                <a:cs typeface="Arial" pitchFamily="34" charset="0"/>
              </a:rPr>
              <a:t> </a:t>
            </a:r>
            <a:r>
              <a:rPr lang="en-US" sz="2200" dirty="0" err="1">
                <a:cs typeface="Arial" pitchFamily="34" charset="0"/>
              </a:rPr>
              <a:t>chuyện</a:t>
            </a:r>
            <a:r>
              <a:rPr lang="en-US" sz="2200" dirty="0">
                <a:cs typeface="Arial" pitchFamily="34" charset="0"/>
              </a:rPr>
              <a:t> </a:t>
            </a:r>
            <a:r>
              <a:rPr lang="en-US" sz="2200" dirty="0" err="1">
                <a:cs typeface="Arial" pitchFamily="34" charset="0"/>
              </a:rPr>
              <a:t>gì</a:t>
            </a:r>
            <a:r>
              <a:rPr lang="en-US" sz="2200" dirty="0">
                <a:cs typeface="Arial" pitchFamily="34" charset="0"/>
              </a:rPr>
              <a:t> đang xảy ra và đôi khi nó trở nên quá tải về cảm giác. </a:t>
            </a:r>
          </a:p>
          <a:p>
            <a:pPr marL="0" indent="0" algn="just">
              <a:buNone/>
            </a:pPr>
            <a:r>
              <a:rPr lang="en-US" sz="2200" dirty="0">
                <a:cs typeface="Arial" pitchFamily="34" charset="0"/>
              </a:rPr>
              <a:t>Ví dụ: Đ</a:t>
            </a:r>
            <a:r>
              <a:rPr lang="en-US" sz="2200" i="1" dirty="0">
                <a:cs typeface="Arial" pitchFamily="34" charset="0"/>
              </a:rPr>
              <a:t>ầu giờ sáng cô giáo nhờ A lau bảng, em làm ngay lập tức. Chiều muộn khi chuẩn </a:t>
            </a:r>
            <a:r>
              <a:rPr lang="en-US" sz="2200" i="1" dirty="0" err="1">
                <a:cs typeface="Arial" pitchFamily="34" charset="0"/>
              </a:rPr>
              <a:t>bị</a:t>
            </a:r>
            <a:r>
              <a:rPr lang="en-US" sz="2200" i="1" dirty="0">
                <a:cs typeface="Arial" pitchFamily="34" charset="0"/>
              </a:rPr>
              <a:t> </a:t>
            </a:r>
            <a:r>
              <a:rPr lang="en-US" sz="2200" i="1" dirty="0" err="1">
                <a:cs typeface="Arial" pitchFamily="34" charset="0"/>
              </a:rPr>
              <a:t>về</a:t>
            </a:r>
            <a:r>
              <a:rPr lang="en-US" sz="2200" i="1" dirty="0">
                <a:cs typeface="Arial" pitchFamily="34" charset="0"/>
              </a:rPr>
              <a:t> </a:t>
            </a:r>
            <a:r>
              <a:rPr lang="en-US" sz="2200" i="1" dirty="0" err="1">
                <a:cs typeface="Arial" pitchFamily="34" charset="0"/>
              </a:rPr>
              <a:t>cô</a:t>
            </a:r>
            <a:r>
              <a:rPr lang="en-US" sz="2200" i="1" dirty="0">
                <a:cs typeface="Arial" pitchFamily="34" charset="0"/>
              </a:rPr>
              <a:t> nhờ lau nhà thì nhất định A không chịu làm mà cáu kỉnh. Cô nhất quyết yêu cầu A làm </a:t>
            </a:r>
            <a:r>
              <a:rPr lang="en-US" sz="2200" i="1" dirty="0" err="1">
                <a:cs typeface="Arial" pitchFamily="34" charset="0"/>
              </a:rPr>
              <a:t>thì</a:t>
            </a:r>
            <a:r>
              <a:rPr lang="en-US" sz="2200" i="1" dirty="0">
                <a:cs typeface="Arial" pitchFamily="34" charset="0"/>
              </a:rPr>
              <a:t> </a:t>
            </a:r>
            <a:r>
              <a:rPr lang="en-US" sz="2200" i="1" dirty="0" err="1">
                <a:cs typeface="Arial" pitchFamily="34" charset="0"/>
              </a:rPr>
              <a:t>em</a:t>
            </a:r>
            <a:r>
              <a:rPr lang="en-US" sz="2200" i="1" dirty="0">
                <a:cs typeface="Arial" pitchFamily="34" charset="0"/>
              </a:rPr>
              <a:t> la hét, đập phá chổi lau nhà==&gt;</a:t>
            </a:r>
            <a:r>
              <a:rPr lang="en-US" sz="2200" dirty="0">
                <a:cs typeface="Arial" pitchFamily="34" charset="0"/>
              </a:rPr>
              <a:t> </a:t>
            </a:r>
          </a:p>
          <a:p>
            <a:pPr marL="0" indent="0" algn="just">
              <a:buNone/>
            </a:pPr>
            <a:r>
              <a:rPr lang="en-US" sz="2200" b="1" dirty="0">
                <a:cs typeface="Arial" pitchFamily="34" charset="0"/>
              </a:rPr>
              <a:t>Tại sao phản ứng HS RLPTK lại thay đổi?</a:t>
            </a:r>
          </a:p>
          <a:p>
            <a:pPr marL="0" indent="0" algn="just">
              <a:buNone/>
            </a:pPr>
            <a:r>
              <a:rPr lang="en-US" sz="2200" dirty="0">
                <a:cs typeface="Arial" pitchFamily="34" charset="0"/>
              </a:rPr>
              <a:t>- Sáng HS chưa mệt, chưa gặp nhiều áp lực. HS RLPTK chịu đựng được. </a:t>
            </a:r>
          </a:p>
          <a:p>
            <a:pPr marL="0" indent="0" algn="just">
              <a:buNone/>
            </a:pPr>
            <a:r>
              <a:rPr lang="en-US" sz="2200" dirty="0">
                <a:cs typeface="Arial" pitchFamily="34" charset="0"/>
              </a:rPr>
              <a:t>- Cuối ngày mệt mỏi, căng thẳng và bị đồn nén khiến HS có thể bùng nổ hành vi do </a:t>
            </a:r>
            <a:r>
              <a:rPr lang="en-US" sz="2200" dirty="0">
                <a:cs typeface="Arial" pitchFamily="34" charset="0"/>
                <a:sym typeface="+mn-ea"/>
              </a:rPr>
              <a:t>quá sức chịu đựng và </a:t>
            </a:r>
            <a:r>
              <a:rPr lang="en-US" sz="2200" dirty="0">
                <a:cs typeface="Arial" pitchFamily="34" charset="0"/>
              </a:rPr>
              <a:t>quá tải về cảm giác</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2250" y="338455"/>
            <a:ext cx="8740140" cy="652145"/>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phát</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triển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a:t>
            </a:r>
          </a:p>
        </p:txBody>
      </p:sp>
      <p:sp>
        <p:nvSpPr>
          <p:cNvPr id="2" name="Content Placeholder 1"/>
          <p:cNvSpPr>
            <a:spLocks noGrp="1"/>
          </p:cNvSpPr>
          <p:nvPr>
            <p:ph idx="1"/>
          </p:nvPr>
        </p:nvSpPr>
        <p:spPr>
          <a:xfrm>
            <a:off x="152400" y="990600"/>
            <a:ext cx="8778875" cy="5867400"/>
          </a:xfrm>
        </p:spPr>
        <p:txBody>
          <a:bodyPr>
            <a:noAutofit/>
          </a:bodyPr>
          <a:lstStyle/>
          <a:p>
            <a:pPr marL="0" indent="0" algn="just">
              <a:buNone/>
            </a:pPr>
            <a:r>
              <a:rPr lang="en-US" sz="2200" b="1" dirty="0">
                <a:cs typeface="Arial" pitchFamily="34" charset="0"/>
              </a:rPr>
              <a:t>1.3.1. Đặc điểm cảm giác</a:t>
            </a:r>
          </a:p>
          <a:p>
            <a:pPr marL="0" indent="0" algn="just">
              <a:buNone/>
            </a:pPr>
            <a:r>
              <a:rPr lang="en-US" sz="2200" dirty="0">
                <a:cs typeface="Arial" pitchFamily="34" charset="0"/>
              </a:rPr>
              <a:t>- Hệ thống cảm giác có thể bị kích động trong nhiều khung cảnh khác nhau: Phòng ăn trưa, hành lang... </a:t>
            </a:r>
          </a:p>
          <a:p>
            <a:pPr marL="0" indent="0" algn="just">
              <a:buNone/>
            </a:pPr>
            <a:r>
              <a:rPr lang="en-US" sz="2200" dirty="0">
                <a:cs typeface="Arial" pitchFamily="34" charset="0"/>
              </a:rPr>
              <a:t>(Phòng ăn khiến HS khó chịu vì quá ồn ào (thính giác), mùi thức ăn (vị giác, khứu giác), bạn va chạm nhau (xúc giác), bê khay thức ăn không đổ (hệ tiền đình, cảm giác bản thể). </a:t>
            </a:r>
          </a:p>
          <a:p>
            <a:pPr marL="0" indent="0" algn="just">
              <a:buNone/>
            </a:pPr>
            <a:r>
              <a:rPr lang="en-US" sz="2200" dirty="0">
                <a:cs typeface="Arial" pitchFamily="34" charset="0"/>
              </a:rPr>
              <a:t>+ Giờ ăn trưa làm hệ thống giác quan của HS RLPTK bị kích thích quá độ=&gt; Có hành vi không phù hợp: nổi xung, la hét vì chuyện mà người khác cho rằng chẳng đáng gì, có em lầm lì không nói gì và chỉ bung ra khi về nhà hoặc sau đó từ chối không chịu hợp tác vì quá mệt.</a:t>
            </a:r>
          </a:p>
          <a:p>
            <a:pPr marL="0" indent="0" algn="just">
              <a:buNone/>
            </a:pPr>
            <a:r>
              <a:rPr lang="en-US" sz="2200" dirty="0">
                <a:cs typeface="Arial" pitchFamily="34" charset="0"/>
              </a:rPr>
              <a:t>+ Giờ thể dục và trong phòng thay đồ: HS luôn tìm cách tránh giờ thể dục (HS nói không khỏe) c</a:t>
            </a:r>
            <a:r>
              <a:rPr lang="en-US" sz="2200" dirty="0">
                <a:cs typeface="Arial" pitchFamily="34" charset="0"/>
                <a:sym typeface="+mn-ea"/>
              </a:rPr>
              <a:t>ó thể là em ý thức mình không khéo tay chân trên sân chơi;</a:t>
            </a:r>
            <a:r>
              <a:rPr lang="en-US" sz="2200" dirty="0">
                <a:cs typeface="Arial" pitchFamily="34" charset="0"/>
              </a:rPr>
              <a:t> HS</a:t>
            </a:r>
            <a:r>
              <a:rPr lang="en-US" sz="2200" dirty="0">
                <a:cs typeface="Arial" pitchFamily="34" charset="0"/>
                <a:sym typeface="+mn-ea"/>
              </a:rPr>
              <a:t> </a:t>
            </a:r>
            <a:r>
              <a:rPr lang="en-US" sz="2200" dirty="0">
                <a:cs typeface="Arial" pitchFamily="34" charset="0"/>
              </a:rPr>
              <a:t>bỏ quên đồng phục thể thao ở nhà có thể do đồng phục gây khó chịu về xúc giác, khó cài và cởi cúc làm em mất nhiều thời gian hơn các bạn và bị chọc ghẹo.</a:t>
            </a:r>
          </a:p>
          <a:p>
            <a:pPr marL="0" indent="0" algn="just">
              <a:buNone/>
            </a:pPr>
            <a:endParaRPr lang="en-US" sz="2200" dirty="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a:extLst>
              <a:ext uri="{FF2B5EF4-FFF2-40B4-BE49-F238E27FC236}">
                <a16:creationId xmlns="" xmlns:a16="http://schemas.microsoft.com/office/drawing/2014/main" id="{A59B1887-72B6-163B-B664-D1C196B0CB3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 xmlns:a16="http://schemas.microsoft.com/office/drawing/2014/main" id="{F2E0BC01-E044-F210-AD5F-61408FE92019}"/>
              </a:ext>
            </a:extLst>
          </p:cNvPr>
          <p:cNvSpPr/>
          <p:nvPr/>
        </p:nvSpPr>
        <p:spPr>
          <a:xfrm>
            <a:off x="107950" y="115888"/>
            <a:ext cx="2160588" cy="649287"/>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800" b="1" dirty="0">
                <a:solidFill>
                  <a:srgbClr val="FF0000"/>
                </a:solidFill>
              </a:rPr>
              <a:t>KHỞI ĐỘNG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1930" y="417927"/>
            <a:ext cx="8740140" cy="600710"/>
          </a:xfrm>
        </p:spPr>
        <p:txBody>
          <a:bodyPr>
            <a:normAutofit/>
          </a:bodyPr>
          <a:lstStyle/>
          <a:p>
            <a:r>
              <a:rPr lang="en-US" sz="2400" b="1" dirty="0">
                <a:latin typeface="Arial" pitchFamily="34" charset="0"/>
                <a:ea typeface="+mn-ea"/>
                <a:cs typeface="Arial" pitchFamily="34" charset="0"/>
                <a:sym typeface="+mn-ea"/>
              </a:rPr>
              <a:t>1.3.1. Đặc điểm cảm giác</a:t>
            </a:r>
          </a:p>
        </p:txBody>
      </p:sp>
      <p:sp>
        <p:nvSpPr>
          <p:cNvPr id="2" name="Content Placeholder 1"/>
          <p:cNvSpPr>
            <a:spLocks noGrp="1"/>
          </p:cNvSpPr>
          <p:nvPr>
            <p:ph idx="1"/>
          </p:nvPr>
        </p:nvSpPr>
        <p:spPr>
          <a:xfrm>
            <a:off x="1" y="1066800"/>
            <a:ext cx="9144000" cy="5791200"/>
          </a:xfrm>
        </p:spPr>
        <p:txBody>
          <a:bodyPr>
            <a:noAutofit/>
          </a:bodyPr>
          <a:lstStyle/>
          <a:p>
            <a:pPr marL="0" indent="0" algn="just">
              <a:buNone/>
            </a:pPr>
            <a:r>
              <a:rPr lang="en-US" sz="2100" dirty="0">
                <a:cs typeface="Arial" pitchFamily="34" charset="0"/>
              </a:rPr>
              <a:t>- Khó khăn khi sắp xếp các thông tin thành 1 chuỗi các hoạt động cho lô gíc, phù hợp </a:t>
            </a:r>
          </a:p>
          <a:p>
            <a:pPr marL="0" indent="0" algn="just">
              <a:buNone/>
            </a:pPr>
            <a:r>
              <a:rPr lang="en-US" sz="2100" dirty="0">
                <a:cs typeface="Arial" pitchFamily="34" charset="0"/>
              </a:rPr>
              <a:t>+ </a:t>
            </a:r>
            <a:r>
              <a:rPr lang="en-US" sz="2100" dirty="0">
                <a:solidFill>
                  <a:srgbClr val="C00000"/>
                </a:solidFill>
                <a:cs typeface="Arial" pitchFamily="34" charset="0"/>
              </a:rPr>
              <a:t>VD1</a:t>
            </a:r>
            <a:r>
              <a:rPr lang="en-US" sz="2100" dirty="0">
                <a:cs typeface="Arial" pitchFamily="34" charset="0"/>
              </a:rPr>
              <a:t>: Nghe tiếng còi xe cảnh sát, ánh đèn nhấp nháy từ xa là tự chúng ta hiểu có chuyện bất thường xảy ra và ta phải tự động nhanh chóng đứng sát vào lề đường. HS RLPTK nói rằng chỉ nghe thấy tiếng còi xe ô tô (thính giác) hoặc chỉ thấy đèn xe nhấp nháy (thị giác) mà không thể cả hai được. Nếu đã nghe </a:t>
            </a:r>
            <a:r>
              <a:rPr lang="en-US" sz="2100" dirty="0" err="1">
                <a:cs typeface="Arial" pitchFamily="34" charset="0"/>
              </a:rPr>
              <a:t>thì</a:t>
            </a:r>
            <a:r>
              <a:rPr lang="en-US" sz="2100" dirty="0">
                <a:cs typeface="Arial" pitchFamily="34" charset="0"/>
              </a:rPr>
              <a:t> </a:t>
            </a:r>
            <a:r>
              <a:rPr lang="en-US" sz="2100" dirty="0" err="1">
                <a:cs typeface="Arial" pitchFamily="34" charset="0"/>
              </a:rPr>
              <a:t>em</a:t>
            </a:r>
            <a:r>
              <a:rPr lang="en-US" sz="2100" dirty="0">
                <a:cs typeface="Arial" pitchFamily="34" charset="0"/>
              </a:rPr>
              <a:t> không thấy và </a:t>
            </a:r>
            <a:r>
              <a:rPr lang="en-US" sz="2100" dirty="0" err="1">
                <a:cs typeface="Arial" pitchFamily="34" charset="0"/>
              </a:rPr>
              <a:t>điều</a:t>
            </a:r>
            <a:r>
              <a:rPr lang="en-US" sz="2100" dirty="0">
                <a:cs typeface="Arial" pitchFamily="34" charset="0"/>
              </a:rPr>
              <a:t> </a:t>
            </a:r>
            <a:r>
              <a:rPr lang="en-US" sz="2100" dirty="0" err="1">
                <a:cs typeface="Arial" pitchFamily="34" charset="0"/>
              </a:rPr>
              <a:t>em</a:t>
            </a:r>
            <a:r>
              <a:rPr lang="en-US" sz="2100" dirty="0">
                <a:cs typeface="Arial" pitchFamily="34" charset="0"/>
              </a:rPr>
              <a:t> </a:t>
            </a:r>
            <a:r>
              <a:rPr lang="en-US" sz="2100" dirty="0" err="1">
                <a:cs typeface="Arial" pitchFamily="34" charset="0"/>
              </a:rPr>
              <a:t>thấy</a:t>
            </a:r>
            <a:r>
              <a:rPr lang="en-US" sz="2100" dirty="0">
                <a:cs typeface="Arial" pitchFamily="34" charset="0"/>
              </a:rPr>
              <a:t> thì không có ý </a:t>
            </a:r>
            <a:r>
              <a:rPr lang="en-US" sz="2100" dirty="0" err="1">
                <a:cs typeface="Arial" pitchFamily="34" charset="0"/>
              </a:rPr>
              <a:t>nghĩa</a:t>
            </a:r>
            <a:r>
              <a:rPr lang="en-US" sz="2100" dirty="0">
                <a:cs typeface="Arial" pitchFamily="34" charset="0"/>
              </a:rPr>
              <a:t> </a:t>
            </a:r>
            <a:r>
              <a:rPr lang="en-US" sz="2100" dirty="0" err="1">
                <a:cs typeface="Arial" pitchFamily="34" charset="0"/>
              </a:rPr>
              <a:t>gì</a:t>
            </a:r>
            <a:r>
              <a:rPr lang="en-US" sz="2100" dirty="0">
                <a:cs typeface="Arial" pitchFamily="34" charset="0"/>
              </a:rPr>
              <a:t>. Điều này có thể giải thích sự kiện là một số người có phản ứng chậm so với </a:t>
            </a:r>
            <a:r>
              <a:rPr lang="en-US" sz="2100" dirty="0" err="1">
                <a:cs typeface="Arial" pitchFamily="34" charset="0"/>
              </a:rPr>
              <a:t>cảm</a:t>
            </a:r>
            <a:r>
              <a:rPr lang="en-US" sz="2100" dirty="0">
                <a:cs typeface="Arial" pitchFamily="34" charset="0"/>
              </a:rPr>
              <a:t> </a:t>
            </a:r>
            <a:r>
              <a:rPr lang="en-US" sz="2100" dirty="0" err="1">
                <a:cs typeface="Arial" pitchFamily="34" charset="0"/>
              </a:rPr>
              <a:t>giác</a:t>
            </a:r>
            <a:r>
              <a:rPr lang="en-US" sz="2100" dirty="0">
                <a:cs typeface="Arial" pitchFamily="34" charset="0"/>
              </a:rPr>
              <a:t>.</a:t>
            </a:r>
          </a:p>
          <a:p>
            <a:pPr marL="0" indent="0" algn="just">
              <a:buNone/>
            </a:pPr>
            <a:r>
              <a:rPr lang="en-US" sz="2100" dirty="0">
                <a:cs typeface="Arial" pitchFamily="34" charset="0"/>
              </a:rPr>
              <a:t>+ </a:t>
            </a:r>
            <a:r>
              <a:rPr lang="en-US" sz="2100" dirty="0">
                <a:solidFill>
                  <a:srgbClr val="C00000"/>
                </a:solidFill>
                <a:cs typeface="Arial" pitchFamily="34" charset="0"/>
              </a:rPr>
              <a:t>VD2</a:t>
            </a:r>
            <a:r>
              <a:rPr lang="en-US" sz="2100" dirty="0">
                <a:cs typeface="Arial" pitchFamily="34" charset="0"/>
              </a:rPr>
              <a:t>: Khi mở máy tính thì màn hình bật sáng với tiếng bíp tức là máy tính đã được bật, nhưng </a:t>
            </a:r>
            <a:r>
              <a:rPr lang="en-US" sz="2100" dirty="0">
                <a:cs typeface="Arial" pitchFamily="34" charset="0"/>
                <a:sym typeface="+mn-ea"/>
              </a:rPr>
              <a:t>HS RLPTK </a:t>
            </a:r>
            <a:r>
              <a:rPr lang="en-US" sz="2100" dirty="0">
                <a:cs typeface="Arial" pitchFamily="34" charset="0"/>
              </a:rPr>
              <a:t>lại nghe tiếng bíp trước và phải 3 giây sau mới thấy màn hình bật sáng. HS cho </a:t>
            </a:r>
            <a:r>
              <a:rPr lang="en-US" sz="2100" dirty="0" err="1">
                <a:cs typeface="Arial" pitchFamily="34" charset="0"/>
              </a:rPr>
              <a:t>biết</a:t>
            </a:r>
            <a:r>
              <a:rPr lang="en-US" sz="2100" dirty="0">
                <a:cs typeface="Arial" pitchFamily="34" charset="0"/>
              </a:rPr>
              <a:t> </a:t>
            </a:r>
            <a:r>
              <a:rPr lang="en-US" sz="2100" dirty="0" err="1">
                <a:cs typeface="Arial" pitchFamily="34" charset="0"/>
              </a:rPr>
              <a:t>là</a:t>
            </a:r>
            <a:r>
              <a:rPr lang="en-US" sz="2100" dirty="0">
                <a:cs typeface="Arial" pitchFamily="34" charset="0"/>
              </a:rPr>
              <a:t> </a:t>
            </a:r>
            <a:r>
              <a:rPr lang="en-US" sz="2100" dirty="0" err="1">
                <a:cs typeface="Arial" pitchFamily="34" charset="0"/>
              </a:rPr>
              <a:t>em</a:t>
            </a:r>
            <a:r>
              <a:rPr lang="en-US" sz="2100" dirty="0">
                <a:cs typeface="Arial" pitchFamily="34" charset="0"/>
              </a:rPr>
              <a:t> </a:t>
            </a:r>
            <a:r>
              <a:rPr lang="en-US" sz="2100" dirty="0" err="1">
                <a:cs typeface="Arial" pitchFamily="34" charset="0"/>
              </a:rPr>
              <a:t>chỉ</a:t>
            </a:r>
            <a:r>
              <a:rPr lang="en-US" sz="2100" dirty="0">
                <a:cs typeface="Arial" pitchFamily="34" charset="0"/>
              </a:rPr>
              <a:t> có thể dùng một giác quan nào đó một lúc mà thôi </a:t>
            </a:r>
            <a:r>
              <a:rPr lang="en-US" sz="2100" dirty="0" err="1">
                <a:cs typeface="Arial" pitchFamily="34" charset="0"/>
              </a:rPr>
              <a:t>và</a:t>
            </a:r>
            <a:r>
              <a:rPr lang="en-US" sz="2100" dirty="0">
                <a:cs typeface="Arial" pitchFamily="34" charset="0"/>
              </a:rPr>
              <a:t> </a:t>
            </a:r>
            <a:r>
              <a:rPr lang="en-US" sz="2100" dirty="0" err="1">
                <a:cs typeface="Arial" pitchFamily="34" charset="0"/>
              </a:rPr>
              <a:t>em</a:t>
            </a:r>
            <a:r>
              <a:rPr lang="en-US" sz="2100" dirty="0">
                <a:cs typeface="Arial" pitchFamily="34" charset="0"/>
              </a:rPr>
              <a:t> chọn thính giác trong trường hợp này. Tiến sĩ Temple Grandin thì có phản ứng cách khác, bà suy nghĩ hoàn toàn bằng hình và không hiểu suy nghĩ bằng lời. Bà gặp khó khăn với âm thanh vì thính giác quá nhạy không thể lọc bỏ những tạp âm như đa số mọi người.</a:t>
            </a:r>
          </a:p>
          <a:p>
            <a:pPr marL="0" indent="0" algn="just">
              <a:buNone/>
            </a:pPr>
            <a:endParaRPr lang="en-US" sz="2100" dirty="0">
              <a:cs typeface="Arial" pitchFamily="34" charset="0"/>
            </a:endParaRPr>
          </a:p>
        </p:txBody>
      </p:sp>
      <p:sp>
        <p:nvSpPr>
          <p:cNvPr id="4" name="Title 2">
            <a:extLst>
              <a:ext uri="{FF2B5EF4-FFF2-40B4-BE49-F238E27FC236}">
                <a16:creationId xmlns="" xmlns:a16="http://schemas.microsoft.com/office/drawing/2014/main" id="{37D2C3E4-CF08-47A8-B4AC-894A3B425FA1}"/>
              </a:ext>
            </a:extLst>
          </p:cNvPr>
          <p:cNvSpPr txBox="1">
            <a:spLocks/>
          </p:cNvSpPr>
          <p:nvPr/>
        </p:nvSpPr>
        <p:spPr>
          <a:xfrm>
            <a:off x="34636" y="-33981"/>
            <a:ext cx="8740140" cy="65214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b="1" dirty="0">
                <a:solidFill>
                  <a:srgbClr val="7030A0"/>
                </a:solidFill>
                <a:effectLst>
                  <a:outerShdw blurRad="38100" dist="38100" dir="2700000" algn="tl">
                    <a:srgbClr val="000000">
                      <a:alpha val="43137"/>
                    </a:srgbClr>
                  </a:outerShdw>
                </a:effectLst>
                <a:sym typeface="+mn-ea"/>
              </a:rPr>
              <a:t>1.3.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phát</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triển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2250" y="1066800"/>
            <a:ext cx="8740140" cy="524510"/>
          </a:xfrm>
        </p:spPr>
        <p:txBody>
          <a:bodyPr>
            <a:normAutofit/>
          </a:bodyPr>
          <a:lstStyle/>
          <a:p>
            <a:r>
              <a:rPr lang="en-US" sz="2800" b="1" dirty="0">
                <a:latin typeface="+mn-lt"/>
                <a:ea typeface="+mn-ea"/>
                <a:cs typeface="+mn-cs"/>
                <a:sym typeface="+mn-ea"/>
              </a:rPr>
              <a:t>1.3.1. Đặc điểm cảm giác </a:t>
            </a:r>
          </a:p>
        </p:txBody>
      </p:sp>
      <p:sp>
        <p:nvSpPr>
          <p:cNvPr id="2" name="Content Placeholder 1"/>
          <p:cNvSpPr>
            <a:spLocks noGrp="1"/>
          </p:cNvSpPr>
          <p:nvPr>
            <p:ph idx="1"/>
          </p:nvPr>
        </p:nvSpPr>
        <p:spPr>
          <a:xfrm>
            <a:off x="181610" y="1590138"/>
            <a:ext cx="6523990" cy="5039262"/>
          </a:xfrm>
        </p:spPr>
        <p:txBody>
          <a:bodyPr>
            <a:noAutofit/>
          </a:bodyPr>
          <a:lstStyle/>
          <a:p>
            <a:pPr marL="0" indent="0" algn="just">
              <a:buNone/>
            </a:pPr>
            <a:r>
              <a:rPr lang="en-US" sz="2000" dirty="0"/>
              <a:t>- Vấn đề có thể liên hệ đến ánh sáng, âm thanh, mùi hương,… =&gt; cần chú ý để xác định rồi tự giải quyết hoặc trình bày với nhà trường để gia đình và nhà trường hợp tác đối phó:</a:t>
            </a:r>
          </a:p>
          <a:p>
            <a:pPr marL="0" indent="0" algn="just">
              <a:buNone/>
            </a:pPr>
            <a:r>
              <a:rPr lang="en-US" sz="2000" dirty="0"/>
              <a:t>+ Nếu có âm thanh gây khó chịu thì có thể cho các em dùng nút bịt tai, nhét bông vào tai</a:t>
            </a:r>
          </a:p>
          <a:p>
            <a:pPr marL="0" indent="0" algn="just">
              <a:buNone/>
            </a:pPr>
            <a:r>
              <a:rPr lang="en-US" sz="2000" dirty="0"/>
              <a:t>+ Nếu bị chói mắt thì cho HS được mang </a:t>
            </a:r>
            <a:r>
              <a:rPr lang="en-US" sz="2000" dirty="0" err="1"/>
              <a:t>kính</a:t>
            </a:r>
            <a:r>
              <a:rPr lang="en-US" sz="2000" dirty="0"/>
              <a:t> </a:t>
            </a:r>
            <a:r>
              <a:rPr lang="en-US" sz="2000" dirty="0" err="1"/>
              <a:t>màu</a:t>
            </a:r>
            <a:r>
              <a:rPr lang="en-US" sz="2000" dirty="0"/>
              <a:t> </a:t>
            </a:r>
            <a:r>
              <a:rPr lang="en-US" sz="2000" dirty="0" err="1"/>
              <a:t>trong</a:t>
            </a:r>
            <a:r>
              <a:rPr lang="en-US" sz="2000" dirty="0"/>
              <a:t> </a:t>
            </a:r>
            <a:r>
              <a:rPr lang="en-US" sz="2000" dirty="0" err="1"/>
              <a:t>lớp</a:t>
            </a:r>
            <a:r>
              <a:rPr lang="en-US" sz="2000" dirty="0"/>
              <a:t> </a:t>
            </a:r>
            <a:r>
              <a:rPr lang="en-US" sz="2000" dirty="0" err="1"/>
              <a:t>hoặc</a:t>
            </a:r>
            <a:r>
              <a:rPr lang="en-US" sz="2000" dirty="0"/>
              <a:t> </a:t>
            </a:r>
            <a:r>
              <a:rPr lang="en-US" sz="2000" dirty="0" err="1"/>
              <a:t>đội</a:t>
            </a:r>
            <a:r>
              <a:rPr lang="en-US" sz="2000" dirty="0"/>
              <a:t> mũ có vành to</a:t>
            </a:r>
          </a:p>
          <a:p>
            <a:pPr marL="0" indent="0" algn="just">
              <a:buNone/>
            </a:pPr>
            <a:r>
              <a:rPr lang="en-US" sz="2000" dirty="0"/>
              <a:t>+ Nếu khó chịu khi có sự đụng chạm với người xung quanh thì cho các em đeo túi, ba lô nặng hoăc may túi để chứa vật nặng để tạo áp lực... </a:t>
            </a:r>
          </a:p>
          <a:p>
            <a:pPr marL="0" indent="0" algn="just">
              <a:buNone/>
            </a:pPr>
            <a:r>
              <a:rPr lang="en-US" sz="2000" dirty="0"/>
              <a:t>+ Nếu quá nhạy cảm về mùi (trẻ thấy ngột ngạt khi môi trường có những mùi khác) thì có thể cho em cầm trên tay mùi ưa thích (HS đang ngoan bỗng dưng la hét lên). HS nhạy cảm với mùi xà phòng, dầu gội đầu=&gt; HS không chịu rửa tay xà phòng và tắm gội hàng ngày. </a:t>
            </a:r>
          </a:p>
          <a:p>
            <a:pPr marL="0" indent="0" defTabSz="457200">
              <a:buNone/>
            </a:pPr>
            <a:endParaRPr lang="en-US" sz="1600" dirty="0"/>
          </a:p>
        </p:txBody>
      </p:sp>
      <p:pic>
        <p:nvPicPr>
          <p:cNvPr id="4" name="Picture 3">
            <a:extLst>
              <a:ext uri="{FF2B5EF4-FFF2-40B4-BE49-F238E27FC236}">
                <a16:creationId xmlns="" xmlns:a16="http://schemas.microsoft.com/office/drawing/2014/main" id="{A4408BEF-9742-88A1-01F9-F4004AF46CFD}"/>
              </a:ext>
            </a:extLst>
          </p:cNvPr>
          <p:cNvPicPr>
            <a:picLocks noChangeAspect="1"/>
          </p:cNvPicPr>
          <p:nvPr/>
        </p:nvPicPr>
        <p:blipFill>
          <a:blip r:embed="rId2"/>
          <a:stretch>
            <a:fillRect/>
          </a:stretch>
        </p:blipFill>
        <p:spPr>
          <a:xfrm>
            <a:off x="6803423" y="2209800"/>
            <a:ext cx="2158968" cy="3276600"/>
          </a:xfrm>
          <a:prstGeom prst="rect">
            <a:avLst/>
          </a:prstGeom>
        </p:spPr>
      </p:pic>
      <p:sp>
        <p:nvSpPr>
          <p:cNvPr id="5" name="Title 2">
            <a:extLst>
              <a:ext uri="{FF2B5EF4-FFF2-40B4-BE49-F238E27FC236}">
                <a16:creationId xmlns="" xmlns:a16="http://schemas.microsoft.com/office/drawing/2014/main" id="{DE4EF200-7C94-E7ED-D8F6-8E6E820F9072}"/>
              </a:ext>
            </a:extLst>
          </p:cNvPr>
          <p:cNvSpPr txBox="1">
            <a:spLocks/>
          </p:cNvSpPr>
          <p:nvPr/>
        </p:nvSpPr>
        <p:spPr>
          <a:xfrm>
            <a:off x="181610" y="302676"/>
            <a:ext cx="8740140" cy="65214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b="1" dirty="0">
                <a:solidFill>
                  <a:srgbClr val="7030A0"/>
                </a:solidFill>
                <a:effectLst>
                  <a:outerShdw blurRad="38100" dist="38100" dir="2700000" algn="tl">
                    <a:srgbClr val="000000">
                      <a:alpha val="43137"/>
                    </a:srgbClr>
                  </a:outerShdw>
                </a:effectLst>
                <a:sym typeface="+mn-ea"/>
              </a:rPr>
              <a:t>1.3.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phát</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triển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2250" y="939165"/>
            <a:ext cx="8740140" cy="652145"/>
          </a:xfrm>
        </p:spPr>
        <p:txBody>
          <a:bodyPr>
            <a:normAutofit/>
          </a:bodyPr>
          <a:lstStyle/>
          <a:p>
            <a:r>
              <a:rPr lang="en-US" sz="2800" b="1" dirty="0">
                <a:latin typeface="+mn-lt"/>
                <a:ea typeface="+mn-ea"/>
                <a:cs typeface="+mn-cs"/>
                <a:sym typeface="+mn-ea"/>
              </a:rPr>
              <a:t>1.3.1. Đặc điểm cảm giác </a:t>
            </a:r>
          </a:p>
        </p:txBody>
      </p:sp>
      <p:sp>
        <p:nvSpPr>
          <p:cNvPr id="2" name="Content Placeholder 1"/>
          <p:cNvSpPr>
            <a:spLocks noGrp="1"/>
          </p:cNvSpPr>
          <p:nvPr>
            <p:ph idx="1"/>
          </p:nvPr>
        </p:nvSpPr>
        <p:spPr>
          <a:xfrm>
            <a:off x="181610" y="1591310"/>
            <a:ext cx="8540750" cy="5266690"/>
          </a:xfrm>
        </p:spPr>
        <p:txBody>
          <a:bodyPr>
            <a:noAutofit/>
          </a:bodyPr>
          <a:lstStyle/>
          <a:p>
            <a:pPr marL="0" indent="0" algn="just" defTabSz="457200">
              <a:buNone/>
            </a:pPr>
            <a:endParaRPr lang="en-US" sz="1800" b="1" dirty="0"/>
          </a:p>
          <a:p>
            <a:pPr marL="0" indent="0" algn="just" defTabSz="457200">
              <a:buNone/>
            </a:pPr>
            <a:r>
              <a:rPr lang="en-US" sz="2800" b="1" dirty="0"/>
              <a:t>==&gt; Muốn giúp trẻ thành công ở trường thì tạo cho trẻ sự an toàn về cảm giác: </a:t>
            </a:r>
          </a:p>
          <a:p>
            <a:pPr marL="0" indent="0" algn="just" defTabSz="457200">
              <a:buNone/>
            </a:pPr>
            <a:r>
              <a:rPr lang="en-US" sz="2800" dirty="0"/>
              <a:t>- GVsử dụng bảng đánh giá hệ thống giác quan.</a:t>
            </a:r>
          </a:p>
          <a:p>
            <a:pPr marL="0" indent="0" algn="just" defTabSz="457200">
              <a:buNone/>
            </a:pPr>
            <a:r>
              <a:rPr lang="en-US" sz="2800" dirty="0"/>
              <a:t>- HS học cách nhận biết khi nào mình gặp </a:t>
            </a:r>
            <a:r>
              <a:rPr lang="en-US" sz="2800" dirty="0" err="1"/>
              <a:t>khó</a:t>
            </a:r>
            <a:r>
              <a:rPr lang="en-US" sz="2800" dirty="0"/>
              <a:t> </a:t>
            </a:r>
            <a:r>
              <a:rPr lang="en-US" sz="2800" dirty="0" err="1"/>
              <a:t>khăn</a:t>
            </a:r>
            <a:r>
              <a:rPr lang="en-US" sz="2800" dirty="0"/>
              <a:t> về giác quan: khó chịu, bối rối, nóng nảy. </a:t>
            </a:r>
          </a:p>
          <a:p>
            <a:pPr marL="0" indent="0" algn="just" defTabSz="457200">
              <a:buNone/>
            </a:pPr>
            <a:r>
              <a:rPr lang="en-US" sz="2800" dirty="0"/>
              <a:t>- HS học cách diễn đạt để báo cho người xung quanh hay là em phải rời khỏi khung cảnh làm em bất an, hoặc học cách phản ứng </a:t>
            </a:r>
            <a:r>
              <a:rPr lang="en-US" sz="2800" dirty="0" err="1"/>
              <a:t>thích</a:t>
            </a:r>
            <a:r>
              <a:rPr lang="en-US" sz="2800" dirty="0"/>
              <a:t> </a:t>
            </a:r>
            <a:r>
              <a:rPr lang="en-US" sz="2800" dirty="0" err="1"/>
              <a:t>hợp</a:t>
            </a:r>
            <a:r>
              <a:rPr lang="en-US" sz="2800" dirty="0"/>
              <a:t> (Đưa tấm thẻ ghi lý do em muốn rời khỏi lớp và nhờ giúp </a:t>
            </a:r>
            <a:r>
              <a:rPr lang="en-US" sz="2800" dirty="0" err="1"/>
              <a:t>đỡ</a:t>
            </a:r>
            <a:r>
              <a:rPr lang="en-US" sz="2800" dirty="0"/>
              <a:t>).</a:t>
            </a:r>
          </a:p>
          <a:p>
            <a:pPr marL="0" indent="0" defTabSz="457200">
              <a:buNone/>
            </a:pPr>
            <a:endParaRPr lang="en-US" sz="1600" dirty="0"/>
          </a:p>
        </p:txBody>
      </p:sp>
      <p:sp>
        <p:nvSpPr>
          <p:cNvPr id="4" name="Title 2">
            <a:extLst>
              <a:ext uri="{FF2B5EF4-FFF2-40B4-BE49-F238E27FC236}">
                <a16:creationId xmlns="" xmlns:a16="http://schemas.microsoft.com/office/drawing/2014/main" id="{A59E08F1-A20E-B57D-30B2-EFDB824CA0C1}"/>
              </a:ext>
            </a:extLst>
          </p:cNvPr>
          <p:cNvSpPr txBox="1">
            <a:spLocks/>
          </p:cNvSpPr>
          <p:nvPr/>
        </p:nvSpPr>
        <p:spPr>
          <a:xfrm>
            <a:off x="181610" y="287020"/>
            <a:ext cx="8740140" cy="65214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b="1" dirty="0">
                <a:solidFill>
                  <a:srgbClr val="7030A0"/>
                </a:solidFill>
                <a:effectLst>
                  <a:outerShdw blurRad="38100" dist="38100" dir="2700000" algn="tl">
                    <a:srgbClr val="000000">
                      <a:alpha val="43137"/>
                    </a:srgbClr>
                  </a:outerShdw>
                </a:effectLst>
                <a:sym typeface="+mn-ea"/>
              </a:rPr>
              <a:t>1.3.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phát</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triển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a:t>
            </a:r>
          </a:p>
        </p:txBody>
      </p:sp>
    </p:spTree>
    <p:extLst>
      <p:ext uri="{BB962C8B-B14F-4D97-AF65-F5344CB8AC3E}">
        <p14:creationId xmlns:p14="http://schemas.microsoft.com/office/powerpoint/2010/main" val="4900491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77372"/>
            <a:ext cx="8740140" cy="762000"/>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1.3.2.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nhận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thức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THCS</a:t>
            </a:r>
          </a:p>
        </p:txBody>
      </p:sp>
      <p:sp>
        <p:nvSpPr>
          <p:cNvPr id="2" name="Content Placeholder 1"/>
          <p:cNvSpPr>
            <a:spLocks noGrp="1"/>
          </p:cNvSpPr>
          <p:nvPr>
            <p:ph idx="1"/>
          </p:nvPr>
        </p:nvSpPr>
        <p:spPr>
          <a:xfrm>
            <a:off x="114300" y="1066800"/>
            <a:ext cx="8915400" cy="5713828"/>
          </a:xfrm>
        </p:spPr>
        <p:txBody>
          <a:bodyPr>
            <a:noAutofit/>
          </a:bodyPr>
          <a:lstStyle/>
          <a:p>
            <a:pPr algn="just">
              <a:buFontTx/>
              <a:buChar char="-"/>
            </a:pPr>
            <a:r>
              <a:rPr lang="en-US" sz="2800" b="1" dirty="0" err="1">
                <a:sym typeface="+mn-ea"/>
              </a:rPr>
              <a:t>Mức</a:t>
            </a:r>
            <a:r>
              <a:rPr lang="en-US" sz="2800" b="1" dirty="0">
                <a:sym typeface="+mn-ea"/>
              </a:rPr>
              <a:t> độ trí tuệ từ thấp đến rất cao. </a:t>
            </a:r>
            <a:r>
              <a:rPr lang="en-US" sz="2400" dirty="0">
                <a:sym typeface="+mn-ea"/>
              </a:rPr>
              <a:t>Người có IQ cao không có nghĩa là họ có thể làm được mọi chuyện. HS RLPTK khả năng thích ứng kém với môi trường, hoàn cảnh, nền văn hóa, các vấn đề hành vi và cảm giác,... </a:t>
            </a:r>
          </a:p>
          <a:p>
            <a:pPr marL="0" indent="0" algn="just">
              <a:buNone/>
            </a:pPr>
            <a:r>
              <a:rPr lang="en-US" sz="2800" dirty="0">
                <a:sym typeface="+mn-ea"/>
              </a:rPr>
              <a:t>-</a:t>
            </a:r>
            <a:r>
              <a:rPr lang="en-US" sz="2800" b="1" dirty="0">
                <a:sym typeface="+mn-ea"/>
              </a:rPr>
              <a:t> Giải quyết vấn đề thường lộn xộn và không nhất quán. </a:t>
            </a:r>
            <a:endParaRPr lang="en-US" sz="2800" dirty="0">
              <a:sym typeface="+mn-ea"/>
            </a:endParaRPr>
          </a:p>
          <a:p>
            <a:pPr marL="0" indent="0" algn="just">
              <a:buNone/>
            </a:pPr>
            <a:r>
              <a:rPr lang="en-US" sz="2800" dirty="0">
                <a:sym typeface="+mn-ea"/>
              </a:rPr>
              <a:t>+ </a:t>
            </a:r>
            <a:r>
              <a:rPr lang="en-US" sz="2400" dirty="0">
                <a:sym typeface="+mn-ea"/>
              </a:rPr>
              <a:t>Học cách giải quyết 1 vấn đề và sử dụng nó trong tất cả các tình huống. </a:t>
            </a:r>
          </a:p>
          <a:p>
            <a:pPr marL="0" indent="0" algn="just">
              <a:buNone/>
            </a:pPr>
            <a:r>
              <a:rPr lang="en-US" sz="2400" dirty="0">
                <a:sym typeface="+mn-ea"/>
              </a:rPr>
              <a:t>+ Không biết giải quyết vấn đề đúng lúc làm cho việc  càng khó khăn hơn. </a:t>
            </a:r>
          </a:p>
          <a:p>
            <a:pPr marL="0" indent="0" algn="just">
              <a:buNone/>
            </a:pPr>
            <a:r>
              <a:rPr lang="en-US" sz="2400" dirty="0">
                <a:sym typeface="+mn-ea"/>
              </a:rPr>
              <a:t>+ HS nói được nhiều chiến thuật, áp dụng khác nhau trong các hoàn cảnh khác nhau nhưng lại không </a:t>
            </a:r>
            <a:r>
              <a:rPr lang="en-US" sz="2400" dirty="0" err="1">
                <a:sym typeface="+mn-ea"/>
              </a:rPr>
              <a:t>nhớ</a:t>
            </a:r>
            <a:r>
              <a:rPr lang="en-US" sz="2400" dirty="0">
                <a:sym typeface="+mn-ea"/>
              </a:rPr>
              <a:t> </a:t>
            </a:r>
            <a:r>
              <a:rPr lang="en-US" sz="2400" dirty="0" err="1">
                <a:sym typeface="+mn-ea"/>
              </a:rPr>
              <a:t>để</a:t>
            </a:r>
            <a:r>
              <a:rPr lang="en-US" sz="2400" dirty="0">
                <a:sym typeface="+mn-ea"/>
              </a:rPr>
              <a:t> </a:t>
            </a:r>
            <a:r>
              <a:rPr lang="en-US" sz="2400" dirty="0" err="1">
                <a:sym typeface="+mn-ea"/>
              </a:rPr>
              <a:t>sử</a:t>
            </a:r>
            <a:r>
              <a:rPr lang="en-US" sz="2400" dirty="0">
                <a:sym typeface="+mn-ea"/>
              </a:rPr>
              <a:t> </a:t>
            </a:r>
            <a:r>
              <a:rPr lang="en-US" sz="2400" dirty="0" err="1">
                <a:sym typeface="+mn-ea"/>
              </a:rPr>
              <a:t>dụng</a:t>
            </a:r>
            <a:r>
              <a:rPr lang="en-US" sz="2400" dirty="0">
                <a:sym typeface="+mn-ea"/>
              </a:rPr>
              <a:t> khi cần=&gt; HS biểu lộ sự căng thẳng, cáu giận hoặc thu mình lại =&gt; thất bại =&gt;ức chế</a:t>
            </a:r>
          </a:p>
          <a:p>
            <a:pPr marL="0" indent="0" algn="just">
              <a:buNone/>
            </a:pPr>
            <a:r>
              <a:rPr lang="en-US" sz="2400" dirty="0">
                <a:sym typeface="+mn-ea"/>
              </a:rPr>
              <a:t>+ HS quan tâm cái gì thì kỹ năng giải quyết vấn đề tốt cái đó nhưng lại không thể giải quyết các nhiệm vụ hàng ngày.</a:t>
            </a:r>
          </a:p>
          <a:p>
            <a:pPr marL="0" indent="0" algn="just">
              <a:buNone/>
            </a:pPr>
            <a:endParaRPr lang="en-US" sz="2000" dirty="0">
              <a:sym typeface="+mn-ea"/>
            </a:endParaRPr>
          </a:p>
          <a:p>
            <a:pPr marL="0" indent="0" algn="just">
              <a:buNone/>
            </a:pPr>
            <a:endParaRPr lang="en-US" sz="2000" dirty="0">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365127"/>
            <a:ext cx="7886700" cy="1006474"/>
          </a:xfrm>
        </p:spPr>
        <p:txBody>
          <a:bodyPr>
            <a:normAutofit fontScale="90000"/>
          </a:bodyPr>
          <a:lstStyle/>
          <a:p>
            <a:r>
              <a:rPr lang="en-US" b="1" dirty="0">
                <a:solidFill>
                  <a:srgbClr val="7030A0"/>
                </a:solidFill>
                <a:effectLst>
                  <a:outerShdw blurRad="38100" dist="38100" dir="2700000" algn="tl">
                    <a:srgbClr val="000000">
                      <a:alpha val="43137"/>
                    </a:srgbClr>
                  </a:outerShdw>
                </a:effectLst>
                <a:sym typeface="+mn-ea"/>
              </a:rPr>
              <a:t>1.3.2.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nhận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thức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THCS</a:t>
            </a:r>
          </a:p>
        </p:txBody>
      </p:sp>
      <p:sp>
        <p:nvSpPr>
          <p:cNvPr id="2" name="Content Placeholder 1"/>
          <p:cNvSpPr>
            <a:spLocks noGrp="1"/>
          </p:cNvSpPr>
          <p:nvPr>
            <p:ph sz="half" idx="1"/>
          </p:nvPr>
        </p:nvSpPr>
        <p:spPr>
          <a:xfrm>
            <a:off x="304800" y="1812290"/>
            <a:ext cx="4953000" cy="4596130"/>
          </a:xfrm>
        </p:spPr>
        <p:txBody>
          <a:bodyPr>
            <a:noAutofit/>
          </a:bodyPr>
          <a:lstStyle/>
          <a:p>
            <a:pPr algn="just">
              <a:buFont typeface="Arial" panose="020B0604020202020204" pitchFamily="34" charset="0"/>
              <a:buChar char="•"/>
            </a:pPr>
            <a:r>
              <a:rPr lang="en-US" sz="2600" b="1" dirty="0" err="1">
                <a:sym typeface="+mn-ea"/>
              </a:rPr>
              <a:t>Khái</a:t>
            </a:r>
            <a:r>
              <a:rPr lang="en-US" sz="2600" b="1" dirty="0">
                <a:sym typeface="+mn-ea"/>
              </a:rPr>
              <a:t> quát hóa kém</a:t>
            </a:r>
          </a:p>
          <a:p>
            <a:pPr algn="just">
              <a:buFont typeface="Arial" panose="020B0604020202020204" pitchFamily="34" charset="0"/>
              <a:buChar char="•"/>
            </a:pPr>
            <a:r>
              <a:rPr lang="en-US" sz="2600" b="1" dirty="0" err="1">
                <a:sym typeface="+mn-ea"/>
              </a:rPr>
              <a:t>Khả</a:t>
            </a:r>
            <a:r>
              <a:rPr lang="en-US" sz="2600" b="1" dirty="0">
                <a:sym typeface="+mn-ea"/>
              </a:rPr>
              <a:t> năng thực hiện nhiệm vụ khó khăn: </a:t>
            </a:r>
            <a:r>
              <a:rPr lang="en-US" sz="2600" dirty="0">
                <a:sym typeface="+mn-ea"/>
              </a:rPr>
              <a:t>Gặp khó khăn khi sắp đặt, tổ chức, di chuyển sự chú ý từ việc này sang việc kia và làm nhiều việc cùng một lúc. </a:t>
            </a:r>
          </a:p>
          <a:p>
            <a:pPr algn="just">
              <a:buFont typeface="Arial" panose="020B0604020202020204" pitchFamily="34" charset="0"/>
              <a:buChar char="•"/>
            </a:pPr>
            <a:r>
              <a:rPr lang="en-US" sz="2600" b="1" dirty="0" err="1">
                <a:sym typeface="+mn-ea"/>
              </a:rPr>
              <a:t>Ghi</a:t>
            </a:r>
            <a:r>
              <a:rPr lang="en-US" sz="2600" b="1" dirty="0">
                <a:sym typeface="+mn-ea"/>
              </a:rPr>
              <a:t> nhớ bằng cách học thuộc lòng</a:t>
            </a:r>
            <a:r>
              <a:rPr lang="en-US" sz="2600" dirty="0">
                <a:sym typeface="+mn-ea"/>
              </a:rPr>
              <a:t> gặp khó khăn khi tái hiện lại các thông tin hoặc các số liệu được lưu trữ trong trí nhớ. </a:t>
            </a:r>
          </a:p>
          <a:p>
            <a:pPr algn="just">
              <a:buFont typeface="Arial" panose="020B0604020202020204" pitchFamily="34" charset="0"/>
              <a:buChar char="•"/>
            </a:pPr>
            <a:r>
              <a:rPr lang="en-US" sz="2600" b="1" dirty="0" err="1">
                <a:sym typeface="+mn-ea"/>
              </a:rPr>
              <a:t>Trí</a:t>
            </a:r>
            <a:r>
              <a:rPr lang="en-US" sz="2600" b="1" dirty="0">
                <a:sym typeface="+mn-ea"/>
              </a:rPr>
              <a:t> nhớ ngắn hạn kém</a:t>
            </a:r>
            <a:endParaRPr lang="en-US" sz="2600" dirty="0">
              <a:sym typeface="+mn-ea"/>
            </a:endParaRPr>
          </a:p>
          <a:p>
            <a:pPr algn="just">
              <a:buNone/>
            </a:pPr>
            <a:endParaRPr lang="en-US" sz="2000" dirty="0">
              <a:sym typeface="+mn-ea"/>
            </a:endParaRPr>
          </a:p>
        </p:txBody>
      </p:sp>
      <p:pic>
        <p:nvPicPr>
          <p:cNvPr id="5" name="Content Placeholder 4"/>
          <p:cNvPicPr>
            <a:picLocks noGrp="1" noChangeAspect="1"/>
          </p:cNvPicPr>
          <p:nvPr>
            <p:ph sz="half" idx="2"/>
          </p:nvPr>
        </p:nvPicPr>
        <p:blipFill>
          <a:blip r:embed="rId2"/>
          <a:stretch>
            <a:fillRect/>
          </a:stretch>
        </p:blipFill>
        <p:spPr>
          <a:xfrm>
            <a:off x="5257800" y="1905000"/>
            <a:ext cx="3886200" cy="44196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81000"/>
            <a:ext cx="8740140" cy="1252855"/>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ngôn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ngữ</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giao</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tiếp</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xã</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hội</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THCS</a:t>
            </a:r>
          </a:p>
        </p:txBody>
      </p:sp>
      <p:sp>
        <p:nvSpPr>
          <p:cNvPr id="2" name="Content Placeholder 1"/>
          <p:cNvSpPr>
            <a:spLocks noGrp="1"/>
          </p:cNvSpPr>
          <p:nvPr>
            <p:ph idx="1"/>
          </p:nvPr>
        </p:nvSpPr>
        <p:spPr>
          <a:xfrm>
            <a:off x="152400" y="1623304"/>
            <a:ext cx="8740140" cy="5234696"/>
          </a:xfrm>
        </p:spPr>
        <p:txBody>
          <a:bodyPr>
            <a:noAutofit/>
          </a:bodyPr>
          <a:lstStyle/>
          <a:p>
            <a:pPr marL="0" indent="0" algn="just">
              <a:buNone/>
            </a:pPr>
            <a:r>
              <a:rPr lang="en-US" sz="2400" b="1" dirty="0">
                <a:sym typeface="+mn-ea"/>
              </a:rPr>
              <a:t>a. Đặc điểm ngôn ngữ:</a:t>
            </a:r>
          </a:p>
          <a:p>
            <a:pPr algn="just">
              <a:buFont typeface="Arial" panose="020B0604020202020204" pitchFamily="34" charset="0"/>
              <a:buChar char="•"/>
            </a:pPr>
            <a:r>
              <a:rPr lang="en-US" sz="2400" dirty="0">
                <a:sym typeface="+mn-ea"/>
              </a:rPr>
              <a:t>Hạn chế trong khả năng biểu đạt: Làm được một số yêu cầu đơn giản nhưng không nói </a:t>
            </a:r>
            <a:r>
              <a:rPr lang="en-US" sz="2400" dirty="0" err="1">
                <a:sym typeface="+mn-ea"/>
              </a:rPr>
              <a:t>được</a:t>
            </a:r>
            <a:r>
              <a:rPr lang="en-US" sz="2400" dirty="0">
                <a:sym typeface="+mn-ea"/>
              </a:rPr>
              <a:t> </a:t>
            </a:r>
          </a:p>
          <a:p>
            <a:pPr algn="just">
              <a:buFont typeface="Arial" panose="020B0604020202020204" pitchFamily="34" charset="0"/>
              <a:buChar char="•"/>
            </a:pPr>
            <a:r>
              <a:rPr lang="en-US" sz="2400" dirty="0" err="1">
                <a:sym typeface="+mn-ea"/>
              </a:rPr>
              <a:t>Hiểu</a:t>
            </a:r>
            <a:r>
              <a:rPr lang="en-US" sz="2400" dirty="0">
                <a:sym typeface="+mn-ea"/>
              </a:rPr>
              <a:t> nghĩa đen mà ít hiểu nghĩa bóng. VD Khi sắp có chuyến đi xa, HS được báo là sẽ ngủ đêm trên tàu hỏa thì rất lo lắng vì hiểu là sẽ ngủ trên mui xe... </a:t>
            </a:r>
          </a:p>
          <a:p>
            <a:pPr algn="just">
              <a:buFont typeface="Arial" panose="020B0604020202020204" pitchFamily="34" charset="0"/>
              <a:buChar char="•"/>
            </a:pPr>
            <a:r>
              <a:rPr lang="en-US" sz="2400" dirty="0">
                <a:sym typeface="+mn-ea"/>
              </a:rPr>
              <a:t>Giọng nói thiếu ngữ điệu, cảm xúc phù hợp: giọng nói đều đều quá thấp hoặc quá cao, không có sự nhấn giọng,... </a:t>
            </a:r>
          </a:p>
          <a:p>
            <a:pPr algn="just">
              <a:buFont typeface="Arial" panose="020B0604020202020204" pitchFamily="34" charset="0"/>
              <a:buChar char="•"/>
            </a:pPr>
            <a:r>
              <a:rPr lang="en-US" sz="2400" dirty="0">
                <a:sym typeface="+mn-ea"/>
              </a:rPr>
              <a:t>Nhại </a:t>
            </a:r>
            <a:r>
              <a:rPr lang="en-US" sz="2400" dirty="0" err="1">
                <a:sym typeface="+mn-ea"/>
              </a:rPr>
              <a:t>lời</a:t>
            </a:r>
            <a:r>
              <a:rPr lang="en-US" sz="2400" dirty="0">
                <a:sym typeface="+mn-ea"/>
              </a:rPr>
              <a:t> </a:t>
            </a:r>
            <a:r>
              <a:rPr lang="en-US" sz="2400" dirty="0" err="1">
                <a:sym typeface="+mn-ea"/>
              </a:rPr>
              <a:t>khi</a:t>
            </a:r>
            <a:r>
              <a:rPr lang="en-US" sz="2400" dirty="0">
                <a:sym typeface="+mn-ea"/>
              </a:rPr>
              <a:t> lo lắng hoặc khi bị dồn ép cao độ.</a:t>
            </a:r>
          </a:p>
          <a:p>
            <a:pPr algn="just">
              <a:buFont typeface="Arial" panose="020B0604020202020204" pitchFamily="34" charset="0"/>
              <a:buChar char="•"/>
            </a:pPr>
            <a:r>
              <a:rPr lang="en-US" sz="2400" dirty="0">
                <a:sym typeface="+mn-ea"/>
              </a:rPr>
              <a:t>Nói nhảm lặp đi lặp lại một câu nói hoặc một chủ đề mà họ quan tâm mà không phải giao tiếp (HS không hứng thú để thảo luận những chuyện khác, không mong câu trả lời hay ý kiến của ai </a:t>
            </a:r>
            <a:r>
              <a:rPr lang="en-US" sz="2400" dirty="0" err="1">
                <a:sym typeface="+mn-ea"/>
              </a:rPr>
              <a:t>khác</a:t>
            </a:r>
            <a:r>
              <a:rPr lang="en-US" sz="2400" dirty="0">
                <a:sym typeface="+mn-ea"/>
              </a:rPr>
              <a:t>).</a:t>
            </a:r>
            <a:endParaRPr lang="en-US" sz="1800" dirty="0">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81000"/>
            <a:ext cx="8740140" cy="1252855"/>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ngôn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ngữ</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giao</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tiếp</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xã</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hội</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THCS</a:t>
            </a:r>
          </a:p>
        </p:txBody>
      </p:sp>
      <p:sp>
        <p:nvSpPr>
          <p:cNvPr id="2" name="Content Placeholder 1"/>
          <p:cNvSpPr>
            <a:spLocks noGrp="1"/>
          </p:cNvSpPr>
          <p:nvPr>
            <p:ph idx="1"/>
          </p:nvPr>
        </p:nvSpPr>
        <p:spPr>
          <a:xfrm>
            <a:off x="152400" y="1637372"/>
            <a:ext cx="8939530" cy="5220628"/>
          </a:xfrm>
        </p:spPr>
        <p:txBody>
          <a:bodyPr>
            <a:noAutofit/>
          </a:bodyPr>
          <a:lstStyle/>
          <a:p>
            <a:pPr marL="0" indent="0" algn="just">
              <a:buNone/>
            </a:pPr>
            <a:r>
              <a:rPr lang="en-US" sz="2400" b="1" dirty="0">
                <a:sym typeface="+mn-ea"/>
              </a:rPr>
              <a:t>b. Đặc điểm </a:t>
            </a:r>
            <a:r>
              <a:rPr lang="en-US" sz="2400" b="1" dirty="0" err="1">
                <a:sym typeface="+mn-ea"/>
              </a:rPr>
              <a:t>giao</a:t>
            </a:r>
            <a:r>
              <a:rPr lang="en-US" sz="2400" b="1" dirty="0">
                <a:sym typeface="+mn-ea"/>
              </a:rPr>
              <a:t> </a:t>
            </a:r>
            <a:r>
              <a:rPr lang="en-US" sz="2400" b="1" dirty="0" err="1">
                <a:sym typeface="+mn-ea"/>
              </a:rPr>
              <a:t>tiếp</a:t>
            </a:r>
            <a:r>
              <a:rPr lang="en-US" sz="2400" b="1" dirty="0">
                <a:sym typeface="+mn-ea"/>
              </a:rPr>
              <a:t> xã hội: </a:t>
            </a:r>
          </a:p>
          <a:p>
            <a:pPr marL="0" indent="0" algn="just">
              <a:buNone/>
            </a:pPr>
            <a:r>
              <a:rPr lang="en-US" sz="2400" b="1" i="1" dirty="0" err="1">
                <a:sym typeface="+mn-ea"/>
              </a:rPr>
              <a:t>Có</a:t>
            </a:r>
            <a:r>
              <a:rPr lang="en-US" sz="2400" b="1" i="1" dirty="0">
                <a:sym typeface="+mn-ea"/>
              </a:rPr>
              <a:t> 4 </a:t>
            </a:r>
            <a:r>
              <a:rPr lang="en-US" sz="2400" b="1" i="1" dirty="0" err="1">
                <a:sym typeface="+mn-ea"/>
              </a:rPr>
              <a:t>nhóm</a:t>
            </a:r>
            <a:r>
              <a:rPr lang="en-US" sz="2400" b="1" i="1" dirty="0">
                <a:sym typeface="+mn-ea"/>
              </a:rPr>
              <a:t>:</a:t>
            </a:r>
          </a:p>
          <a:p>
            <a:pPr marL="0" indent="0" algn="just">
              <a:buNone/>
            </a:pPr>
            <a:r>
              <a:rPr lang="en-US" sz="2400" dirty="0">
                <a:sym typeface="+mn-ea"/>
              </a:rPr>
              <a:t>- </a:t>
            </a:r>
            <a:r>
              <a:rPr lang="en-US" sz="2400" dirty="0" err="1">
                <a:sym typeface="+mn-ea"/>
              </a:rPr>
              <a:t>Nhóm</a:t>
            </a:r>
            <a:r>
              <a:rPr lang="en-US" sz="2400" dirty="0">
                <a:sym typeface="+mn-ea"/>
              </a:rPr>
              <a:t> 1: </a:t>
            </a:r>
            <a:r>
              <a:rPr lang="en-US" sz="2400" dirty="0" err="1">
                <a:sym typeface="+mn-ea"/>
              </a:rPr>
              <a:t>Tách</a:t>
            </a:r>
            <a:r>
              <a:rPr lang="en-US" sz="2400" dirty="0">
                <a:sym typeface="+mn-ea"/>
              </a:rPr>
              <a:t> biệt, dửng dưng, tỏ ra xa lánh và thờ ơ với mọi người khác. Khi bực tức, rất khó làm cho các em nguôi ngoai.</a:t>
            </a:r>
          </a:p>
          <a:p>
            <a:pPr marL="0" indent="0" algn="just">
              <a:buNone/>
            </a:pPr>
            <a:r>
              <a:rPr lang="en-US" sz="2400" dirty="0">
                <a:sym typeface="+mn-ea"/>
              </a:rPr>
              <a:t>- </a:t>
            </a:r>
            <a:r>
              <a:rPr lang="en-US" sz="2400" dirty="0" err="1">
                <a:sym typeface="+mn-ea"/>
              </a:rPr>
              <a:t>Nhóm</a:t>
            </a:r>
            <a:r>
              <a:rPr lang="en-US" sz="2400" dirty="0">
                <a:sym typeface="+mn-ea"/>
              </a:rPr>
              <a:t> 2: </a:t>
            </a:r>
            <a:r>
              <a:rPr lang="en-US" sz="2400" dirty="0" err="1">
                <a:sym typeface="+mn-ea"/>
              </a:rPr>
              <a:t>Thụ</a:t>
            </a:r>
            <a:r>
              <a:rPr lang="en-US" sz="2400" dirty="0">
                <a:sym typeface="+mn-ea"/>
              </a:rPr>
              <a:t> động không tự ý khơi chuyện với ai nhưng chịu tương tác khi người khác mở đầu.</a:t>
            </a:r>
          </a:p>
          <a:p>
            <a:pPr marL="0" indent="0" algn="just">
              <a:buNone/>
            </a:pPr>
            <a:r>
              <a:rPr lang="en-US" sz="2400" dirty="0">
                <a:sym typeface="+mn-ea"/>
              </a:rPr>
              <a:t>- </a:t>
            </a:r>
            <a:r>
              <a:rPr lang="en-US" sz="2400" dirty="0" err="1">
                <a:sym typeface="+mn-ea"/>
              </a:rPr>
              <a:t>Nhóm</a:t>
            </a:r>
            <a:r>
              <a:rPr lang="en-US" sz="2400" dirty="0">
                <a:sym typeface="+mn-ea"/>
              </a:rPr>
              <a:t> 3: </a:t>
            </a:r>
            <a:r>
              <a:rPr lang="en-US" sz="2400" dirty="0" err="1">
                <a:sym typeface="+mn-ea"/>
              </a:rPr>
              <a:t>Tích</a:t>
            </a:r>
            <a:r>
              <a:rPr lang="en-US" sz="2400" dirty="0">
                <a:sym typeface="+mn-ea"/>
              </a:rPr>
              <a:t> cực nhưng kì lạ: tự ý bắt chuyện </a:t>
            </a:r>
            <a:r>
              <a:rPr lang="en-US" sz="2400" dirty="0" err="1">
                <a:sym typeface="+mn-ea"/>
              </a:rPr>
              <a:t>với</a:t>
            </a:r>
            <a:r>
              <a:rPr lang="en-US" sz="2400" dirty="0">
                <a:sym typeface="+mn-ea"/>
              </a:rPr>
              <a:t> </a:t>
            </a:r>
            <a:r>
              <a:rPr lang="en-US" sz="2400" dirty="0" err="1">
                <a:sym typeface="+mn-ea"/>
              </a:rPr>
              <a:t>người</a:t>
            </a:r>
            <a:r>
              <a:rPr lang="en-US" sz="2400" dirty="0">
                <a:sym typeface="+mn-ea"/>
              </a:rPr>
              <a:t> khác nhưng theo cách lạnh lùng, không thích hợp. Không mấy chú ý đến câu trả lời của người mình bắt chuyện.</a:t>
            </a:r>
          </a:p>
          <a:p>
            <a:pPr marL="0" indent="0" algn="just">
              <a:buNone/>
            </a:pPr>
            <a:r>
              <a:rPr lang="en-US" sz="2400" dirty="0">
                <a:sym typeface="+mn-ea"/>
              </a:rPr>
              <a:t>- </a:t>
            </a:r>
            <a:r>
              <a:rPr lang="en-US" sz="2400" dirty="0" err="1">
                <a:sym typeface="+mn-ea"/>
              </a:rPr>
              <a:t>Nhóm</a:t>
            </a:r>
            <a:r>
              <a:rPr lang="en-US" sz="2400" dirty="0">
                <a:sym typeface="+mn-ea"/>
              </a:rPr>
              <a:t> 4: </a:t>
            </a:r>
            <a:r>
              <a:rPr lang="en-US" sz="2400" dirty="0" err="1">
                <a:sym typeface="+mn-ea"/>
              </a:rPr>
              <a:t>Trịnh</a:t>
            </a:r>
            <a:r>
              <a:rPr lang="en-US" sz="2400" dirty="0">
                <a:sym typeface="+mn-ea"/>
              </a:rPr>
              <a:t> trọng, nói cứng nhắc, lịch sự, dùng ngôn ngữ đúng phép tắc, bám luật khi tương tác mà không linh động==&gt;khiến họ trở nên xa lạ do không hiểu những suy nghĩ, cảm nhận của người khác.</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81000"/>
            <a:ext cx="8740140" cy="1252855"/>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1.3.3. </a:t>
            </a:r>
            <a:r>
              <a:rPr lang="en-US" b="1" dirty="0" err="1">
                <a:solidFill>
                  <a:srgbClr val="7030A0"/>
                </a:solidFill>
                <a:effectLst>
                  <a:outerShdw blurRad="38100" dist="38100" dir="2700000" algn="tl">
                    <a:srgbClr val="000000">
                      <a:alpha val="43137"/>
                    </a:srgbClr>
                  </a:outerShdw>
                </a:effectLst>
                <a:sym typeface="+mn-ea"/>
              </a:rPr>
              <a:t>Đặc</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điểm</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ngôn</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ngữ</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giao</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tiếp</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xã</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hội</a:t>
            </a:r>
            <a:r>
              <a:rPr lang="en-US" b="1" dirty="0">
                <a:solidFill>
                  <a:srgbClr val="7030A0"/>
                </a:solidFill>
                <a:effectLst>
                  <a:outerShdw blurRad="38100" dist="38100" dir="2700000" algn="tl">
                    <a:srgbClr val="000000">
                      <a:alpha val="43137"/>
                    </a:srgbClr>
                  </a:outerShdw>
                </a:effectLst>
                <a:sym typeface="+mn-ea"/>
              </a:rPr>
              <a:t> </a:t>
            </a:r>
            <a:r>
              <a:rPr lang="en-US" b="1" dirty="0" err="1">
                <a:solidFill>
                  <a:srgbClr val="7030A0"/>
                </a:solidFill>
                <a:effectLst>
                  <a:outerShdw blurRad="38100" dist="38100" dir="2700000" algn="tl">
                    <a:srgbClr val="000000">
                      <a:alpha val="43137"/>
                    </a:srgbClr>
                  </a:outerShdw>
                </a:effectLst>
                <a:sym typeface="+mn-ea"/>
              </a:rPr>
              <a:t>của</a:t>
            </a:r>
            <a:r>
              <a:rPr lang="en-US" b="1" dirty="0">
                <a:solidFill>
                  <a:srgbClr val="7030A0"/>
                </a:solidFill>
                <a:effectLst>
                  <a:outerShdw blurRad="38100" dist="38100" dir="2700000" algn="tl">
                    <a:srgbClr val="000000">
                      <a:alpha val="43137"/>
                    </a:srgbClr>
                  </a:outerShdw>
                </a:effectLst>
                <a:sym typeface="+mn-ea"/>
              </a:rPr>
              <a:t> HS RLPTK THCS</a:t>
            </a:r>
          </a:p>
        </p:txBody>
      </p:sp>
      <p:sp>
        <p:nvSpPr>
          <p:cNvPr id="2" name="Content Placeholder 1"/>
          <p:cNvSpPr>
            <a:spLocks noGrp="1"/>
          </p:cNvSpPr>
          <p:nvPr>
            <p:ph idx="1"/>
          </p:nvPr>
        </p:nvSpPr>
        <p:spPr>
          <a:xfrm>
            <a:off x="19929" y="1524000"/>
            <a:ext cx="8892540" cy="5224145"/>
          </a:xfrm>
        </p:spPr>
        <p:txBody>
          <a:bodyPr>
            <a:noAutofit/>
          </a:bodyPr>
          <a:lstStyle/>
          <a:p>
            <a:pPr marL="0" indent="0" algn="just">
              <a:buFont typeface="Arial" panose="020B0604020202020204" pitchFamily="34" charset="0"/>
              <a:buNone/>
            </a:pPr>
            <a:r>
              <a:rPr lang="en-US" sz="1800" b="1" dirty="0">
                <a:sym typeface="+mn-ea"/>
              </a:rPr>
              <a:t>b. </a:t>
            </a:r>
            <a:r>
              <a:rPr lang="en-US" sz="2000" b="1" dirty="0">
                <a:sym typeface="+mn-ea"/>
              </a:rPr>
              <a:t>Đặc điểm </a:t>
            </a:r>
            <a:r>
              <a:rPr lang="en-US" sz="2000" b="1" dirty="0" err="1">
                <a:sym typeface="+mn-ea"/>
              </a:rPr>
              <a:t>giao</a:t>
            </a:r>
            <a:r>
              <a:rPr lang="en-US" sz="2000" b="1" dirty="0">
                <a:sym typeface="+mn-ea"/>
              </a:rPr>
              <a:t> </a:t>
            </a:r>
            <a:r>
              <a:rPr lang="en-US" sz="2000" b="1" dirty="0" err="1">
                <a:sym typeface="+mn-ea"/>
              </a:rPr>
              <a:t>tiếp</a:t>
            </a:r>
            <a:r>
              <a:rPr lang="en-US" sz="2000" b="1" dirty="0">
                <a:sym typeface="+mn-ea"/>
              </a:rPr>
              <a:t> </a:t>
            </a:r>
            <a:r>
              <a:rPr lang="en-US" sz="2000" b="1" dirty="0" err="1">
                <a:sym typeface="+mn-ea"/>
              </a:rPr>
              <a:t>xã</a:t>
            </a:r>
            <a:r>
              <a:rPr lang="en-US" sz="2000" b="1" dirty="0">
                <a:sym typeface="+mn-ea"/>
              </a:rPr>
              <a:t> hội: </a:t>
            </a:r>
          </a:p>
          <a:p>
            <a:pPr algn="just">
              <a:buFont typeface="Arial" panose="020B0604020202020204" pitchFamily="34" charset="0"/>
              <a:buChar char="•"/>
            </a:pPr>
            <a:r>
              <a:rPr lang="en-US" sz="2000" dirty="0">
                <a:sym typeface="+mn-ea"/>
              </a:rPr>
              <a:t>Kém hiểu biết với dấu hiệu không lời: </a:t>
            </a:r>
            <a:r>
              <a:rPr lang="en-US" sz="1800" dirty="0">
                <a:sym typeface="+mn-ea"/>
              </a:rPr>
              <a:t>GV nghiêm mặt là muốn HS tập trung làm BT </a:t>
            </a:r>
          </a:p>
          <a:p>
            <a:pPr algn="just">
              <a:buFont typeface="Arial" panose="020B0604020202020204" pitchFamily="34" charset="0"/>
              <a:buChar char="•"/>
            </a:pPr>
            <a:r>
              <a:rPr lang="en-US" sz="2000" dirty="0">
                <a:sym typeface="+mn-ea"/>
              </a:rPr>
              <a:t>Có vấn đề khi để khởi xướng hay duy trì một cuộc hội thoại.</a:t>
            </a:r>
          </a:p>
          <a:p>
            <a:pPr algn="just">
              <a:buFont typeface="Arial" panose="020B0604020202020204" pitchFamily="34" charset="0"/>
              <a:buChar char="•"/>
            </a:pPr>
            <a:r>
              <a:rPr lang="en-US" sz="2000" dirty="0">
                <a:sym typeface="+mn-ea"/>
              </a:rPr>
              <a:t>Khuynh hướng giải thích các từ hoặc các cụm từ một cách chính xác theo nghĩa đen. </a:t>
            </a:r>
          </a:p>
          <a:p>
            <a:pPr algn="just">
              <a:buFont typeface="Arial" panose="020B0604020202020204" pitchFamily="34" charset="0"/>
              <a:buChar char="•"/>
            </a:pPr>
            <a:r>
              <a:rPr lang="en-US" sz="2000" dirty="0">
                <a:sym typeface="+mn-ea"/>
              </a:rPr>
              <a:t>Thường hiểu nghĩa đen hơn nghĩa bóng. </a:t>
            </a:r>
            <a:r>
              <a:rPr lang="en-US" sz="1800" dirty="0">
                <a:sym typeface="+mn-ea"/>
              </a:rPr>
              <a:t>Bạn nhắc: “Bạn đang kéo chân tôi”. HS RLPTK tiếp tục kéo chân bạn mà không hiểu ẩn ý. GV hỏi, em có đồng hồ không và bây giờ là mấy giờ rồi? HS đáp “có” và ngồi im mà không hiểu thầy muốn hỏi mấy giờ? </a:t>
            </a:r>
          </a:p>
          <a:p>
            <a:pPr algn="just">
              <a:buFont typeface="Arial" panose="020B0604020202020204" pitchFamily="34" charset="0"/>
              <a:buChar char="•"/>
            </a:pPr>
            <a:r>
              <a:rPr lang="en-US" sz="2000" dirty="0">
                <a:sym typeface="+mn-ea"/>
              </a:rPr>
              <a:t> Không biết coi trọng mối quan hệ với những người đang nói chuyện. </a:t>
            </a:r>
            <a:r>
              <a:rPr lang="en-US" sz="1800" dirty="0">
                <a:sym typeface="+mn-ea"/>
              </a:rPr>
              <a:t>HS thường độc thoại về cái HS quan tâm và không biết người nghe có quan tâm không?</a:t>
            </a:r>
          </a:p>
          <a:p>
            <a:pPr algn="just">
              <a:buFont typeface="Arial" panose="020B0604020202020204" pitchFamily="34" charset="0"/>
              <a:buChar char="•"/>
            </a:pPr>
            <a:r>
              <a:rPr lang="en-US" sz="2000" dirty="0">
                <a:sym typeface="+mn-ea"/>
              </a:rPr>
              <a:t>Kém hiểu biết các quy tắc giao tiếp...</a:t>
            </a:r>
            <a:r>
              <a:rPr lang="en-US" sz="1800" dirty="0">
                <a:sym typeface="+mn-ea"/>
              </a:rPr>
              <a:t> phân biệt giữa việc nói đùa -cáu gắt, giữa trêu ghẹo -hăm dọa. </a:t>
            </a:r>
          </a:p>
          <a:p>
            <a:pPr algn="just">
              <a:buFont typeface="Arial" panose="020B0604020202020204" pitchFamily="34" charset="0"/>
              <a:buChar char="•"/>
            </a:pPr>
            <a:r>
              <a:rPr lang="en-US" sz="2000" dirty="0">
                <a:sym typeface="+mn-ea"/>
              </a:rPr>
              <a:t>Ý thức kém về những gì mình nói với người khác: nói thẳng về bạn bè mà không biết sẽ gây tổn thương cho bạn</a:t>
            </a:r>
          </a:p>
          <a:p>
            <a:pPr algn="just">
              <a:buFont typeface="Arial" panose="020B0604020202020204" pitchFamily="34" charset="0"/>
              <a:buChar char="•"/>
            </a:pPr>
            <a:r>
              <a:rPr lang="en-US" sz="2000" dirty="0">
                <a:sym typeface="+mn-ea"/>
              </a:rPr>
              <a:t>Khó nhận biết quan điểm của người khác khi trò chuyện. </a:t>
            </a:r>
            <a:r>
              <a:rPr lang="en-US" sz="1800" dirty="0">
                <a:sym typeface="+mn-ea"/>
              </a:rPr>
              <a:t>Các bạn bảo nhau “Đừng nhìn về phía H” vì H sẽ nói về côn trùng khi bạn bè không muốn nghe H chia sẻ</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81001"/>
            <a:ext cx="8740140" cy="838200"/>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1.3.4. Đặc điểm tình cảm xã hội của HS RLPTK THCS</a:t>
            </a:r>
          </a:p>
        </p:txBody>
      </p:sp>
      <p:sp>
        <p:nvSpPr>
          <p:cNvPr id="2" name="Content Placeholder 1"/>
          <p:cNvSpPr>
            <a:spLocks noGrp="1"/>
          </p:cNvSpPr>
          <p:nvPr>
            <p:ph idx="1"/>
          </p:nvPr>
        </p:nvSpPr>
        <p:spPr>
          <a:xfrm>
            <a:off x="338234" y="1219200"/>
            <a:ext cx="8188960" cy="2209800"/>
          </a:xfrm>
        </p:spPr>
        <p:txBody>
          <a:bodyPr>
            <a:noAutofit/>
          </a:bodyPr>
          <a:lstStyle/>
          <a:p>
            <a:pPr algn="just"/>
            <a:r>
              <a:rPr lang="en-US" sz="2800" dirty="0">
                <a:sym typeface="+mn-ea"/>
              </a:rPr>
              <a:t>Lo lắng khi tiếp xúc với các bạn đồng </a:t>
            </a:r>
            <a:r>
              <a:rPr lang="en-US" sz="2800" dirty="0" err="1">
                <a:sym typeface="+mn-ea"/>
              </a:rPr>
              <a:t>trang</a:t>
            </a:r>
            <a:r>
              <a:rPr lang="en-US" sz="2800" dirty="0">
                <a:sym typeface="+mn-ea"/>
              </a:rPr>
              <a:t> </a:t>
            </a:r>
            <a:r>
              <a:rPr lang="en-US" sz="2800" dirty="0" err="1">
                <a:sym typeface="+mn-ea"/>
              </a:rPr>
              <a:t>lứa</a:t>
            </a:r>
            <a:endParaRPr lang="en-US" sz="2800" dirty="0">
              <a:sym typeface="+mn-ea"/>
            </a:endParaRPr>
          </a:p>
          <a:p>
            <a:pPr algn="just"/>
            <a:r>
              <a:rPr lang="en-US" sz="2800" dirty="0">
                <a:sym typeface="+mn-ea"/>
              </a:rPr>
              <a:t>Ý thức về bản thân không giống bạn đồng trang lứa, biết mình không bình thường: HS có cảm giác: Tức giận; Chối bỏ; Buồn; Chấp nhận; Thích </a:t>
            </a:r>
            <a:r>
              <a:rPr lang="en-US" sz="2800" dirty="0" err="1">
                <a:sym typeface="+mn-ea"/>
              </a:rPr>
              <a:t>nghi</a:t>
            </a:r>
            <a:r>
              <a:rPr lang="en-US" sz="2800" dirty="0">
                <a:sym typeface="+mn-ea"/>
              </a:rPr>
              <a:t>.</a:t>
            </a:r>
          </a:p>
          <a:p>
            <a:pPr algn="just"/>
            <a:r>
              <a:rPr lang="en-US" sz="2800" dirty="0" err="1">
                <a:sym typeface="+mn-ea"/>
              </a:rPr>
              <a:t>Nhận</a:t>
            </a:r>
            <a:r>
              <a:rPr lang="en-US" sz="2800" dirty="0">
                <a:sym typeface="+mn-ea"/>
              </a:rPr>
              <a:t> </a:t>
            </a:r>
            <a:r>
              <a:rPr lang="en-US" sz="2800" dirty="0" err="1">
                <a:sym typeface="+mn-ea"/>
              </a:rPr>
              <a:t>biết</a:t>
            </a:r>
            <a:r>
              <a:rPr lang="en-US" sz="2800" dirty="0">
                <a:sym typeface="+mn-ea"/>
              </a:rPr>
              <a:t> </a:t>
            </a:r>
            <a:r>
              <a:rPr lang="en-US" sz="2800" dirty="0" err="1">
                <a:sym typeface="+mn-ea"/>
              </a:rPr>
              <a:t>cảm</a:t>
            </a:r>
            <a:r>
              <a:rPr lang="en-US" sz="2800" dirty="0">
                <a:sym typeface="+mn-ea"/>
              </a:rPr>
              <a:t> </a:t>
            </a:r>
            <a:r>
              <a:rPr lang="en-US" sz="2800" dirty="0" err="1">
                <a:sym typeface="+mn-ea"/>
              </a:rPr>
              <a:t>xúc</a:t>
            </a:r>
            <a:r>
              <a:rPr lang="en-US" sz="2800" dirty="0">
                <a:sym typeface="+mn-ea"/>
              </a:rPr>
              <a:t> </a:t>
            </a:r>
            <a:r>
              <a:rPr lang="en-US" sz="2800" dirty="0" err="1">
                <a:sym typeface="+mn-ea"/>
              </a:rPr>
              <a:t>khó</a:t>
            </a:r>
            <a:r>
              <a:rPr lang="en-US" sz="2800" dirty="0">
                <a:sym typeface="+mn-ea"/>
              </a:rPr>
              <a:t> </a:t>
            </a:r>
            <a:r>
              <a:rPr lang="en-US" sz="2800" dirty="0" err="1">
                <a:sym typeface="+mn-ea"/>
              </a:rPr>
              <a:t>khăn</a:t>
            </a:r>
            <a:endParaRPr lang="en-US" sz="2800" dirty="0">
              <a:sym typeface="+mn-ea"/>
            </a:endParaRPr>
          </a:p>
          <a:p>
            <a:pPr marL="0" indent="0" algn="just">
              <a:buNone/>
            </a:pPr>
            <a:endParaRPr lang="en-US" sz="1800" dirty="0">
              <a:sym typeface="+mn-ea"/>
            </a:endParaRPr>
          </a:p>
        </p:txBody>
      </p:sp>
      <p:pic>
        <p:nvPicPr>
          <p:cNvPr id="4" name="Picture 3">
            <a:extLst>
              <a:ext uri="{FF2B5EF4-FFF2-40B4-BE49-F238E27FC236}">
                <a16:creationId xmlns="" xmlns:a16="http://schemas.microsoft.com/office/drawing/2014/main" id="{7EA34263-83AE-6B86-F6FA-7DFF362ECB1D}"/>
              </a:ext>
            </a:extLst>
          </p:cNvPr>
          <p:cNvPicPr>
            <a:picLocks noChangeAspect="1"/>
          </p:cNvPicPr>
          <p:nvPr/>
        </p:nvPicPr>
        <p:blipFill>
          <a:blip r:embed="rId2"/>
          <a:stretch>
            <a:fillRect/>
          </a:stretch>
        </p:blipFill>
        <p:spPr>
          <a:xfrm>
            <a:off x="581891" y="4114800"/>
            <a:ext cx="7917594" cy="2895601"/>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381001"/>
            <a:ext cx="8740140" cy="685800"/>
          </a:xfrm>
        </p:spPr>
        <p:txBody>
          <a:bodyPr>
            <a:normAutofit fontScale="90000"/>
          </a:bodyPr>
          <a:lstStyle/>
          <a:p>
            <a:pPr algn="ctr"/>
            <a:r>
              <a:rPr lang="en-US" b="1" dirty="0">
                <a:solidFill>
                  <a:srgbClr val="7030A0"/>
                </a:solidFill>
                <a:effectLst>
                  <a:outerShdw blurRad="38100" dist="38100" dir="2700000" algn="tl">
                    <a:srgbClr val="000000">
                      <a:alpha val="43137"/>
                    </a:srgbClr>
                  </a:outerShdw>
                </a:effectLst>
                <a:sym typeface="+mn-ea"/>
              </a:rPr>
              <a:t>1.3.5. Đặc điểm hành vi của HS RLPTK THCS</a:t>
            </a:r>
          </a:p>
        </p:txBody>
      </p:sp>
      <p:sp>
        <p:nvSpPr>
          <p:cNvPr id="2" name="Content Placeholder 1"/>
          <p:cNvSpPr>
            <a:spLocks noGrp="1"/>
          </p:cNvSpPr>
          <p:nvPr>
            <p:ph idx="1"/>
          </p:nvPr>
        </p:nvSpPr>
        <p:spPr>
          <a:xfrm>
            <a:off x="-17780" y="1066801"/>
            <a:ext cx="9161780" cy="5562599"/>
          </a:xfrm>
        </p:spPr>
        <p:txBody>
          <a:bodyPr>
            <a:noAutofit/>
          </a:bodyPr>
          <a:lstStyle/>
          <a:p>
            <a:pPr marL="0" indent="0" algn="just">
              <a:buNone/>
            </a:pPr>
            <a:r>
              <a:rPr lang="en-US" sz="2500" b="1" dirty="0">
                <a:sym typeface="+mn-ea"/>
              </a:rPr>
              <a:t>a) </a:t>
            </a:r>
            <a:r>
              <a:rPr lang="en-US" sz="2500" b="1" dirty="0" err="1">
                <a:sym typeface="+mn-ea"/>
              </a:rPr>
              <a:t>Các</a:t>
            </a:r>
            <a:r>
              <a:rPr lang="en-US" sz="2500" b="1" dirty="0">
                <a:sym typeface="+mn-ea"/>
              </a:rPr>
              <a:t> vấn đề hành vi </a:t>
            </a:r>
            <a:r>
              <a:rPr lang="en-US" sz="2500" b="1" dirty="0" err="1">
                <a:sym typeface="+mn-ea"/>
              </a:rPr>
              <a:t>của</a:t>
            </a:r>
            <a:r>
              <a:rPr lang="en-US" sz="2500" b="1" dirty="0">
                <a:sym typeface="+mn-ea"/>
              </a:rPr>
              <a:t> HS RLPTK </a:t>
            </a:r>
            <a:r>
              <a:rPr lang="en-US" sz="2500" b="1" dirty="0" err="1">
                <a:sym typeface="+mn-ea"/>
              </a:rPr>
              <a:t>cấp</a:t>
            </a:r>
            <a:r>
              <a:rPr lang="en-US" sz="2500" b="1" dirty="0">
                <a:sym typeface="+mn-ea"/>
              </a:rPr>
              <a:t> THCS</a:t>
            </a:r>
          </a:p>
          <a:p>
            <a:pPr marL="0" indent="0" algn="just">
              <a:buNone/>
            </a:pPr>
            <a:r>
              <a:rPr lang="es-ES" sz="2500" dirty="0"/>
              <a:t>- </a:t>
            </a:r>
            <a:r>
              <a:rPr lang="es-ES" sz="2500" dirty="0" err="1"/>
              <a:t>Hành</a:t>
            </a:r>
            <a:r>
              <a:rPr lang="es-ES" sz="2500" dirty="0"/>
              <a:t> vi </a:t>
            </a:r>
            <a:r>
              <a:rPr lang="es-ES" sz="2500" dirty="0" err="1"/>
              <a:t>là</a:t>
            </a:r>
            <a:r>
              <a:rPr lang="es-ES" sz="2500" dirty="0"/>
              <a:t> </a:t>
            </a:r>
            <a:r>
              <a:rPr lang="es-ES" sz="2500" dirty="0" err="1"/>
              <a:t>một</a:t>
            </a:r>
            <a:r>
              <a:rPr lang="es-ES" sz="2500" dirty="0"/>
              <a:t> </a:t>
            </a:r>
            <a:r>
              <a:rPr lang="es-ES" sz="2500" dirty="0" err="1"/>
              <a:t>hình</a:t>
            </a:r>
            <a:r>
              <a:rPr lang="es-ES" sz="2500" dirty="0"/>
              <a:t> </a:t>
            </a:r>
            <a:r>
              <a:rPr lang="es-ES" sz="2500" dirty="0" err="1"/>
              <a:t>thức</a:t>
            </a:r>
            <a:r>
              <a:rPr lang="es-ES" sz="2500" dirty="0"/>
              <a:t> </a:t>
            </a:r>
            <a:r>
              <a:rPr lang="es-ES" sz="2500" dirty="0" err="1"/>
              <a:t>liên</a:t>
            </a:r>
            <a:r>
              <a:rPr lang="es-ES" sz="2500" dirty="0"/>
              <a:t> </a:t>
            </a:r>
            <a:r>
              <a:rPr lang="es-ES" sz="2500" dirty="0" err="1"/>
              <a:t>lạc</a:t>
            </a:r>
            <a:r>
              <a:rPr lang="es-ES" sz="2500" dirty="0"/>
              <a:t>, </a:t>
            </a:r>
            <a:r>
              <a:rPr lang="es-ES" sz="2500" dirty="0" err="1"/>
              <a:t>muốn</a:t>
            </a:r>
            <a:r>
              <a:rPr lang="es-ES" sz="2500" dirty="0"/>
              <a:t> </a:t>
            </a:r>
            <a:r>
              <a:rPr lang="es-ES" sz="2500" dirty="0" err="1"/>
              <a:t>bày</a:t>
            </a:r>
            <a:r>
              <a:rPr lang="es-ES" sz="2500" dirty="0"/>
              <a:t> </a:t>
            </a:r>
            <a:r>
              <a:rPr lang="es-ES" sz="2500" dirty="0" err="1"/>
              <a:t>tỏ</a:t>
            </a:r>
            <a:r>
              <a:rPr lang="es-ES" sz="2500" dirty="0"/>
              <a:t> </a:t>
            </a:r>
            <a:r>
              <a:rPr lang="es-ES" sz="2500" dirty="0" err="1"/>
              <a:t>một</a:t>
            </a:r>
            <a:r>
              <a:rPr lang="es-ES" sz="2500" dirty="0"/>
              <a:t> </a:t>
            </a:r>
            <a:r>
              <a:rPr lang="es-ES" sz="2500" dirty="0" err="1"/>
              <a:t>mong</a:t>
            </a:r>
            <a:r>
              <a:rPr lang="es-ES" sz="2500" dirty="0"/>
              <a:t> </a:t>
            </a:r>
            <a:r>
              <a:rPr lang="es-ES" sz="2500" dirty="0" err="1"/>
              <a:t>muốn</a:t>
            </a:r>
            <a:r>
              <a:rPr lang="es-ES" sz="2500" dirty="0"/>
              <a:t>, </a:t>
            </a:r>
            <a:r>
              <a:rPr lang="es-ES" sz="2500" dirty="0" err="1"/>
              <a:t>nguyện</a:t>
            </a:r>
            <a:r>
              <a:rPr lang="es-ES" sz="2500" dirty="0"/>
              <a:t> </a:t>
            </a:r>
            <a:r>
              <a:rPr lang="es-ES" sz="2500" dirty="0" err="1"/>
              <a:t>vọng</a:t>
            </a:r>
            <a:r>
              <a:rPr lang="es-ES" sz="2500" dirty="0"/>
              <a:t> hay </a:t>
            </a:r>
            <a:r>
              <a:rPr lang="es-ES" sz="2500" dirty="0" err="1"/>
              <a:t>nhu</a:t>
            </a:r>
            <a:r>
              <a:rPr lang="es-ES" sz="2500" dirty="0"/>
              <a:t> </a:t>
            </a:r>
            <a:r>
              <a:rPr lang="es-ES" sz="2500" dirty="0" err="1"/>
              <a:t>cầu</a:t>
            </a:r>
            <a:r>
              <a:rPr lang="es-ES" sz="2500" dirty="0"/>
              <a:t> </a:t>
            </a:r>
            <a:r>
              <a:rPr lang="es-ES" sz="2500" dirty="0" err="1"/>
              <a:t>nào</a:t>
            </a:r>
            <a:r>
              <a:rPr lang="es-ES" sz="2500" dirty="0"/>
              <a:t> </a:t>
            </a:r>
            <a:r>
              <a:rPr lang="es-ES" sz="2500" dirty="0" err="1"/>
              <a:t>đó</a:t>
            </a:r>
            <a:r>
              <a:rPr lang="es-ES" sz="2500" dirty="0"/>
              <a:t>. </a:t>
            </a:r>
            <a:r>
              <a:rPr lang="es-ES" sz="2500" dirty="0" err="1"/>
              <a:t>Một</a:t>
            </a:r>
            <a:r>
              <a:rPr lang="es-ES" sz="2500" dirty="0"/>
              <a:t> </a:t>
            </a:r>
            <a:r>
              <a:rPr lang="es-ES" sz="2500" dirty="0" err="1"/>
              <a:t>số</a:t>
            </a:r>
            <a:r>
              <a:rPr lang="es-ES" sz="2500" dirty="0"/>
              <a:t> em </a:t>
            </a:r>
            <a:r>
              <a:rPr lang="es-ES" sz="2500" dirty="0" err="1"/>
              <a:t>có</a:t>
            </a:r>
            <a:r>
              <a:rPr lang="es-ES" sz="2500" dirty="0"/>
              <a:t> </a:t>
            </a:r>
            <a:r>
              <a:rPr lang="es-ES" sz="2500" dirty="0" err="1"/>
              <a:t>thể</a:t>
            </a:r>
            <a:r>
              <a:rPr lang="es-ES" sz="2500" dirty="0"/>
              <a:t> </a:t>
            </a:r>
            <a:r>
              <a:rPr lang="es-ES" sz="2500" dirty="0" err="1"/>
              <a:t>không</a:t>
            </a:r>
            <a:r>
              <a:rPr lang="es-ES" sz="2500" dirty="0"/>
              <a:t> </a:t>
            </a:r>
            <a:r>
              <a:rPr lang="es-ES" sz="2500" dirty="0" err="1"/>
              <a:t>biết</a:t>
            </a:r>
            <a:r>
              <a:rPr lang="es-ES" sz="2500" dirty="0"/>
              <a:t> </a:t>
            </a:r>
            <a:r>
              <a:rPr lang="es-ES" sz="2500" dirty="0" err="1"/>
              <a:t>cách</a:t>
            </a:r>
            <a:r>
              <a:rPr lang="es-ES" sz="2500" dirty="0"/>
              <a:t> </a:t>
            </a:r>
            <a:r>
              <a:rPr lang="es-ES" sz="2500" dirty="0" err="1"/>
              <a:t>bày</a:t>
            </a:r>
            <a:r>
              <a:rPr lang="es-ES" sz="2500" dirty="0"/>
              <a:t> </a:t>
            </a:r>
            <a:r>
              <a:rPr lang="es-ES" sz="2500" dirty="0" err="1"/>
              <a:t>tỏ</a:t>
            </a:r>
            <a:r>
              <a:rPr lang="es-ES" sz="2500" dirty="0"/>
              <a:t> </a:t>
            </a:r>
            <a:r>
              <a:rPr lang="es-ES" sz="2500" dirty="0" err="1"/>
              <a:t>nhu</a:t>
            </a:r>
            <a:r>
              <a:rPr lang="es-ES" sz="2500" dirty="0"/>
              <a:t> </a:t>
            </a:r>
            <a:r>
              <a:rPr lang="es-ES" sz="2500" dirty="0" err="1"/>
              <a:t>cầu</a:t>
            </a:r>
            <a:r>
              <a:rPr lang="es-ES" sz="2500" dirty="0"/>
              <a:t> </a:t>
            </a:r>
            <a:r>
              <a:rPr lang="es-ES" sz="2500" dirty="0" err="1"/>
              <a:t>vì</a:t>
            </a:r>
            <a:r>
              <a:rPr lang="es-ES" sz="2500" dirty="0"/>
              <a:t> </a:t>
            </a:r>
            <a:r>
              <a:rPr lang="es-ES" sz="2500" dirty="0" err="1"/>
              <a:t>các</a:t>
            </a:r>
            <a:r>
              <a:rPr lang="es-ES" sz="2500" dirty="0"/>
              <a:t> em </a:t>
            </a:r>
            <a:r>
              <a:rPr lang="es-ES" sz="2500" dirty="0" err="1"/>
              <a:t>không</a:t>
            </a:r>
            <a:r>
              <a:rPr lang="es-ES" sz="2500" dirty="0"/>
              <a:t> </a:t>
            </a:r>
            <a:r>
              <a:rPr lang="es-ES" sz="2500" dirty="0" err="1"/>
              <a:t>thể</a:t>
            </a:r>
            <a:r>
              <a:rPr lang="es-ES" sz="2500" dirty="0"/>
              <a:t> </a:t>
            </a:r>
            <a:r>
              <a:rPr lang="es-ES" sz="2500" dirty="0" err="1"/>
              <a:t>nói</a:t>
            </a:r>
            <a:r>
              <a:rPr lang="es-ES" sz="2500" dirty="0"/>
              <a:t> </a:t>
            </a:r>
            <a:r>
              <a:rPr lang="es-ES" sz="2500" dirty="0" err="1"/>
              <a:t>hoặc</a:t>
            </a:r>
            <a:r>
              <a:rPr lang="es-ES" sz="2500" dirty="0"/>
              <a:t> </a:t>
            </a:r>
            <a:r>
              <a:rPr lang="es-ES" sz="2500" dirty="0" err="1"/>
              <a:t>nói</a:t>
            </a:r>
            <a:r>
              <a:rPr lang="es-ES" sz="2500" dirty="0"/>
              <a:t> </a:t>
            </a:r>
            <a:r>
              <a:rPr lang="es-ES" sz="2500" dirty="0" err="1"/>
              <a:t>rất</a:t>
            </a:r>
            <a:r>
              <a:rPr lang="es-ES" sz="2500" dirty="0"/>
              <a:t> </a:t>
            </a:r>
            <a:r>
              <a:rPr lang="es-ES" sz="2500" dirty="0" err="1"/>
              <a:t>kém</a:t>
            </a:r>
            <a:endParaRPr lang="es-ES" sz="2500" dirty="0"/>
          </a:p>
          <a:p>
            <a:pPr marL="0" indent="0" algn="just">
              <a:buNone/>
            </a:pPr>
            <a:r>
              <a:rPr lang="en-US" sz="2500" dirty="0">
                <a:sym typeface="+mn-ea"/>
              </a:rPr>
              <a:t>- </a:t>
            </a:r>
            <a:r>
              <a:rPr lang="es-ES" sz="2500" dirty="0" err="1"/>
              <a:t>Việc</a:t>
            </a:r>
            <a:r>
              <a:rPr lang="es-ES" sz="2500" dirty="0"/>
              <a:t> </a:t>
            </a:r>
            <a:r>
              <a:rPr lang="es-ES" sz="2500" dirty="0" err="1"/>
              <a:t>không</a:t>
            </a:r>
            <a:r>
              <a:rPr lang="es-ES" sz="2500" dirty="0"/>
              <a:t> </a:t>
            </a:r>
            <a:r>
              <a:rPr lang="es-ES" sz="2500" dirty="0" err="1"/>
              <a:t>bày</a:t>
            </a:r>
            <a:r>
              <a:rPr lang="es-ES" sz="2500" dirty="0"/>
              <a:t> </a:t>
            </a:r>
            <a:r>
              <a:rPr lang="es-ES" sz="2500" dirty="0" err="1"/>
              <a:t>tỏ</a:t>
            </a:r>
            <a:r>
              <a:rPr lang="es-ES" sz="2500" dirty="0"/>
              <a:t> </a:t>
            </a:r>
            <a:r>
              <a:rPr lang="es-ES" sz="2500" dirty="0" err="1"/>
              <a:t>được</a:t>
            </a:r>
            <a:r>
              <a:rPr lang="es-ES" sz="2500" dirty="0"/>
              <a:t> ý </a:t>
            </a:r>
            <a:r>
              <a:rPr lang="es-ES" sz="2500" dirty="0" err="1"/>
              <a:t>muốn</a:t>
            </a:r>
            <a:r>
              <a:rPr lang="es-ES" sz="2500" dirty="0"/>
              <a:t> </a:t>
            </a:r>
            <a:r>
              <a:rPr lang="es-ES" sz="2500" dirty="0" err="1"/>
              <a:t>dẫn</a:t>
            </a:r>
            <a:r>
              <a:rPr lang="es-ES" sz="2500" dirty="0"/>
              <a:t> </a:t>
            </a:r>
            <a:r>
              <a:rPr lang="es-ES" sz="2500" dirty="0" err="1"/>
              <a:t>tới</a:t>
            </a:r>
            <a:r>
              <a:rPr lang="es-ES" sz="2500" dirty="0"/>
              <a:t> </a:t>
            </a:r>
            <a:r>
              <a:rPr lang="es-ES" sz="2500" dirty="0" err="1"/>
              <a:t>nhiều</a:t>
            </a:r>
            <a:r>
              <a:rPr lang="es-ES" sz="2500" dirty="0"/>
              <a:t> </a:t>
            </a:r>
            <a:r>
              <a:rPr lang="es-ES" sz="2500" dirty="0" err="1"/>
              <a:t>phản</a:t>
            </a:r>
            <a:r>
              <a:rPr lang="es-ES" sz="2500" dirty="0"/>
              <a:t> </a:t>
            </a:r>
            <a:r>
              <a:rPr lang="es-ES" sz="2500" dirty="0" err="1"/>
              <a:t>ứng</a:t>
            </a:r>
            <a:r>
              <a:rPr lang="es-ES" sz="2500" dirty="0"/>
              <a:t>: </a:t>
            </a:r>
            <a:r>
              <a:rPr lang="es-ES" sz="2500" dirty="0" err="1"/>
              <a:t>Tự</a:t>
            </a:r>
            <a:r>
              <a:rPr lang="es-ES" sz="2500" dirty="0"/>
              <a:t> </a:t>
            </a:r>
            <a:r>
              <a:rPr lang="es-ES" sz="2500" dirty="0" err="1"/>
              <a:t>lắc</a:t>
            </a:r>
            <a:r>
              <a:rPr lang="es-ES" sz="2500" dirty="0"/>
              <a:t> </a:t>
            </a:r>
            <a:r>
              <a:rPr lang="es-ES" sz="2500" dirty="0" err="1"/>
              <a:t>lư</a:t>
            </a:r>
            <a:r>
              <a:rPr lang="es-ES" sz="2500" dirty="0"/>
              <a:t> </a:t>
            </a:r>
            <a:r>
              <a:rPr lang="es-ES" sz="2500" dirty="0" err="1"/>
              <a:t>thân</a:t>
            </a:r>
            <a:r>
              <a:rPr lang="es-ES" sz="2500" dirty="0"/>
              <a:t> </a:t>
            </a:r>
            <a:r>
              <a:rPr lang="es-ES" sz="2500" dirty="0" err="1"/>
              <a:t>hình</a:t>
            </a:r>
            <a:r>
              <a:rPr lang="es-ES" sz="2500" dirty="0"/>
              <a:t> </a:t>
            </a:r>
            <a:r>
              <a:rPr lang="es-ES" sz="2500" dirty="0" err="1"/>
              <a:t>càng</a:t>
            </a:r>
            <a:r>
              <a:rPr lang="es-ES" sz="2500" dirty="0"/>
              <a:t> </a:t>
            </a:r>
            <a:r>
              <a:rPr lang="es-ES" sz="2500" dirty="0" err="1"/>
              <a:t>lúc</a:t>
            </a:r>
            <a:r>
              <a:rPr lang="es-ES" sz="2500" dirty="0"/>
              <a:t> </a:t>
            </a:r>
            <a:r>
              <a:rPr lang="es-ES" sz="2500" dirty="0" err="1"/>
              <a:t>càng</a:t>
            </a:r>
            <a:r>
              <a:rPr lang="es-ES" sz="2500" dirty="0"/>
              <a:t> </a:t>
            </a:r>
            <a:r>
              <a:rPr lang="es-ES" sz="2500" dirty="0" err="1"/>
              <a:t>mạnh</a:t>
            </a:r>
            <a:r>
              <a:rPr lang="es-ES" sz="2500" dirty="0"/>
              <a:t>, </a:t>
            </a:r>
            <a:r>
              <a:rPr lang="es-ES" sz="2500" dirty="0" err="1"/>
              <a:t>tự</a:t>
            </a:r>
            <a:r>
              <a:rPr lang="es-ES" sz="2500" dirty="0"/>
              <a:t> </a:t>
            </a:r>
            <a:r>
              <a:rPr lang="es-ES" sz="2500" dirty="0" err="1"/>
              <a:t>kích</a:t>
            </a:r>
            <a:r>
              <a:rPr lang="es-ES" sz="2500" dirty="0"/>
              <a:t> </a:t>
            </a:r>
            <a:r>
              <a:rPr lang="es-ES" sz="2500" dirty="0" err="1"/>
              <a:t>thích</a:t>
            </a:r>
            <a:r>
              <a:rPr lang="es-ES" sz="2500" dirty="0"/>
              <a:t> </a:t>
            </a:r>
            <a:r>
              <a:rPr lang="es-ES" sz="2500" dirty="0" err="1"/>
              <a:t>tới</a:t>
            </a:r>
            <a:r>
              <a:rPr lang="es-ES" sz="2500" dirty="0"/>
              <a:t> </a:t>
            </a:r>
            <a:r>
              <a:rPr lang="es-ES" sz="2500" dirty="0" err="1"/>
              <a:t>nổi</a:t>
            </a:r>
            <a:r>
              <a:rPr lang="es-ES" sz="2500" dirty="0"/>
              <a:t> </a:t>
            </a:r>
            <a:r>
              <a:rPr lang="es-ES" sz="2500" dirty="0" err="1"/>
              <a:t>xung</a:t>
            </a:r>
            <a:r>
              <a:rPr lang="es-ES" sz="2500" dirty="0"/>
              <a:t> </a:t>
            </a:r>
            <a:r>
              <a:rPr lang="es-ES" sz="2500" dirty="0" err="1"/>
              <a:t>và</a:t>
            </a:r>
            <a:r>
              <a:rPr lang="es-ES" sz="2500" dirty="0"/>
              <a:t> la </a:t>
            </a:r>
            <a:r>
              <a:rPr lang="es-ES" sz="2500" dirty="0" err="1"/>
              <a:t>hét</a:t>
            </a:r>
            <a:r>
              <a:rPr lang="es-ES" sz="2500" dirty="0"/>
              <a:t>. </a:t>
            </a:r>
          </a:p>
          <a:p>
            <a:pPr marL="0" indent="0" algn="just">
              <a:buNone/>
            </a:pPr>
            <a:r>
              <a:rPr lang="en-US" sz="2500" b="1" dirty="0">
                <a:sym typeface="+mn-ea"/>
              </a:rPr>
              <a:t>b) </a:t>
            </a:r>
            <a:r>
              <a:rPr lang="en-US" sz="2500" b="1" dirty="0" err="1">
                <a:sym typeface="+mn-ea"/>
              </a:rPr>
              <a:t>Nguyên</a:t>
            </a:r>
            <a:r>
              <a:rPr lang="en-US" sz="2500" b="1" dirty="0">
                <a:sym typeface="+mn-ea"/>
              </a:rPr>
              <a:t> </a:t>
            </a:r>
            <a:r>
              <a:rPr lang="en-US" sz="2500" b="1" dirty="0" err="1">
                <a:sym typeface="+mn-ea"/>
              </a:rPr>
              <a:t>nhân</a:t>
            </a:r>
            <a:r>
              <a:rPr lang="en-US" sz="2500" b="1" dirty="0">
                <a:sym typeface="+mn-ea"/>
              </a:rPr>
              <a:t> </a:t>
            </a:r>
            <a:r>
              <a:rPr lang="en-US" sz="2500" b="1" dirty="0" err="1">
                <a:sym typeface="+mn-ea"/>
              </a:rPr>
              <a:t>dẫn</a:t>
            </a:r>
            <a:r>
              <a:rPr lang="en-US" sz="2500" b="1" dirty="0">
                <a:sym typeface="+mn-ea"/>
              </a:rPr>
              <a:t> </a:t>
            </a:r>
            <a:r>
              <a:rPr lang="en-US" sz="2500" b="1" dirty="0" err="1">
                <a:sym typeface="+mn-ea"/>
              </a:rPr>
              <a:t>đến</a:t>
            </a:r>
            <a:r>
              <a:rPr lang="en-US" sz="2500" b="1" dirty="0">
                <a:sym typeface="+mn-ea"/>
              </a:rPr>
              <a:t> </a:t>
            </a:r>
            <a:r>
              <a:rPr lang="en-US" sz="2500" b="1" dirty="0" err="1">
                <a:sym typeface="+mn-ea"/>
              </a:rPr>
              <a:t>hành</a:t>
            </a:r>
            <a:r>
              <a:rPr lang="en-US" sz="2500" b="1" dirty="0">
                <a:sym typeface="+mn-ea"/>
              </a:rPr>
              <a:t> vi</a:t>
            </a:r>
          </a:p>
          <a:p>
            <a:pPr marL="0" indent="0" algn="just">
              <a:buNone/>
            </a:pPr>
            <a:r>
              <a:rPr lang="en-US" sz="2500" dirty="0">
                <a:sym typeface="+mn-ea"/>
              </a:rPr>
              <a:t>+ </a:t>
            </a:r>
            <a:r>
              <a:rPr lang="en-US" sz="2500" dirty="0" err="1">
                <a:sym typeface="+mn-ea"/>
              </a:rPr>
              <a:t>Không</a:t>
            </a:r>
            <a:r>
              <a:rPr lang="en-US" sz="2500" dirty="0">
                <a:sym typeface="+mn-ea"/>
              </a:rPr>
              <a:t> </a:t>
            </a:r>
            <a:r>
              <a:rPr lang="en-US" sz="2500" dirty="0" err="1">
                <a:sym typeface="+mn-ea"/>
              </a:rPr>
              <a:t>hiểu</a:t>
            </a:r>
            <a:r>
              <a:rPr lang="en-US" sz="2500" dirty="0">
                <a:sym typeface="+mn-ea"/>
              </a:rPr>
              <a:t> </a:t>
            </a:r>
            <a:r>
              <a:rPr lang="en-US" sz="2500" dirty="0" err="1">
                <a:sym typeface="+mn-ea"/>
              </a:rPr>
              <a:t>lời</a:t>
            </a:r>
            <a:r>
              <a:rPr lang="en-US" sz="2500" dirty="0">
                <a:sym typeface="+mn-ea"/>
              </a:rPr>
              <a:t> </a:t>
            </a:r>
            <a:r>
              <a:rPr lang="en-US" sz="2500" dirty="0" err="1">
                <a:sym typeface="+mn-ea"/>
              </a:rPr>
              <a:t>nói</a:t>
            </a:r>
            <a:r>
              <a:rPr lang="en-US" sz="2500" dirty="0">
                <a:sym typeface="+mn-ea"/>
              </a:rPr>
              <a:t> </a:t>
            </a:r>
            <a:r>
              <a:rPr lang="en-US" sz="2500" dirty="0" err="1">
                <a:sym typeface="+mn-ea"/>
              </a:rPr>
              <a:t>người</a:t>
            </a:r>
            <a:r>
              <a:rPr lang="en-US" sz="2500" dirty="0">
                <a:sym typeface="+mn-ea"/>
              </a:rPr>
              <a:t> </a:t>
            </a:r>
            <a:r>
              <a:rPr lang="en-US" sz="2500" dirty="0" err="1">
                <a:sym typeface="+mn-ea"/>
              </a:rPr>
              <a:t>khác</a:t>
            </a:r>
            <a:endParaRPr lang="en-US" sz="2500" dirty="0">
              <a:sym typeface="+mn-ea"/>
            </a:endParaRPr>
          </a:p>
          <a:p>
            <a:pPr marL="0" indent="0" algn="just">
              <a:buNone/>
            </a:pPr>
            <a:r>
              <a:rPr lang="en-US" sz="2500" dirty="0">
                <a:sym typeface="+mn-ea"/>
              </a:rPr>
              <a:t>+ </a:t>
            </a:r>
            <a:r>
              <a:rPr lang="en-US" sz="2500" dirty="0" err="1">
                <a:sym typeface="+mn-ea"/>
              </a:rPr>
              <a:t>Không</a:t>
            </a:r>
            <a:r>
              <a:rPr lang="en-US" sz="2500" dirty="0">
                <a:sym typeface="+mn-ea"/>
              </a:rPr>
              <a:t> </a:t>
            </a:r>
            <a:r>
              <a:rPr lang="en-US" sz="2500" dirty="0" err="1">
                <a:sym typeface="+mn-ea"/>
              </a:rPr>
              <a:t>hiểu</a:t>
            </a:r>
            <a:r>
              <a:rPr lang="en-US" sz="2500" dirty="0">
                <a:sym typeface="+mn-ea"/>
              </a:rPr>
              <a:t> </a:t>
            </a:r>
            <a:r>
              <a:rPr lang="en-US" sz="2500" dirty="0" err="1">
                <a:sym typeface="+mn-ea"/>
              </a:rPr>
              <a:t>cách</a:t>
            </a:r>
            <a:r>
              <a:rPr lang="en-US" sz="2500" dirty="0">
                <a:sym typeface="+mn-ea"/>
              </a:rPr>
              <a:t> </a:t>
            </a:r>
            <a:r>
              <a:rPr lang="en-US" sz="2500" dirty="0" err="1">
                <a:sym typeface="+mn-ea"/>
              </a:rPr>
              <a:t>thức</a:t>
            </a:r>
            <a:r>
              <a:rPr lang="en-US" sz="2500" dirty="0">
                <a:sym typeface="+mn-ea"/>
              </a:rPr>
              <a:t> </a:t>
            </a:r>
            <a:r>
              <a:rPr lang="en-US" sz="2500" dirty="0" err="1">
                <a:sym typeface="+mn-ea"/>
              </a:rPr>
              <a:t>giao</a:t>
            </a:r>
            <a:r>
              <a:rPr lang="en-US" sz="2500" dirty="0">
                <a:sym typeface="+mn-ea"/>
              </a:rPr>
              <a:t> </a:t>
            </a:r>
            <a:r>
              <a:rPr lang="en-US" sz="2500" dirty="0" err="1">
                <a:sym typeface="+mn-ea"/>
              </a:rPr>
              <a:t>tiếp</a:t>
            </a:r>
            <a:endParaRPr lang="en-US" sz="2500" dirty="0">
              <a:sym typeface="+mn-ea"/>
            </a:endParaRPr>
          </a:p>
          <a:p>
            <a:pPr marL="0" indent="0" algn="just">
              <a:buNone/>
            </a:pPr>
            <a:r>
              <a:rPr lang="en-US" sz="2500" dirty="0">
                <a:sym typeface="+mn-ea"/>
              </a:rPr>
              <a:t>+ </a:t>
            </a:r>
            <a:r>
              <a:rPr lang="en-US" sz="2500" dirty="0" err="1">
                <a:sym typeface="+mn-ea"/>
              </a:rPr>
              <a:t>Sự</a:t>
            </a:r>
            <a:r>
              <a:rPr lang="en-US" sz="2500" dirty="0">
                <a:sym typeface="+mn-ea"/>
              </a:rPr>
              <a:t> </a:t>
            </a:r>
            <a:r>
              <a:rPr lang="en-US" sz="2500" dirty="0" err="1">
                <a:sym typeface="+mn-ea"/>
              </a:rPr>
              <a:t>chuyển</a:t>
            </a:r>
            <a:r>
              <a:rPr lang="en-US" sz="2500" dirty="0">
                <a:sym typeface="+mn-ea"/>
              </a:rPr>
              <a:t> </a:t>
            </a:r>
            <a:r>
              <a:rPr lang="en-US" sz="2500" dirty="0" err="1">
                <a:sym typeface="+mn-ea"/>
              </a:rPr>
              <a:t>tiếp</a:t>
            </a:r>
            <a:endParaRPr lang="en-US" sz="2500" dirty="0">
              <a:sym typeface="+mn-ea"/>
            </a:endParaRPr>
          </a:p>
          <a:p>
            <a:pPr marL="0" indent="0" algn="just">
              <a:buNone/>
            </a:pPr>
            <a:r>
              <a:rPr lang="en-US" sz="2500" dirty="0">
                <a:sym typeface="+mn-ea"/>
              </a:rPr>
              <a:t>+ </a:t>
            </a:r>
            <a:r>
              <a:rPr lang="en-US" sz="2500" dirty="0" err="1">
                <a:sym typeface="+mn-ea"/>
              </a:rPr>
              <a:t>Vấn</a:t>
            </a:r>
            <a:r>
              <a:rPr lang="en-US" sz="2500" dirty="0">
                <a:sym typeface="+mn-ea"/>
              </a:rPr>
              <a:t> </a:t>
            </a:r>
            <a:r>
              <a:rPr lang="en-US" sz="2500" dirty="0" err="1">
                <a:sym typeface="+mn-ea"/>
              </a:rPr>
              <a:t>đề</a:t>
            </a:r>
            <a:r>
              <a:rPr lang="en-US" sz="2500" dirty="0">
                <a:sym typeface="+mn-ea"/>
              </a:rPr>
              <a:t> </a:t>
            </a:r>
            <a:r>
              <a:rPr lang="en-US" sz="2500" dirty="0" err="1">
                <a:sym typeface="+mn-ea"/>
              </a:rPr>
              <a:t>giác</a:t>
            </a:r>
            <a:r>
              <a:rPr lang="en-US" sz="2500" dirty="0">
                <a:sym typeface="+mn-ea"/>
              </a:rPr>
              <a:t> </a:t>
            </a:r>
            <a:r>
              <a:rPr lang="en-US" sz="2500" dirty="0" err="1">
                <a:sym typeface="+mn-ea"/>
              </a:rPr>
              <a:t>quan</a:t>
            </a:r>
            <a:r>
              <a:rPr lang="en-US" sz="2500" dirty="0">
                <a:sym typeface="+mn-ea"/>
              </a:rPr>
              <a:t>…</a:t>
            </a:r>
          </a:p>
          <a:p>
            <a:pPr marL="0" indent="0" algn="just">
              <a:buNone/>
            </a:pPr>
            <a:endParaRPr lang="en-US" sz="2500" b="1" dirty="0">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246" y="1832514"/>
            <a:ext cx="8973354" cy="523220"/>
          </a:xfrm>
          <a:prstGeom prst="rect">
            <a:avLst/>
          </a:prstGeom>
          <a:noFill/>
        </p:spPr>
        <p:txBody>
          <a:bodyPr wrap="none" rtlCol="0">
            <a:spAutoFit/>
          </a:bodyPr>
          <a:lstStyle/>
          <a:p>
            <a:r>
              <a:rPr lang="en-US" sz="2800" b="1" smtClean="0">
                <a:latin typeface="Arial" pitchFamily="34" charset="0"/>
                <a:cs typeface="Arial" pitchFamily="34" charset="0"/>
              </a:rPr>
              <a:t> </a:t>
            </a:r>
            <a:r>
              <a:rPr lang="en-US" sz="2800" b="1" smtClean="0">
                <a:solidFill>
                  <a:srgbClr val="FF0000"/>
                </a:solidFill>
                <a:latin typeface="Arial" pitchFamily="34" charset="0"/>
                <a:cs typeface="Arial" pitchFamily="34" charset="0"/>
              </a:rPr>
              <a:t>MỜI 5 THẦY CÔ GIÁO LÊN PHÍA TRÊN ĐỂ HỔ TRỢ</a:t>
            </a:r>
            <a:endParaRPr lang="vi-VN" sz="2800" b="1">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816199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819900" y="4292600"/>
            <a:ext cx="1838325" cy="482600"/>
          </a:xfrm>
          <a:custGeom>
            <a:avLst/>
            <a:gdLst/>
            <a:ahLst/>
            <a:cxnLst/>
            <a:rect l="l" t="t" r="r" b="b"/>
            <a:pathLst>
              <a:path w="3676650" h="723900">
                <a:moveTo>
                  <a:pt x="3621417" y="236258"/>
                </a:moveTo>
                <a:lnTo>
                  <a:pt x="3615575" y="232892"/>
                </a:lnTo>
                <a:lnTo>
                  <a:pt x="3606762" y="225221"/>
                </a:lnTo>
                <a:lnTo>
                  <a:pt x="3601478" y="215658"/>
                </a:lnTo>
                <a:lnTo>
                  <a:pt x="3597605" y="205460"/>
                </a:lnTo>
                <a:lnTo>
                  <a:pt x="3593020" y="195897"/>
                </a:lnTo>
                <a:lnTo>
                  <a:pt x="3552113" y="167322"/>
                </a:lnTo>
                <a:lnTo>
                  <a:pt x="3541255" y="166141"/>
                </a:lnTo>
                <a:lnTo>
                  <a:pt x="3531031" y="168681"/>
                </a:lnTo>
                <a:lnTo>
                  <a:pt x="3521113" y="172631"/>
                </a:lnTo>
                <a:lnTo>
                  <a:pt x="3511194" y="175729"/>
                </a:lnTo>
                <a:lnTo>
                  <a:pt x="3485515" y="182943"/>
                </a:lnTo>
                <a:lnTo>
                  <a:pt x="3460470" y="192544"/>
                </a:lnTo>
                <a:lnTo>
                  <a:pt x="3435108" y="199605"/>
                </a:lnTo>
                <a:lnTo>
                  <a:pt x="3408489" y="199263"/>
                </a:lnTo>
                <a:lnTo>
                  <a:pt x="3377311" y="198501"/>
                </a:lnTo>
                <a:lnTo>
                  <a:pt x="3346285" y="203885"/>
                </a:lnTo>
                <a:lnTo>
                  <a:pt x="3315258" y="208013"/>
                </a:lnTo>
                <a:lnTo>
                  <a:pt x="3284067" y="203466"/>
                </a:lnTo>
                <a:lnTo>
                  <a:pt x="3279063" y="201790"/>
                </a:lnTo>
                <a:lnTo>
                  <a:pt x="3271545" y="205994"/>
                </a:lnTo>
                <a:lnTo>
                  <a:pt x="3266541" y="208508"/>
                </a:lnTo>
                <a:lnTo>
                  <a:pt x="3239439" y="216535"/>
                </a:lnTo>
                <a:lnTo>
                  <a:pt x="3211322" y="219760"/>
                </a:lnTo>
                <a:lnTo>
                  <a:pt x="3183051" y="222821"/>
                </a:lnTo>
                <a:lnTo>
                  <a:pt x="3155480" y="230378"/>
                </a:lnTo>
                <a:lnTo>
                  <a:pt x="3120047" y="227444"/>
                </a:lnTo>
                <a:lnTo>
                  <a:pt x="3084919" y="232156"/>
                </a:lnTo>
                <a:lnTo>
                  <a:pt x="3049803" y="238290"/>
                </a:lnTo>
                <a:lnTo>
                  <a:pt x="3014370" y="239623"/>
                </a:lnTo>
                <a:lnTo>
                  <a:pt x="2993059" y="240030"/>
                </a:lnTo>
                <a:lnTo>
                  <a:pt x="2971673" y="243509"/>
                </a:lnTo>
                <a:lnTo>
                  <a:pt x="2950133" y="247777"/>
                </a:lnTo>
                <a:lnTo>
                  <a:pt x="2928366" y="250558"/>
                </a:lnTo>
                <a:lnTo>
                  <a:pt x="2879763" y="255003"/>
                </a:lnTo>
                <a:lnTo>
                  <a:pt x="2782570" y="264833"/>
                </a:lnTo>
                <a:lnTo>
                  <a:pt x="2733967" y="269176"/>
                </a:lnTo>
                <a:lnTo>
                  <a:pt x="2685377" y="272415"/>
                </a:lnTo>
                <a:lnTo>
                  <a:pt x="2628595" y="285470"/>
                </a:lnTo>
                <a:lnTo>
                  <a:pt x="2621076" y="287756"/>
                </a:lnTo>
                <a:lnTo>
                  <a:pt x="2613571" y="289725"/>
                </a:lnTo>
                <a:lnTo>
                  <a:pt x="2606052" y="290906"/>
                </a:lnTo>
                <a:lnTo>
                  <a:pt x="2578163" y="292646"/>
                </a:lnTo>
                <a:lnTo>
                  <a:pt x="2550210" y="293433"/>
                </a:lnTo>
                <a:lnTo>
                  <a:pt x="2523032" y="298005"/>
                </a:lnTo>
                <a:lnTo>
                  <a:pt x="2497505" y="311086"/>
                </a:lnTo>
                <a:lnTo>
                  <a:pt x="2496667" y="311924"/>
                </a:lnTo>
                <a:lnTo>
                  <a:pt x="2493327" y="310248"/>
                </a:lnTo>
                <a:lnTo>
                  <a:pt x="2491651" y="311086"/>
                </a:lnTo>
                <a:lnTo>
                  <a:pt x="2454833" y="317804"/>
                </a:lnTo>
                <a:lnTo>
                  <a:pt x="2417546" y="322541"/>
                </a:lnTo>
                <a:lnTo>
                  <a:pt x="2380577" y="328701"/>
                </a:lnTo>
                <a:lnTo>
                  <a:pt x="2338781" y="341503"/>
                </a:lnTo>
                <a:lnTo>
                  <a:pt x="2332482" y="342303"/>
                </a:lnTo>
                <a:lnTo>
                  <a:pt x="2319642" y="343039"/>
                </a:lnTo>
                <a:lnTo>
                  <a:pt x="2210054" y="356069"/>
                </a:lnTo>
                <a:lnTo>
                  <a:pt x="2155482" y="364553"/>
                </a:lnTo>
                <a:lnTo>
                  <a:pt x="2101710" y="376669"/>
                </a:lnTo>
                <a:lnTo>
                  <a:pt x="2095449" y="378510"/>
                </a:lnTo>
                <a:lnTo>
                  <a:pt x="2089188" y="380034"/>
                </a:lnTo>
                <a:lnTo>
                  <a:pt x="2082914" y="380923"/>
                </a:lnTo>
                <a:lnTo>
                  <a:pt x="2076653" y="380873"/>
                </a:lnTo>
                <a:lnTo>
                  <a:pt x="2048268" y="381139"/>
                </a:lnTo>
                <a:lnTo>
                  <a:pt x="2020506" y="385495"/>
                </a:lnTo>
                <a:lnTo>
                  <a:pt x="1993049" y="391744"/>
                </a:lnTo>
                <a:lnTo>
                  <a:pt x="1965604" y="397687"/>
                </a:lnTo>
                <a:lnTo>
                  <a:pt x="1937626" y="402831"/>
                </a:lnTo>
                <a:lnTo>
                  <a:pt x="1923567" y="404901"/>
                </a:lnTo>
                <a:lnTo>
                  <a:pt x="1909660" y="406095"/>
                </a:lnTo>
                <a:lnTo>
                  <a:pt x="1886292" y="406641"/>
                </a:lnTo>
                <a:lnTo>
                  <a:pt x="1863001" y="407987"/>
                </a:lnTo>
                <a:lnTo>
                  <a:pt x="1840496" y="413423"/>
                </a:lnTo>
                <a:lnTo>
                  <a:pt x="1819478" y="426275"/>
                </a:lnTo>
                <a:lnTo>
                  <a:pt x="1814461" y="430479"/>
                </a:lnTo>
                <a:lnTo>
                  <a:pt x="1803615" y="430479"/>
                </a:lnTo>
                <a:lnTo>
                  <a:pt x="1795259" y="429641"/>
                </a:lnTo>
                <a:lnTo>
                  <a:pt x="1763623" y="430161"/>
                </a:lnTo>
                <a:lnTo>
                  <a:pt x="1732534" y="433844"/>
                </a:lnTo>
                <a:lnTo>
                  <a:pt x="1701914" y="440042"/>
                </a:lnTo>
                <a:lnTo>
                  <a:pt x="1671675" y="448132"/>
                </a:lnTo>
                <a:lnTo>
                  <a:pt x="1650390" y="454748"/>
                </a:lnTo>
                <a:lnTo>
                  <a:pt x="1639735" y="457238"/>
                </a:lnTo>
                <a:lnTo>
                  <a:pt x="1629092" y="458216"/>
                </a:lnTo>
                <a:lnTo>
                  <a:pt x="1601177" y="459651"/>
                </a:lnTo>
                <a:lnTo>
                  <a:pt x="1573568" y="463372"/>
                </a:lnTo>
                <a:lnTo>
                  <a:pt x="1545958" y="468503"/>
                </a:lnTo>
                <a:lnTo>
                  <a:pt x="1474812" y="483082"/>
                </a:lnTo>
                <a:lnTo>
                  <a:pt x="1431505" y="491642"/>
                </a:lnTo>
                <a:lnTo>
                  <a:pt x="1388046" y="499262"/>
                </a:lnTo>
                <a:lnTo>
                  <a:pt x="1344358" y="505307"/>
                </a:lnTo>
                <a:lnTo>
                  <a:pt x="1291780" y="514096"/>
                </a:lnTo>
                <a:lnTo>
                  <a:pt x="1188186" y="537349"/>
                </a:lnTo>
                <a:lnTo>
                  <a:pt x="1135608" y="545655"/>
                </a:lnTo>
                <a:lnTo>
                  <a:pt x="1102283" y="550557"/>
                </a:lnTo>
                <a:lnTo>
                  <a:pt x="1068806" y="557110"/>
                </a:lnTo>
                <a:lnTo>
                  <a:pt x="956411" y="581723"/>
                </a:lnTo>
                <a:lnTo>
                  <a:pt x="865238" y="602653"/>
                </a:lnTo>
                <a:lnTo>
                  <a:pt x="819645" y="612533"/>
                </a:lnTo>
                <a:lnTo>
                  <a:pt x="774052" y="621334"/>
                </a:lnTo>
                <a:lnTo>
                  <a:pt x="723353" y="632802"/>
                </a:lnTo>
                <a:lnTo>
                  <a:pt x="623519" y="662355"/>
                </a:lnTo>
                <a:lnTo>
                  <a:pt x="572808" y="674293"/>
                </a:lnTo>
                <a:lnTo>
                  <a:pt x="554812" y="678853"/>
                </a:lnTo>
                <a:lnTo>
                  <a:pt x="537121" y="685546"/>
                </a:lnTo>
                <a:lnTo>
                  <a:pt x="519734" y="693331"/>
                </a:lnTo>
                <a:lnTo>
                  <a:pt x="502678" y="701205"/>
                </a:lnTo>
                <a:lnTo>
                  <a:pt x="497662" y="702881"/>
                </a:lnTo>
                <a:lnTo>
                  <a:pt x="493483" y="710450"/>
                </a:lnTo>
                <a:lnTo>
                  <a:pt x="497662" y="717181"/>
                </a:lnTo>
                <a:lnTo>
                  <a:pt x="500164" y="720534"/>
                </a:lnTo>
                <a:lnTo>
                  <a:pt x="504342" y="723900"/>
                </a:lnTo>
                <a:lnTo>
                  <a:pt x="506844" y="723900"/>
                </a:lnTo>
                <a:lnTo>
                  <a:pt x="556945" y="717702"/>
                </a:lnTo>
                <a:lnTo>
                  <a:pt x="607047" y="709612"/>
                </a:lnTo>
                <a:lnTo>
                  <a:pt x="654062" y="700532"/>
                </a:lnTo>
                <a:lnTo>
                  <a:pt x="747966" y="681342"/>
                </a:lnTo>
                <a:lnTo>
                  <a:pt x="795108" y="672503"/>
                </a:lnTo>
                <a:lnTo>
                  <a:pt x="842518" y="665048"/>
                </a:lnTo>
                <a:lnTo>
                  <a:pt x="889533" y="658025"/>
                </a:lnTo>
                <a:lnTo>
                  <a:pt x="936409" y="650240"/>
                </a:lnTo>
                <a:lnTo>
                  <a:pt x="983259" y="641921"/>
                </a:lnTo>
                <a:lnTo>
                  <a:pt x="1077150" y="624687"/>
                </a:lnTo>
                <a:lnTo>
                  <a:pt x="1100442" y="621017"/>
                </a:lnTo>
                <a:lnTo>
                  <a:pt x="1123810" y="617969"/>
                </a:lnTo>
                <a:lnTo>
                  <a:pt x="1147025" y="614286"/>
                </a:lnTo>
                <a:lnTo>
                  <a:pt x="1169847" y="608723"/>
                </a:lnTo>
                <a:lnTo>
                  <a:pt x="1220584" y="597827"/>
                </a:lnTo>
                <a:lnTo>
                  <a:pt x="1272032" y="590956"/>
                </a:lnTo>
                <a:lnTo>
                  <a:pt x="1323314" y="583298"/>
                </a:lnTo>
                <a:lnTo>
                  <a:pt x="1373581" y="570039"/>
                </a:lnTo>
                <a:lnTo>
                  <a:pt x="1376921" y="568363"/>
                </a:lnTo>
                <a:lnTo>
                  <a:pt x="1381937" y="569201"/>
                </a:lnTo>
                <a:lnTo>
                  <a:pt x="1386103" y="570890"/>
                </a:lnTo>
                <a:lnTo>
                  <a:pt x="1406499" y="574078"/>
                </a:lnTo>
                <a:lnTo>
                  <a:pt x="1426502" y="572465"/>
                </a:lnTo>
                <a:lnTo>
                  <a:pt x="1446352" y="568159"/>
                </a:lnTo>
                <a:lnTo>
                  <a:pt x="1466265" y="563321"/>
                </a:lnTo>
                <a:lnTo>
                  <a:pt x="1490840" y="558063"/>
                </a:lnTo>
                <a:lnTo>
                  <a:pt x="1515643" y="553440"/>
                </a:lnTo>
                <a:lnTo>
                  <a:pt x="1565630" y="544817"/>
                </a:lnTo>
                <a:lnTo>
                  <a:pt x="1595196" y="540283"/>
                </a:lnTo>
                <a:lnTo>
                  <a:pt x="1654644" y="532168"/>
                </a:lnTo>
                <a:lnTo>
                  <a:pt x="1684210" y="527164"/>
                </a:lnTo>
                <a:lnTo>
                  <a:pt x="1722666" y="519836"/>
                </a:lnTo>
                <a:lnTo>
                  <a:pt x="1761439" y="513295"/>
                </a:lnTo>
                <a:lnTo>
                  <a:pt x="1800212" y="508012"/>
                </a:lnTo>
                <a:lnTo>
                  <a:pt x="1838680" y="504469"/>
                </a:lnTo>
                <a:lnTo>
                  <a:pt x="1890610" y="499135"/>
                </a:lnTo>
                <a:lnTo>
                  <a:pt x="1941601" y="490804"/>
                </a:lnTo>
                <a:lnTo>
                  <a:pt x="1992274" y="481520"/>
                </a:lnTo>
                <a:lnTo>
                  <a:pt x="2043252" y="473354"/>
                </a:lnTo>
                <a:lnTo>
                  <a:pt x="2064791" y="468528"/>
                </a:lnTo>
                <a:lnTo>
                  <a:pt x="2085949" y="462534"/>
                </a:lnTo>
                <a:lnTo>
                  <a:pt x="2107247" y="458571"/>
                </a:lnTo>
                <a:lnTo>
                  <a:pt x="2129256" y="459905"/>
                </a:lnTo>
                <a:lnTo>
                  <a:pt x="2155977" y="451980"/>
                </a:lnTo>
                <a:lnTo>
                  <a:pt x="2183955" y="450126"/>
                </a:lnTo>
                <a:lnTo>
                  <a:pt x="2211933" y="447484"/>
                </a:lnTo>
                <a:lnTo>
                  <a:pt x="2238641" y="437197"/>
                </a:lnTo>
                <a:lnTo>
                  <a:pt x="2244496" y="433844"/>
                </a:lnTo>
                <a:lnTo>
                  <a:pt x="2255342" y="436359"/>
                </a:lnTo>
                <a:lnTo>
                  <a:pt x="2271217" y="438048"/>
                </a:lnTo>
                <a:lnTo>
                  <a:pt x="2277897" y="439724"/>
                </a:lnTo>
                <a:lnTo>
                  <a:pt x="2287079" y="436359"/>
                </a:lnTo>
                <a:lnTo>
                  <a:pt x="2329484" y="424472"/>
                </a:lnTo>
                <a:lnTo>
                  <a:pt x="2372664" y="416293"/>
                </a:lnTo>
                <a:lnTo>
                  <a:pt x="2416479" y="411416"/>
                </a:lnTo>
                <a:lnTo>
                  <a:pt x="2460764" y="409460"/>
                </a:lnTo>
                <a:lnTo>
                  <a:pt x="2473287" y="409028"/>
                </a:lnTo>
                <a:lnTo>
                  <a:pt x="2485809" y="407885"/>
                </a:lnTo>
                <a:lnTo>
                  <a:pt x="2498331" y="406260"/>
                </a:lnTo>
                <a:lnTo>
                  <a:pt x="2510853" y="404406"/>
                </a:lnTo>
                <a:lnTo>
                  <a:pt x="2547569" y="397827"/>
                </a:lnTo>
                <a:lnTo>
                  <a:pt x="2584132" y="390855"/>
                </a:lnTo>
                <a:lnTo>
                  <a:pt x="2621000" y="387502"/>
                </a:lnTo>
                <a:lnTo>
                  <a:pt x="2658656" y="391795"/>
                </a:lnTo>
                <a:lnTo>
                  <a:pt x="2661996" y="392645"/>
                </a:lnTo>
                <a:lnTo>
                  <a:pt x="2667000" y="390956"/>
                </a:lnTo>
                <a:lnTo>
                  <a:pt x="2733598" y="369201"/>
                </a:lnTo>
                <a:lnTo>
                  <a:pt x="2798102" y="359854"/>
                </a:lnTo>
                <a:lnTo>
                  <a:pt x="2831947" y="355015"/>
                </a:lnTo>
                <a:lnTo>
                  <a:pt x="2865945" y="348919"/>
                </a:lnTo>
                <a:lnTo>
                  <a:pt x="2900261" y="346608"/>
                </a:lnTo>
                <a:lnTo>
                  <a:pt x="2935046" y="353123"/>
                </a:lnTo>
                <a:lnTo>
                  <a:pt x="2938386" y="353961"/>
                </a:lnTo>
                <a:lnTo>
                  <a:pt x="2943390" y="352285"/>
                </a:lnTo>
                <a:lnTo>
                  <a:pt x="2994126" y="339483"/>
                </a:lnTo>
                <a:lnTo>
                  <a:pt x="3042234" y="332943"/>
                </a:lnTo>
                <a:lnTo>
                  <a:pt x="3090811" y="329552"/>
                </a:lnTo>
                <a:lnTo>
                  <a:pt x="3139617" y="327901"/>
                </a:lnTo>
                <a:lnTo>
                  <a:pt x="3156000" y="328218"/>
                </a:lnTo>
                <a:lnTo>
                  <a:pt x="3163684" y="327545"/>
                </a:lnTo>
                <a:lnTo>
                  <a:pt x="3190735" y="318973"/>
                </a:lnTo>
                <a:lnTo>
                  <a:pt x="3211423" y="316966"/>
                </a:lnTo>
                <a:lnTo>
                  <a:pt x="3232747" y="316865"/>
                </a:lnTo>
                <a:lnTo>
                  <a:pt x="3254845" y="316128"/>
                </a:lnTo>
                <a:lnTo>
                  <a:pt x="3267189" y="320255"/>
                </a:lnTo>
                <a:lnTo>
                  <a:pt x="3280321" y="320128"/>
                </a:lnTo>
                <a:lnTo>
                  <a:pt x="3308286" y="315290"/>
                </a:lnTo>
                <a:lnTo>
                  <a:pt x="3354197" y="309689"/>
                </a:lnTo>
                <a:lnTo>
                  <a:pt x="3399828" y="303212"/>
                </a:lnTo>
                <a:lnTo>
                  <a:pt x="3445306" y="296164"/>
                </a:lnTo>
                <a:lnTo>
                  <a:pt x="3536238" y="281660"/>
                </a:lnTo>
                <a:lnTo>
                  <a:pt x="3578720" y="268833"/>
                </a:lnTo>
                <a:lnTo>
                  <a:pt x="3615575" y="247192"/>
                </a:lnTo>
                <a:lnTo>
                  <a:pt x="3616401" y="244665"/>
                </a:lnTo>
                <a:lnTo>
                  <a:pt x="3621417" y="236258"/>
                </a:lnTo>
                <a:close/>
              </a:path>
              <a:path w="3676650" h="723900">
                <a:moveTo>
                  <a:pt x="3676523" y="26911"/>
                </a:moveTo>
                <a:lnTo>
                  <a:pt x="3671455" y="16687"/>
                </a:lnTo>
                <a:lnTo>
                  <a:pt x="3662222" y="8204"/>
                </a:lnTo>
                <a:lnTo>
                  <a:pt x="3650335" y="2552"/>
                </a:lnTo>
                <a:lnTo>
                  <a:pt x="3637280" y="838"/>
                </a:lnTo>
                <a:lnTo>
                  <a:pt x="3634778" y="838"/>
                </a:lnTo>
                <a:lnTo>
                  <a:pt x="3633101" y="0"/>
                </a:lnTo>
                <a:lnTo>
                  <a:pt x="3630599" y="838"/>
                </a:lnTo>
                <a:lnTo>
                  <a:pt x="3600119" y="9398"/>
                </a:lnTo>
                <a:lnTo>
                  <a:pt x="3569017" y="13766"/>
                </a:lnTo>
                <a:lnTo>
                  <a:pt x="3506190" y="18503"/>
                </a:lnTo>
                <a:lnTo>
                  <a:pt x="3454831" y="26530"/>
                </a:lnTo>
                <a:lnTo>
                  <a:pt x="3404108" y="37312"/>
                </a:lnTo>
                <a:lnTo>
                  <a:pt x="3353066" y="46050"/>
                </a:lnTo>
                <a:lnTo>
                  <a:pt x="3300768" y="47929"/>
                </a:lnTo>
                <a:lnTo>
                  <a:pt x="3275952" y="48526"/>
                </a:lnTo>
                <a:lnTo>
                  <a:pt x="3250679" y="52133"/>
                </a:lnTo>
                <a:lnTo>
                  <a:pt x="3225393" y="57619"/>
                </a:lnTo>
                <a:lnTo>
                  <a:pt x="3200577" y="63906"/>
                </a:lnTo>
                <a:lnTo>
                  <a:pt x="3174746" y="67856"/>
                </a:lnTo>
                <a:lnTo>
                  <a:pt x="3122130" y="70408"/>
                </a:lnTo>
                <a:lnTo>
                  <a:pt x="3095358" y="74828"/>
                </a:lnTo>
                <a:lnTo>
                  <a:pt x="3052356" y="83604"/>
                </a:lnTo>
                <a:lnTo>
                  <a:pt x="3008731" y="89547"/>
                </a:lnTo>
                <a:lnTo>
                  <a:pt x="2964789" y="94221"/>
                </a:lnTo>
                <a:lnTo>
                  <a:pt x="2920847" y="99212"/>
                </a:lnTo>
                <a:lnTo>
                  <a:pt x="2904058" y="102501"/>
                </a:lnTo>
                <a:lnTo>
                  <a:pt x="2887345" y="106565"/>
                </a:lnTo>
                <a:lnTo>
                  <a:pt x="2870466" y="110324"/>
                </a:lnTo>
                <a:lnTo>
                  <a:pt x="2853207" y="112661"/>
                </a:lnTo>
                <a:lnTo>
                  <a:pt x="2809252" y="115570"/>
                </a:lnTo>
                <a:lnTo>
                  <a:pt x="2765221" y="119494"/>
                </a:lnTo>
                <a:lnTo>
                  <a:pt x="2721343" y="124841"/>
                </a:lnTo>
                <a:lnTo>
                  <a:pt x="2677858" y="132003"/>
                </a:lnTo>
                <a:lnTo>
                  <a:pt x="2630132" y="140335"/>
                </a:lnTo>
                <a:lnTo>
                  <a:pt x="2582253" y="146926"/>
                </a:lnTo>
                <a:lnTo>
                  <a:pt x="2486647" y="158064"/>
                </a:lnTo>
                <a:lnTo>
                  <a:pt x="2442921" y="164249"/>
                </a:lnTo>
                <a:lnTo>
                  <a:pt x="2399284" y="170992"/>
                </a:lnTo>
                <a:lnTo>
                  <a:pt x="2355481" y="175679"/>
                </a:lnTo>
                <a:lnTo>
                  <a:pt x="2311298" y="175729"/>
                </a:lnTo>
                <a:lnTo>
                  <a:pt x="2260993" y="187960"/>
                </a:lnTo>
                <a:lnTo>
                  <a:pt x="2209685" y="193294"/>
                </a:lnTo>
                <a:lnTo>
                  <a:pt x="2157984" y="196126"/>
                </a:lnTo>
                <a:lnTo>
                  <a:pt x="2106485" y="200850"/>
                </a:lnTo>
                <a:lnTo>
                  <a:pt x="2055787" y="211874"/>
                </a:lnTo>
                <a:lnTo>
                  <a:pt x="2008454" y="212801"/>
                </a:lnTo>
                <a:lnTo>
                  <a:pt x="1961527" y="217970"/>
                </a:lnTo>
                <a:lnTo>
                  <a:pt x="1867903" y="232892"/>
                </a:lnTo>
                <a:lnTo>
                  <a:pt x="1813293" y="241046"/>
                </a:lnTo>
                <a:lnTo>
                  <a:pt x="1758518" y="248869"/>
                </a:lnTo>
                <a:lnTo>
                  <a:pt x="1703743" y="256070"/>
                </a:lnTo>
                <a:lnTo>
                  <a:pt x="1595107" y="268655"/>
                </a:lnTo>
                <a:lnTo>
                  <a:pt x="1541208" y="276034"/>
                </a:lnTo>
                <a:lnTo>
                  <a:pt x="1487347" y="283692"/>
                </a:lnTo>
                <a:lnTo>
                  <a:pt x="1433449" y="290868"/>
                </a:lnTo>
                <a:lnTo>
                  <a:pt x="1352638" y="299745"/>
                </a:lnTo>
                <a:lnTo>
                  <a:pt x="1326095" y="303415"/>
                </a:lnTo>
                <a:lnTo>
                  <a:pt x="1299692" y="307555"/>
                </a:lnTo>
                <a:lnTo>
                  <a:pt x="1273378" y="311924"/>
                </a:lnTo>
                <a:lnTo>
                  <a:pt x="1234668" y="319493"/>
                </a:lnTo>
                <a:lnTo>
                  <a:pt x="1196035" y="327698"/>
                </a:lnTo>
                <a:lnTo>
                  <a:pt x="1157249" y="335572"/>
                </a:lnTo>
                <a:lnTo>
                  <a:pt x="1118069" y="342201"/>
                </a:lnTo>
                <a:lnTo>
                  <a:pt x="1064437" y="349885"/>
                </a:lnTo>
                <a:lnTo>
                  <a:pt x="1010894" y="358432"/>
                </a:lnTo>
                <a:lnTo>
                  <a:pt x="957427" y="367652"/>
                </a:lnTo>
                <a:lnTo>
                  <a:pt x="904024" y="377380"/>
                </a:lnTo>
                <a:lnTo>
                  <a:pt x="693534" y="417423"/>
                </a:lnTo>
                <a:lnTo>
                  <a:pt x="643077" y="427558"/>
                </a:lnTo>
                <a:lnTo>
                  <a:pt x="592620" y="437997"/>
                </a:lnTo>
                <a:lnTo>
                  <a:pt x="441236" y="469811"/>
                </a:lnTo>
                <a:lnTo>
                  <a:pt x="390779" y="480085"/>
                </a:lnTo>
                <a:lnTo>
                  <a:pt x="287870" y="499833"/>
                </a:lnTo>
                <a:lnTo>
                  <a:pt x="236728" y="511060"/>
                </a:lnTo>
                <a:lnTo>
                  <a:pt x="186207" y="524637"/>
                </a:lnTo>
                <a:lnTo>
                  <a:pt x="139484" y="531241"/>
                </a:lnTo>
                <a:lnTo>
                  <a:pt x="94246" y="542721"/>
                </a:lnTo>
                <a:lnTo>
                  <a:pt x="50114" y="557987"/>
                </a:lnTo>
                <a:lnTo>
                  <a:pt x="6680" y="575932"/>
                </a:lnTo>
                <a:lnTo>
                  <a:pt x="0" y="581812"/>
                </a:lnTo>
                <a:lnTo>
                  <a:pt x="2501" y="586016"/>
                </a:lnTo>
                <a:lnTo>
                  <a:pt x="4178" y="588543"/>
                </a:lnTo>
                <a:lnTo>
                  <a:pt x="9182" y="591908"/>
                </a:lnTo>
                <a:lnTo>
                  <a:pt x="11696" y="591058"/>
                </a:lnTo>
                <a:lnTo>
                  <a:pt x="187045" y="545668"/>
                </a:lnTo>
                <a:lnTo>
                  <a:pt x="270548" y="527799"/>
                </a:lnTo>
                <a:lnTo>
                  <a:pt x="312216" y="519176"/>
                </a:lnTo>
                <a:lnTo>
                  <a:pt x="354037" y="511187"/>
                </a:lnTo>
                <a:lnTo>
                  <a:pt x="402297" y="502539"/>
                </a:lnTo>
                <a:lnTo>
                  <a:pt x="595718" y="469303"/>
                </a:lnTo>
                <a:lnTo>
                  <a:pt x="644080" y="460705"/>
                </a:lnTo>
                <a:lnTo>
                  <a:pt x="692391" y="451726"/>
                </a:lnTo>
                <a:lnTo>
                  <a:pt x="790194" y="432600"/>
                </a:lnTo>
                <a:lnTo>
                  <a:pt x="839889" y="423697"/>
                </a:lnTo>
                <a:lnTo>
                  <a:pt x="889685" y="415353"/>
                </a:lnTo>
                <a:lnTo>
                  <a:pt x="1039609" y="391642"/>
                </a:lnTo>
                <a:lnTo>
                  <a:pt x="1089685" y="383527"/>
                </a:lnTo>
                <a:lnTo>
                  <a:pt x="1187437" y="366852"/>
                </a:lnTo>
                <a:lnTo>
                  <a:pt x="1235214" y="359232"/>
                </a:lnTo>
                <a:lnTo>
                  <a:pt x="1283093" y="352069"/>
                </a:lnTo>
                <a:lnTo>
                  <a:pt x="1331023" y="345338"/>
                </a:lnTo>
                <a:lnTo>
                  <a:pt x="1379016" y="338975"/>
                </a:lnTo>
                <a:lnTo>
                  <a:pt x="1427022" y="332943"/>
                </a:lnTo>
                <a:lnTo>
                  <a:pt x="1477175" y="326923"/>
                </a:lnTo>
                <a:lnTo>
                  <a:pt x="1527403" y="321094"/>
                </a:lnTo>
                <a:lnTo>
                  <a:pt x="1628089" y="309930"/>
                </a:lnTo>
                <a:lnTo>
                  <a:pt x="1728939" y="299377"/>
                </a:lnTo>
                <a:lnTo>
                  <a:pt x="1779397" y="294271"/>
                </a:lnTo>
                <a:lnTo>
                  <a:pt x="1832762" y="289229"/>
                </a:lnTo>
                <a:lnTo>
                  <a:pt x="1886280" y="284810"/>
                </a:lnTo>
                <a:lnTo>
                  <a:pt x="1939798" y="280085"/>
                </a:lnTo>
                <a:lnTo>
                  <a:pt x="2041829" y="268605"/>
                </a:lnTo>
                <a:lnTo>
                  <a:pt x="2090585" y="264287"/>
                </a:lnTo>
                <a:lnTo>
                  <a:pt x="2139315" y="259689"/>
                </a:lnTo>
                <a:lnTo>
                  <a:pt x="2187867" y="253352"/>
                </a:lnTo>
                <a:lnTo>
                  <a:pt x="2240318" y="242989"/>
                </a:lnTo>
                <a:lnTo>
                  <a:pt x="2283231" y="243039"/>
                </a:lnTo>
                <a:lnTo>
                  <a:pt x="2317864" y="242773"/>
                </a:lnTo>
                <a:lnTo>
                  <a:pt x="2352357" y="239674"/>
                </a:lnTo>
                <a:lnTo>
                  <a:pt x="2386444" y="231216"/>
                </a:lnTo>
                <a:lnTo>
                  <a:pt x="2393746" y="229781"/>
                </a:lnTo>
                <a:lnTo>
                  <a:pt x="2401684" y="229844"/>
                </a:lnTo>
                <a:lnTo>
                  <a:pt x="2409926" y="230390"/>
                </a:lnTo>
                <a:lnTo>
                  <a:pt x="2418169" y="230378"/>
                </a:lnTo>
                <a:lnTo>
                  <a:pt x="2443530" y="229222"/>
                </a:lnTo>
                <a:lnTo>
                  <a:pt x="2456103" y="228130"/>
                </a:lnTo>
                <a:lnTo>
                  <a:pt x="2468270" y="226174"/>
                </a:lnTo>
                <a:lnTo>
                  <a:pt x="2521026" y="215658"/>
                </a:lnTo>
                <a:lnTo>
                  <a:pt x="2574010" y="207670"/>
                </a:lnTo>
                <a:lnTo>
                  <a:pt x="2627147" y="201574"/>
                </a:lnTo>
                <a:lnTo>
                  <a:pt x="2680360" y="196748"/>
                </a:lnTo>
                <a:lnTo>
                  <a:pt x="2726067" y="192862"/>
                </a:lnTo>
                <a:lnTo>
                  <a:pt x="2771698" y="188442"/>
                </a:lnTo>
                <a:lnTo>
                  <a:pt x="2817164" y="182905"/>
                </a:lnTo>
                <a:lnTo>
                  <a:pt x="2862389" y="175729"/>
                </a:lnTo>
                <a:lnTo>
                  <a:pt x="2905899" y="168211"/>
                </a:lnTo>
                <a:lnTo>
                  <a:pt x="2949867" y="162267"/>
                </a:lnTo>
                <a:lnTo>
                  <a:pt x="2994139" y="158229"/>
                </a:lnTo>
                <a:lnTo>
                  <a:pt x="3038576" y="156387"/>
                </a:lnTo>
                <a:lnTo>
                  <a:pt x="3082137" y="151434"/>
                </a:lnTo>
                <a:lnTo>
                  <a:pt x="3124581" y="141363"/>
                </a:lnTo>
                <a:lnTo>
                  <a:pt x="3167037" y="133337"/>
                </a:lnTo>
                <a:lnTo>
                  <a:pt x="3210598" y="134531"/>
                </a:lnTo>
                <a:lnTo>
                  <a:pt x="3213938" y="135369"/>
                </a:lnTo>
                <a:lnTo>
                  <a:pt x="3218942" y="132003"/>
                </a:lnTo>
                <a:lnTo>
                  <a:pt x="3272599" y="121399"/>
                </a:lnTo>
                <a:lnTo>
                  <a:pt x="3322167" y="113614"/>
                </a:lnTo>
                <a:lnTo>
                  <a:pt x="3371888" y="107873"/>
                </a:lnTo>
                <a:lnTo>
                  <a:pt x="3421850" y="104254"/>
                </a:lnTo>
                <a:lnTo>
                  <a:pt x="3475431" y="99695"/>
                </a:lnTo>
                <a:lnTo>
                  <a:pt x="3528618" y="92379"/>
                </a:lnTo>
                <a:lnTo>
                  <a:pt x="3581666" y="84277"/>
                </a:lnTo>
                <a:lnTo>
                  <a:pt x="3634778" y="77355"/>
                </a:lnTo>
                <a:lnTo>
                  <a:pt x="3647300" y="74828"/>
                </a:lnTo>
                <a:lnTo>
                  <a:pt x="3660089" y="66040"/>
                </a:lnTo>
                <a:lnTo>
                  <a:pt x="3670058" y="53708"/>
                </a:lnTo>
                <a:lnTo>
                  <a:pt x="3675951" y="39954"/>
                </a:lnTo>
                <a:lnTo>
                  <a:pt x="3676523" y="26911"/>
                </a:lnTo>
                <a:close/>
              </a:path>
            </a:pathLst>
          </a:custGeom>
          <a:solidFill>
            <a:srgbClr val="B09578"/>
          </a:solidFill>
        </p:spPr>
        <p:txBody>
          <a:bodyPr wrap="square" lIns="0" tIns="0" rIns="0" bIns="0" rtlCol="0"/>
          <a:lstStyle/>
          <a:p>
            <a:endParaRPr/>
          </a:p>
        </p:txBody>
      </p:sp>
      <p:pic>
        <p:nvPicPr>
          <p:cNvPr id="3" name="object 3"/>
          <p:cNvPicPr/>
          <p:nvPr/>
        </p:nvPicPr>
        <p:blipFill>
          <a:blip r:embed="rId2" cstate="print"/>
          <a:stretch>
            <a:fillRect/>
          </a:stretch>
        </p:blipFill>
        <p:spPr>
          <a:xfrm>
            <a:off x="661014" y="2706073"/>
            <a:ext cx="2877297" cy="3467100"/>
          </a:xfrm>
          <a:prstGeom prst="rect">
            <a:avLst/>
          </a:prstGeom>
        </p:spPr>
      </p:pic>
      <p:sp>
        <p:nvSpPr>
          <p:cNvPr id="5" name="object 5"/>
          <p:cNvSpPr txBox="1"/>
          <p:nvPr/>
        </p:nvSpPr>
        <p:spPr>
          <a:xfrm>
            <a:off x="3314700" y="3004080"/>
            <a:ext cx="5480740" cy="622735"/>
          </a:xfrm>
          <a:prstGeom prst="rect">
            <a:avLst/>
          </a:prstGeom>
        </p:spPr>
        <p:txBody>
          <a:bodyPr vert="horz" wrap="square" lIns="0" tIns="7112" rIns="0" bIns="0" rtlCol="0">
            <a:spAutoFit/>
          </a:bodyPr>
          <a:lstStyle/>
          <a:p>
            <a:pPr algn="ctr">
              <a:spcBef>
                <a:spcPts val="56"/>
              </a:spcBef>
            </a:pPr>
            <a:r>
              <a:rPr lang="en-US" sz="4000" b="1" dirty="0" err="1">
                <a:latin typeface="Times New Roman" pitchFamily="18" charset="0"/>
                <a:cs typeface="Times New Roman" pitchFamily="18" charset="0"/>
              </a:rPr>
              <a:t>Cảm</a:t>
            </a:r>
            <a:r>
              <a:rPr lang="en-US" sz="4000" b="1" dirty="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ơn</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quý</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thầy</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cô</a:t>
            </a:r>
            <a:r>
              <a:rPr lang="en-US" sz="4000" b="1" dirty="0" smtClean="0">
                <a:latin typeface="Times New Roman" pitchFamily="18" charset="0"/>
                <a:cs typeface="Times New Roman" pitchFamily="18" charset="0"/>
              </a:rPr>
              <a:t>!</a:t>
            </a:r>
            <a:endParaRPr sz="4000" b="1">
              <a:latin typeface="Times New Roman" pitchFamily="18" charset="0"/>
              <a:cs typeface="Times New Roman" pitchFamily="18" charset="0"/>
            </a:endParaRPr>
          </a:p>
        </p:txBody>
      </p:sp>
    </p:spTree>
    <p:extLst>
      <p:ext uri="{BB962C8B-B14F-4D97-AF65-F5344CB8AC3E}">
        <p14:creationId xmlns:p14="http://schemas.microsoft.com/office/powerpoint/2010/main" val="11021497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75+ hình nền powerpoint chuyên nghiệp chất lượng full hd cực đẹp">
            <a:extLst>
              <a:ext uri="{FF2B5EF4-FFF2-40B4-BE49-F238E27FC236}">
                <a16:creationId xmlns="" xmlns:a16="http://schemas.microsoft.com/office/drawing/2014/main" id="{7D676016-DE69-077B-4C15-BBA1FD812F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1" y="0"/>
            <a:ext cx="914989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1">
            <a:extLst>
              <a:ext uri="{FF2B5EF4-FFF2-40B4-BE49-F238E27FC236}">
                <a16:creationId xmlns="" xmlns:a16="http://schemas.microsoft.com/office/drawing/2014/main" id="{C66ED8A2-76FF-8535-7D82-47D170C99FF1}"/>
              </a:ext>
            </a:extLst>
          </p:cNvPr>
          <p:cNvSpPr txBox="1">
            <a:spLocks/>
          </p:cNvSpPr>
          <p:nvPr/>
        </p:nvSpPr>
        <p:spPr>
          <a:xfrm>
            <a:off x="1600200" y="2133600"/>
            <a:ext cx="6553200" cy="381000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2400" b="1" dirty="0">
                <a:solidFill>
                  <a:srgbClr val="FF0000"/>
                </a:solidFill>
                <a:latin typeface="Arial" pitchFamily="34" charset="0"/>
                <a:ea typeface="Tahoma" panose="020B0604030504040204" pitchFamily="34" charset="0"/>
                <a:cs typeface="Arial" pitchFamily="34" charset="0"/>
              </a:rPr>
              <a:t>MỤC TIÊU</a:t>
            </a:r>
          </a:p>
          <a:p>
            <a:pPr marL="514350" indent="-514350">
              <a:buFont typeface="+mj-lt"/>
              <a:buAutoNum type="arabicPeriod"/>
            </a:pPr>
            <a:r>
              <a:rPr lang="en-US" sz="2400" b="1" dirty="0" err="1">
                <a:latin typeface="Arial" pitchFamily="34" charset="0"/>
                <a:ea typeface="Tahoma" panose="020B0604030504040204" pitchFamily="34" charset="0"/>
                <a:cs typeface="Arial" pitchFamily="34" charset="0"/>
              </a:rPr>
              <a:t>Nêu</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được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khái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niệm</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dấu</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hiệu</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đặc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điểm</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của</a:t>
            </a:r>
            <a:r>
              <a:rPr lang="en-US" sz="2400" b="1" dirty="0">
                <a:latin typeface="Arial" pitchFamily="34" charset="0"/>
                <a:ea typeface="Tahoma" panose="020B0604030504040204" pitchFamily="34" charset="0"/>
                <a:cs typeface="Arial" pitchFamily="34" charset="0"/>
              </a:rPr>
              <a:t> HS RLPTK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a:t>
            </a:r>
          </a:p>
          <a:p>
            <a:pPr marL="514350" indent="-514350">
              <a:buFont typeface="+mj-lt"/>
              <a:buAutoNum type="arabicPeriod"/>
            </a:pPr>
            <a:r>
              <a:rPr lang="en-US" sz="2400" b="1" dirty="0" err="1">
                <a:latin typeface="Arial" pitchFamily="34" charset="0"/>
                <a:ea typeface="Tahoma" panose="020B0604030504040204" pitchFamily="34" charset="0"/>
                <a:cs typeface="Arial" pitchFamily="34" charset="0"/>
              </a:rPr>
              <a:t>Phát</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triển</a:t>
            </a:r>
            <a:r>
              <a:rPr lang="en-US" sz="2400" b="1" dirty="0">
                <a:latin typeface="Arial" pitchFamily="34" charset="0"/>
                <a:ea typeface="Tahoma" panose="020B0604030504040204" pitchFamily="34" charset="0"/>
                <a:cs typeface="Arial" pitchFamily="34" charset="0"/>
              </a:rPr>
              <a:t> CTGDPT 2018 </a:t>
            </a:r>
            <a:r>
              <a:rPr lang="en-US" sz="2400" b="1" dirty="0" err="1">
                <a:latin typeface="Arial" pitchFamily="34" charset="0"/>
                <a:ea typeface="Tahoma" panose="020B0604030504040204" pitchFamily="34" charset="0"/>
                <a:cs typeface="Arial" pitchFamily="34" charset="0"/>
              </a:rPr>
              <a:t>cho</a:t>
            </a:r>
            <a:r>
              <a:rPr lang="en-US" sz="2400" b="1" dirty="0">
                <a:latin typeface="Arial" pitchFamily="34" charset="0"/>
                <a:ea typeface="Tahoma" panose="020B0604030504040204" pitchFamily="34" charset="0"/>
                <a:cs typeface="Arial" pitchFamily="34" charset="0"/>
              </a:rPr>
              <a:t> HS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a:t>
            </a:r>
          </a:p>
          <a:p>
            <a:pPr marL="514350" indent="-514350">
              <a:buFont typeface="+mj-lt"/>
              <a:buAutoNum type="arabicPeriod"/>
            </a:pPr>
            <a:r>
              <a:rPr lang="en-US" sz="2400" b="1" dirty="0" err="1">
                <a:latin typeface="Arial" pitchFamily="34" charset="0"/>
                <a:ea typeface="Tahoma" panose="020B0604030504040204" pitchFamily="34" charset="0"/>
                <a:cs typeface="Arial" pitchFamily="34" charset="0"/>
              </a:rPr>
              <a:t>Xây</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dựng</a:t>
            </a:r>
            <a:r>
              <a:rPr lang="en-US" sz="2400" b="1" dirty="0">
                <a:latin typeface="Arial" pitchFamily="34" charset="0"/>
                <a:ea typeface="Tahoma" panose="020B0604030504040204" pitchFamily="34" charset="0"/>
                <a:cs typeface="Arial" pitchFamily="34" charset="0"/>
              </a:rPr>
              <a:t> KHGDCN </a:t>
            </a:r>
            <a:r>
              <a:rPr lang="en-US" sz="2400" b="1" dirty="0" err="1">
                <a:latin typeface="Arial" pitchFamily="34" charset="0"/>
                <a:ea typeface="Tahoma" panose="020B0604030504040204" pitchFamily="34" charset="0"/>
                <a:cs typeface="Arial" pitchFamily="34" charset="0"/>
              </a:rPr>
              <a:t>hỗ</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trợ</a:t>
            </a:r>
            <a:r>
              <a:rPr lang="en-US" sz="2400" b="1" dirty="0">
                <a:latin typeface="Arial" pitchFamily="34" charset="0"/>
                <a:ea typeface="Tahoma" panose="020B0604030504040204" pitchFamily="34" charset="0"/>
                <a:cs typeface="Arial" pitchFamily="34" charset="0"/>
              </a:rPr>
              <a:t> HS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THCS</a:t>
            </a:r>
          </a:p>
          <a:p>
            <a:pPr marL="514350" indent="-514350">
              <a:buFont typeface="+mj-lt"/>
              <a:buAutoNum type="arabicPeriod"/>
            </a:pPr>
            <a:r>
              <a:rPr lang="en-US" sz="2400" b="1" dirty="0" err="1">
                <a:latin typeface="Arial" pitchFamily="34" charset="0"/>
                <a:ea typeface="Tahoma" panose="020B0604030504040204" pitchFamily="34" charset="0"/>
                <a:cs typeface="Arial" pitchFamily="34" charset="0"/>
              </a:rPr>
              <a:t>Thiết</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kế</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và</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thực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hiện</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bài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dạy</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hiệu</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quả</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trong</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lớp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có</a:t>
            </a:r>
            <a:r>
              <a:rPr lang="en-US" sz="2400" b="1" dirty="0">
                <a:latin typeface="Arial" pitchFamily="34" charset="0"/>
                <a:ea typeface="Tahoma" panose="020B0604030504040204" pitchFamily="34" charset="0"/>
                <a:cs typeface="Arial" pitchFamily="34" charset="0"/>
              </a:rPr>
              <a:t> HS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a:t>
            </a:r>
          </a:p>
          <a:p>
            <a:pPr marL="0" indent="0">
              <a:buFont typeface="+mj-lt"/>
              <a:buNone/>
            </a:pPr>
            <a:endParaRPr lang="en-US" sz="2800" b="1" dirty="0">
              <a:latin typeface="Arial" pitchFamily="34" charset="0"/>
              <a:ea typeface="Tahoma" panose="020B0604030504040204" pitchFamily="34" charset="0"/>
              <a:cs typeface="Arial" pitchFamily="34" charset="0"/>
            </a:endParaRPr>
          </a:p>
          <a:p>
            <a:endParaRPr lang="en-US" sz="2400" b="1" dirty="0">
              <a:latin typeface="Arial" pitchFamily="34" charset="0"/>
              <a:ea typeface="Tahoma" panose="020B0604030504040204" pitchFamily="34" charset="0"/>
              <a:cs typeface="Arial" pitchFamily="34" charset="0"/>
            </a:endParaRPr>
          </a:p>
        </p:txBody>
      </p:sp>
    </p:spTree>
    <p:extLst>
      <p:ext uri="{BB962C8B-B14F-4D97-AF65-F5344CB8AC3E}">
        <p14:creationId xmlns:p14="http://schemas.microsoft.com/office/powerpoint/2010/main" val="4144705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75+ hình nền powerpoint chuyên nghiệp chất lượng full hd cực đẹp">
            <a:extLst>
              <a:ext uri="{FF2B5EF4-FFF2-40B4-BE49-F238E27FC236}">
                <a16:creationId xmlns="" xmlns:a16="http://schemas.microsoft.com/office/drawing/2014/main" id="{7D676016-DE69-077B-4C15-BBA1FD812F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1" y="0"/>
            <a:ext cx="914989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1">
            <a:extLst>
              <a:ext uri="{FF2B5EF4-FFF2-40B4-BE49-F238E27FC236}">
                <a16:creationId xmlns="" xmlns:a16="http://schemas.microsoft.com/office/drawing/2014/main" id="{C66ED8A2-76FF-8535-7D82-47D170C99FF1}"/>
              </a:ext>
            </a:extLst>
          </p:cNvPr>
          <p:cNvSpPr txBox="1">
            <a:spLocks/>
          </p:cNvSpPr>
          <p:nvPr/>
        </p:nvSpPr>
        <p:spPr>
          <a:xfrm>
            <a:off x="1447800" y="1828800"/>
            <a:ext cx="6934200" cy="4267200"/>
          </a:xfrm>
          <a:prstGeom prst="rect">
            <a:avLst/>
          </a:prstGeom>
          <a:solidFill>
            <a:srgbClr val="92D050"/>
          </a:solidFill>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2800" b="1" dirty="0">
                <a:solidFill>
                  <a:srgbClr val="FF0000"/>
                </a:solidFill>
                <a:latin typeface="Arial" pitchFamily="34" charset="0"/>
                <a:ea typeface="Tahoma" panose="020B0604030504040204" pitchFamily="34" charset="0"/>
                <a:cs typeface="Arial" pitchFamily="34" charset="0"/>
              </a:rPr>
              <a:t>NỘI DUNG</a:t>
            </a:r>
          </a:p>
          <a:p>
            <a:pPr marL="0" indent="0" algn="just">
              <a:buFont typeface="+mj-lt"/>
              <a:buNone/>
            </a:pPr>
            <a:r>
              <a:rPr lang="en-US" sz="2400" b="1" dirty="0">
                <a:latin typeface="Arial" pitchFamily="34" charset="0"/>
                <a:ea typeface="Tahoma" panose="020B0604030504040204" pitchFamily="34" charset="0"/>
                <a:cs typeface="Arial" pitchFamily="34" charset="0"/>
              </a:rPr>
              <a:t>1. </a:t>
            </a:r>
            <a:r>
              <a:rPr lang="en-US" sz="2400" b="1" dirty="0" err="1">
                <a:latin typeface="Arial" pitchFamily="34" charset="0"/>
                <a:ea typeface="Tahoma" panose="020B0604030504040204" pitchFamily="34" charset="0"/>
                <a:cs typeface="Arial" pitchFamily="34" charset="0"/>
              </a:rPr>
              <a:t>Nội</a:t>
            </a:r>
            <a:r>
              <a:rPr lang="en-US" sz="2400" b="1" dirty="0">
                <a:latin typeface="Arial" pitchFamily="34" charset="0"/>
                <a:ea typeface="Tahoma" panose="020B0604030504040204" pitchFamily="34" charset="0"/>
                <a:cs typeface="Arial" pitchFamily="34" charset="0"/>
              </a:rPr>
              <a:t> dung 1. </a:t>
            </a:r>
            <a:r>
              <a:rPr lang="en-US" sz="2400" b="1" dirty="0" err="1">
                <a:latin typeface="Arial" pitchFamily="34" charset="0"/>
                <a:ea typeface="Tahoma" panose="020B0604030504040204" pitchFamily="34" charset="0"/>
                <a:cs typeface="Arial" pitchFamily="34" charset="0"/>
              </a:rPr>
              <a:t>Một</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số</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vấn</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đề</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chung</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về</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giáo</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dục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sinh</a:t>
            </a:r>
            <a:r>
              <a:rPr lang="en-US" sz="2400" b="1" dirty="0">
                <a:latin typeface="Arial" pitchFamily="34" charset="0"/>
                <a:ea typeface="Tahoma" panose="020B0604030504040204" pitchFamily="34" charset="0"/>
                <a:cs typeface="Arial" pitchFamily="34" charset="0"/>
              </a:rPr>
              <a:t>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a:t>
            </a:r>
          </a:p>
          <a:p>
            <a:pPr marL="0" indent="0" algn="just">
              <a:buFont typeface="+mj-lt"/>
              <a:buNone/>
            </a:pPr>
            <a:r>
              <a:rPr lang="en-US" sz="2400" b="1" dirty="0">
                <a:latin typeface="Arial" pitchFamily="34" charset="0"/>
                <a:ea typeface="Tahoma" panose="020B0604030504040204" pitchFamily="34" charset="0"/>
                <a:cs typeface="Arial" pitchFamily="34" charset="0"/>
              </a:rPr>
              <a:t>2. </a:t>
            </a:r>
            <a:r>
              <a:rPr lang="en-US" sz="2400" b="1" dirty="0" err="1">
                <a:latin typeface="Arial" pitchFamily="34" charset="0"/>
                <a:ea typeface="Tahoma" panose="020B0604030504040204" pitchFamily="34" charset="0"/>
                <a:cs typeface="Arial" pitchFamily="34" charset="0"/>
              </a:rPr>
              <a:t>Nội</a:t>
            </a:r>
            <a:r>
              <a:rPr lang="en-US" sz="2400" b="1" dirty="0">
                <a:latin typeface="Arial" pitchFamily="34" charset="0"/>
                <a:ea typeface="Tahoma" panose="020B0604030504040204" pitchFamily="34" charset="0"/>
                <a:cs typeface="Arial" pitchFamily="34" charset="0"/>
              </a:rPr>
              <a:t> dung 2. </a:t>
            </a:r>
            <a:r>
              <a:rPr lang="en-US" sz="2400" b="1" dirty="0" err="1">
                <a:latin typeface="Arial" pitchFamily="34" charset="0"/>
                <a:ea typeface="Tahoma" panose="020B0604030504040204" pitchFamily="34" charset="0"/>
                <a:cs typeface="Arial" pitchFamily="34" charset="0"/>
              </a:rPr>
              <a:t>Phát</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triển</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chương</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trình</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giáo</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dục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phổ</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thông</a:t>
            </a:r>
            <a:r>
              <a:rPr lang="en-US" sz="2400" b="1" dirty="0">
                <a:latin typeface="Arial" pitchFamily="34" charset="0"/>
                <a:ea typeface="Tahoma" panose="020B0604030504040204" pitchFamily="34" charset="0"/>
                <a:cs typeface="Arial" pitchFamily="34" charset="0"/>
              </a:rPr>
              <a:t> 2018 </a:t>
            </a:r>
            <a:r>
              <a:rPr lang="en-US" sz="2400" b="1" dirty="0" err="1">
                <a:latin typeface="Arial" pitchFamily="34" charset="0"/>
                <a:ea typeface="Tahoma" panose="020B0604030504040204" pitchFamily="34" charset="0"/>
                <a:cs typeface="Arial" pitchFamily="34" charset="0"/>
              </a:rPr>
              <a:t>đối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với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sinh</a:t>
            </a:r>
            <a:r>
              <a:rPr lang="en-US" sz="2400" b="1" dirty="0">
                <a:latin typeface="Arial" pitchFamily="34" charset="0"/>
                <a:ea typeface="Tahoma" panose="020B0604030504040204" pitchFamily="34" charset="0"/>
                <a:cs typeface="Arial" pitchFamily="34" charset="0"/>
              </a:rPr>
              <a:t>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 </a:t>
            </a:r>
          </a:p>
          <a:p>
            <a:pPr marL="0" indent="0" algn="just">
              <a:buFont typeface="+mj-lt"/>
              <a:buNone/>
            </a:pPr>
            <a:r>
              <a:rPr lang="en-US" sz="2400" b="1" dirty="0">
                <a:latin typeface="Arial" pitchFamily="34" charset="0"/>
                <a:ea typeface="Tahoma" panose="020B0604030504040204" pitchFamily="34" charset="0"/>
                <a:cs typeface="Arial" pitchFamily="34" charset="0"/>
              </a:rPr>
              <a:t>3. </a:t>
            </a:r>
            <a:r>
              <a:rPr lang="en-US" sz="2400" b="1" dirty="0" err="1">
                <a:latin typeface="Arial" pitchFamily="34" charset="0"/>
                <a:ea typeface="Tahoma" panose="020B0604030504040204" pitchFamily="34" charset="0"/>
                <a:cs typeface="Arial" pitchFamily="34" charset="0"/>
              </a:rPr>
              <a:t>Nội</a:t>
            </a:r>
            <a:r>
              <a:rPr lang="en-US" sz="2400" b="1" dirty="0">
                <a:latin typeface="Arial" pitchFamily="34" charset="0"/>
                <a:ea typeface="Tahoma" panose="020B0604030504040204" pitchFamily="34" charset="0"/>
                <a:cs typeface="Arial" pitchFamily="34" charset="0"/>
              </a:rPr>
              <a:t> dung 3. </a:t>
            </a:r>
            <a:r>
              <a:rPr lang="en-US" sz="2400" b="1" dirty="0" err="1">
                <a:latin typeface="Arial" pitchFamily="34" charset="0"/>
                <a:ea typeface="Tahoma" panose="020B0604030504040204" pitchFamily="34" charset="0"/>
                <a:cs typeface="Arial" pitchFamily="34" charset="0"/>
              </a:rPr>
              <a:t>Thực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hiện</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giáo</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dục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đối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với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sinh</a:t>
            </a:r>
            <a:r>
              <a:rPr lang="en-US" sz="2400" b="1" dirty="0">
                <a:latin typeface="Arial" pitchFamily="34" charset="0"/>
                <a:ea typeface="Tahoma" panose="020B0604030504040204" pitchFamily="34" charset="0"/>
                <a:cs typeface="Arial" pitchFamily="34" charset="0"/>
              </a:rPr>
              <a:t>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 </a:t>
            </a:r>
          </a:p>
          <a:p>
            <a:pPr marL="0" indent="0" algn="just">
              <a:buFont typeface="+mj-lt"/>
              <a:buNone/>
            </a:pPr>
            <a:r>
              <a:rPr lang="en-US" sz="2400" b="1" dirty="0">
                <a:latin typeface="Arial" pitchFamily="34" charset="0"/>
                <a:ea typeface="Tahoma" panose="020B0604030504040204" pitchFamily="34" charset="0"/>
                <a:cs typeface="Arial" pitchFamily="34" charset="0"/>
              </a:rPr>
              <a:t>4. </a:t>
            </a:r>
            <a:r>
              <a:rPr lang="en-US" sz="2400" b="1" dirty="0" err="1">
                <a:latin typeface="Arial" pitchFamily="34" charset="0"/>
                <a:ea typeface="Tahoma" panose="020B0604030504040204" pitchFamily="34" charset="0"/>
                <a:cs typeface="Arial" pitchFamily="34" charset="0"/>
              </a:rPr>
              <a:t>Nội</a:t>
            </a:r>
            <a:r>
              <a:rPr lang="en-US" sz="2400" b="1" dirty="0">
                <a:latin typeface="Arial" pitchFamily="34" charset="0"/>
                <a:ea typeface="Tahoma" panose="020B0604030504040204" pitchFamily="34" charset="0"/>
                <a:cs typeface="Arial" pitchFamily="34" charset="0"/>
              </a:rPr>
              <a:t> dung 4. </a:t>
            </a:r>
            <a:r>
              <a:rPr lang="en-US" sz="2400" b="1" dirty="0" err="1">
                <a:latin typeface="Arial" pitchFamily="34" charset="0"/>
                <a:ea typeface="Tahoma" panose="020B0604030504040204" pitchFamily="34" charset="0"/>
                <a:cs typeface="Arial" pitchFamily="34" charset="0"/>
              </a:rPr>
              <a:t>Dạy</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hiệu</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quả</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đối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với</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sinh</a:t>
            </a:r>
            <a:r>
              <a:rPr lang="en-US" sz="2400" b="1" dirty="0">
                <a:latin typeface="Arial" pitchFamily="34" charset="0"/>
                <a:ea typeface="Tahoma" panose="020B0604030504040204" pitchFamily="34" charset="0"/>
                <a:cs typeface="Arial" pitchFamily="34" charset="0"/>
              </a:rPr>
              <a:t> RLPTK </a:t>
            </a:r>
            <a:r>
              <a:rPr lang="en-US" sz="2400" b="1" dirty="0" err="1">
                <a:latin typeface="Arial" pitchFamily="34" charset="0"/>
                <a:ea typeface="Tahoma" panose="020B0604030504040204" pitchFamily="34" charset="0"/>
                <a:cs typeface="Arial" pitchFamily="34" charset="0"/>
              </a:rPr>
              <a:t>học</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hòa</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nhập</a:t>
            </a:r>
            <a:r>
              <a:rPr lang="en-US" sz="2400" b="1" dirty="0">
                <a:latin typeface="Arial" pitchFamily="34" charset="0"/>
                <a:ea typeface="Tahoma" panose="020B0604030504040204" pitchFamily="34" charset="0"/>
                <a:cs typeface="Arial" pitchFamily="34" charset="0"/>
              </a:rPr>
              <a:t> </a:t>
            </a:r>
            <a:r>
              <a:rPr lang="en-US" sz="2400" b="1" dirty="0" err="1">
                <a:latin typeface="Arial" pitchFamily="34" charset="0"/>
                <a:ea typeface="Tahoma" panose="020B0604030504040204" pitchFamily="34" charset="0"/>
                <a:cs typeface="Arial" pitchFamily="34" charset="0"/>
              </a:rPr>
              <a:t>cấp</a:t>
            </a:r>
            <a:r>
              <a:rPr lang="en-US" sz="2400" b="1" dirty="0">
                <a:latin typeface="Arial" pitchFamily="34" charset="0"/>
                <a:ea typeface="Tahoma" panose="020B0604030504040204" pitchFamily="34" charset="0"/>
                <a:cs typeface="Arial" pitchFamily="34" charset="0"/>
              </a:rPr>
              <a:t> THCS</a:t>
            </a:r>
          </a:p>
          <a:p>
            <a:pPr marL="0" indent="0">
              <a:buFont typeface="+mj-lt"/>
              <a:buNone/>
            </a:pPr>
            <a:endParaRPr lang="en-US" sz="2400" b="1" dirty="0">
              <a:latin typeface="Arial" pitchFamily="34" charset="0"/>
              <a:ea typeface="Tahoma" panose="020B0604030504040204" pitchFamily="34" charset="0"/>
              <a:cs typeface="Arial" pitchFamily="34" charset="0"/>
            </a:endParaRPr>
          </a:p>
          <a:p>
            <a:endParaRPr lang="en-US" sz="2400" b="1" dirty="0">
              <a:latin typeface="Arial" pitchFamily="34" charset="0"/>
              <a:ea typeface="Tahoma" panose="020B0604030504040204" pitchFamily="34" charset="0"/>
              <a:cs typeface="Arial" pitchFamily="34" charset="0"/>
            </a:endParaRPr>
          </a:p>
        </p:txBody>
      </p:sp>
    </p:spTree>
    <p:extLst>
      <p:ext uri="{BB962C8B-B14F-4D97-AF65-F5344CB8AC3E}">
        <p14:creationId xmlns:p14="http://schemas.microsoft.com/office/powerpoint/2010/main" val="3265538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p:cNvSpPr>
          <p:nvPr>
            <p:ph type="title"/>
          </p:nvPr>
        </p:nvSpPr>
        <p:spPr>
          <a:xfrm>
            <a:off x="566738" y="195263"/>
            <a:ext cx="8305800" cy="1143000"/>
          </a:xfrm>
        </p:spPr>
        <p:txBody>
          <a:bodyPr vert="horz" wrap="square" lIns="91440" tIns="45720" rIns="91440" bIns="45720" anchor="ctr" anchorCtr="0"/>
          <a:lstStyle/>
          <a:p>
            <a:pPr algn="ctr" eaLnBrk="1" hangingPunct="1"/>
            <a:r>
              <a:rPr lang="en-US" altLang="vi-VN" sz="3600" b="1" kern="1200" dirty="0">
                <a:latin typeface="Times New Roman" panose="02020603050405020304" pitchFamily="18" charset="0"/>
                <a:ea typeface="+mj-ea"/>
                <a:cs typeface="Times New Roman" panose="02020603050405020304" pitchFamily="18" charset="0"/>
              </a:rPr>
              <a:t>PHƯƠNG PHÁP TẬP HUẤN</a:t>
            </a:r>
          </a:p>
        </p:txBody>
      </p:sp>
      <p:sp>
        <p:nvSpPr>
          <p:cNvPr id="27650" name="Slide Number Placeholder 4"/>
          <p:cNvSpPr txBox="1">
            <a:spLocks noGrp="1"/>
          </p:cNvSpPr>
          <p:nvPr>
            <p:ph type="sldNum" sz="quarter" idx="12"/>
          </p:nvPr>
        </p:nvSpPr>
        <p:spPr>
          <a:noFill/>
          <a:ln>
            <a:noFill/>
          </a:ln>
        </p:spPr>
        <p:txBody>
          <a:bodyPr anchor="ctr" anchorCtr="0"/>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r" eaLnBrk="1" hangingPunct="1"/>
            <a:fld id="{9A0DB2DC-4C9A-4742-B13C-FB6460FD3503}" type="slidenum">
              <a:rPr lang="en-US" altLang="vi-VN" sz="1400" dirty="0">
                <a:latin typeface="Times New Roman" panose="02020603050405020304" pitchFamily="18" charset="0"/>
              </a:rPr>
              <a:t>6</a:t>
            </a:fld>
            <a:endParaRPr lang="en-US" altLang="vi-VN" sz="1400" dirty="0">
              <a:latin typeface="Times New Roman" panose="02020603050405020304" pitchFamily="18" charset="0"/>
            </a:endParaRPr>
          </a:p>
        </p:txBody>
      </p:sp>
      <p:graphicFrame>
        <p:nvGraphicFramePr>
          <p:cNvPr id="27652" name="Object 3"/>
          <p:cNvGraphicFramePr>
            <a:graphicFrameLocks noChangeAspect="1"/>
          </p:cNvGraphicFramePr>
          <p:nvPr/>
        </p:nvGraphicFramePr>
        <p:xfrm>
          <a:off x="5105400" y="2209800"/>
          <a:ext cx="280988" cy="76200"/>
        </p:xfrm>
        <a:graphic>
          <a:graphicData uri="http://schemas.openxmlformats.org/presentationml/2006/ole">
            <mc:AlternateContent xmlns:mc="http://schemas.openxmlformats.org/markup-compatibility/2006">
              <mc:Choice xmlns:v="urn:schemas-microsoft-com:vml" Requires="v">
                <p:oleObj spid="_x0000_s1166" r:id="rId3" imgW="69850" imgH="52705" progId="PowerPoint.Slide.8">
                  <p:embed/>
                </p:oleObj>
              </mc:Choice>
              <mc:Fallback>
                <p:oleObj r:id="rId3" imgW="69850" imgH="52705" progId="PowerPoint.Slide.8">
                  <p:embed/>
                  <p:pic>
                    <p:nvPicPr>
                      <p:cNvPr id="0" name="Picture 3081"/>
                      <p:cNvPicPr/>
                      <p:nvPr/>
                    </p:nvPicPr>
                    <p:blipFill>
                      <a:blip r:embed="rId4"/>
                      <a:stretch>
                        <a:fillRect/>
                      </a:stretch>
                    </p:blipFill>
                    <p:spPr>
                      <a:xfrm>
                        <a:off x="5105400" y="2209800"/>
                        <a:ext cx="280988" cy="76200"/>
                      </a:xfrm>
                      <a:prstGeom prst="rect">
                        <a:avLst/>
                      </a:prstGeom>
                      <a:noFill/>
                      <a:ln w="38100">
                        <a:noFill/>
                        <a:miter/>
                      </a:ln>
                    </p:spPr>
                  </p:pic>
                </p:oleObj>
              </mc:Fallback>
            </mc:AlternateContent>
          </a:graphicData>
        </a:graphic>
      </p:graphicFrame>
      <p:graphicFrame>
        <p:nvGraphicFramePr>
          <p:cNvPr id="50180" name="Object 4"/>
          <p:cNvGraphicFramePr>
            <a:graphicFrameLocks noChangeAspect="1"/>
          </p:cNvGraphicFramePr>
          <p:nvPr/>
        </p:nvGraphicFramePr>
        <p:xfrm>
          <a:off x="6781800" y="1828800"/>
          <a:ext cx="1703070" cy="2068195"/>
        </p:xfrm>
        <a:graphic>
          <a:graphicData uri="http://schemas.openxmlformats.org/presentationml/2006/ole">
            <mc:AlternateContent xmlns:mc="http://schemas.openxmlformats.org/markup-compatibility/2006">
              <mc:Choice xmlns:v="urn:schemas-microsoft-com:vml" Requires="v">
                <p:oleObj spid="_x0000_s1167" r:id="rId5" imgW="762635" imgH="730885" progId="MS_ClipArt_Gallery.2">
                  <p:embed/>
                </p:oleObj>
              </mc:Choice>
              <mc:Fallback>
                <p:oleObj r:id="rId5" imgW="762635" imgH="730885" progId="MS_ClipArt_Gallery.2">
                  <p:embed/>
                  <p:pic>
                    <p:nvPicPr>
                      <p:cNvPr id="0" name="Picture 3076"/>
                      <p:cNvPicPr/>
                      <p:nvPr/>
                    </p:nvPicPr>
                    <p:blipFill>
                      <a:blip r:embed="rId6"/>
                      <a:stretch>
                        <a:fillRect/>
                      </a:stretch>
                    </p:blipFill>
                    <p:spPr>
                      <a:xfrm>
                        <a:off x="6781800" y="1828800"/>
                        <a:ext cx="1703070" cy="2068195"/>
                      </a:xfrm>
                      <a:prstGeom prst="rect">
                        <a:avLst/>
                      </a:prstGeom>
                      <a:noFill/>
                      <a:ln w="38100">
                        <a:noFill/>
                        <a:miter/>
                      </a:ln>
                    </p:spPr>
                  </p:pic>
                </p:oleObj>
              </mc:Fallback>
            </mc:AlternateContent>
          </a:graphicData>
        </a:graphic>
      </p:graphicFrame>
      <p:graphicFrame>
        <p:nvGraphicFramePr>
          <p:cNvPr id="50181" name="Object 5"/>
          <p:cNvGraphicFramePr>
            <a:graphicFrameLocks noChangeAspect="1"/>
          </p:cNvGraphicFramePr>
          <p:nvPr/>
        </p:nvGraphicFramePr>
        <p:xfrm>
          <a:off x="3689985" y="1943735"/>
          <a:ext cx="1995170" cy="1929765"/>
        </p:xfrm>
        <a:graphic>
          <a:graphicData uri="http://schemas.openxmlformats.org/presentationml/2006/ole">
            <mc:AlternateContent xmlns:mc="http://schemas.openxmlformats.org/markup-compatibility/2006">
              <mc:Choice xmlns:v="urn:schemas-microsoft-com:vml" Requires="v">
                <p:oleObj spid="_x0000_s1168" r:id="rId7" imgW="1113790" imgH="1076325" progId="MS_ClipArt_Gallery.2">
                  <p:embed/>
                </p:oleObj>
              </mc:Choice>
              <mc:Fallback>
                <p:oleObj r:id="rId7" imgW="1113790" imgH="1076325" progId="MS_ClipArt_Gallery.2">
                  <p:embed/>
                  <p:pic>
                    <p:nvPicPr>
                      <p:cNvPr id="0" name="Picture 3079"/>
                      <p:cNvPicPr/>
                      <p:nvPr/>
                    </p:nvPicPr>
                    <p:blipFill>
                      <a:blip r:embed="rId8"/>
                      <a:stretch>
                        <a:fillRect/>
                      </a:stretch>
                    </p:blipFill>
                    <p:spPr>
                      <a:xfrm>
                        <a:off x="3689985" y="1943735"/>
                        <a:ext cx="1995170" cy="1929765"/>
                      </a:xfrm>
                      <a:prstGeom prst="rect">
                        <a:avLst/>
                      </a:prstGeom>
                      <a:noFill/>
                      <a:ln w="38100">
                        <a:noFill/>
                        <a:miter/>
                      </a:ln>
                    </p:spPr>
                  </p:pic>
                </p:oleObj>
              </mc:Fallback>
            </mc:AlternateContent>
          </a:graphicData>
        </a:graphic>
      </p:graphicFrame>
      <p:graphicFrame>
        <p:nvGraphicFramePr>
          <p:cNvPr id="50182" name="Object 6"/>
          <p:cNvGraphicFramePr>
            <a:graphicFrameLocks noChangeAspect="1"/>
          </p:cNvGraphicFramePr>
          <p:nvPr/>
        </p:nvGraphicFramePr>
        <p:xfrm>
          <a:off x="6324600" y="4415155"/>
          <a:ext cx="2255838" cy="1981200"/>
        </p:xfrm>
        <a:graphic>
          <a:graphicData uri="http://schemas.openxmlformats.org/presentationml/2006/ole">
            <mc:AlternateContent xmlns:mc="http://schemas.openxmlformats.org/markup-compatibility/2006">
              <mc:Choice xmlns:v="urn:schemas-microsoft-com:vml" Requires="v">
                <p:oleObj spid="_x0000_s1169" r:id="rId9" imgW="2256790" imgH="1982470" progId="MS_ClipArt_Gallery.2">
                  <p:embed/>
                </p:oleObj>
              </mc:Choice>
              <mc:Fallback>
                <p:oleObj r:id="rId9" imgW="2256790" imgH="1982470" progId="MS_ClipArt_Gallery.2">
                  <p:embed/>
                  <p:pic>
                    <p:nvPicPr>
                      <p:cNvPr id="0" name="Picture 3080"/>
                      <p:cNvPicPr/>
                      <p:nvPr/>
                    </p:nvPicPr>
                    <p:blipFill>
                      <a:blip r:embed="rId10"/>
                      <a:stretch>
                        <a:fillRect/>
                      </a:stretch>
                    </p:blipFill>
                    <p:spPr>
                      <a:xfrm>
                        <a:off x="6324600" y="4415155"/>
                        <a:ext cx="2255838" cy="1981200"/>
                      </a:xfrm>
                      <a:prstGeom prst="rect">
                        <a:avLst/>
                      </a:prstGeom>
                      <a:noFill/>
                      <a:ln w="38100">
                        <a:noFill/>
                        <a:miter/>
                      </a:ln>
                    </p:spPr>
                  </p:pic>
                </p:oleObj>
              </mc:Fallback>
            </mc:AlternateContent>
          </a:graphicData>
        </a:graphic>
      </p:graphicFrame>
      <p:graphicFrame>
        <p:nvGraphicFramePr>
          <p:cNvPr id="50183" name="Object 7"/>
          <p:cNvGraphicFramePr>
            <a:graphicFrameLocks noChangeAspect="1"/>
          </p:cNvGraphicFramePr>
          <p:nvPr/>
        </p:nvGraphicFramePr>
        <p:xfrm>
          <a:off x="4038600" y="4495800"/>
          <a:ext cx="1600200" cy="1973263"/>
        </p:xfrm>
        <a:graphic>
          <a:graphicData uri="http://schemas.openxmlformats.org/presentationml/2006/ole">
            <mc:AlternateContent xmlns:mc="http://schemas.openxmlformats.org/markup-compatibility/2006">
              <mc:Choice xmlns:v="urn:schemas-microsoft-com:vml" Requires="v">
                <p:oleObj spid="_x0000_s1170" r:id="rId11" imgW="2095500" imgH="2583180" progId="MS_ClipArt_Gallery.2">
                  <p:embed/>
                </p:oleObj>
              </mc:Choice>
              <mc:Fallback>
                <p:oleObj r:id="rId11" imgW="2095500" imgH="2583180" progId="MS_ClipArt_Gallery.2">
                  <p:embed/>
                  <p:pic>
                    <p:nvPicPr>
                      <p:cNvPr id="0" name="Picture 3075"/>
                      <p:cNvPicPr/>
                      <p:nvPr/>
                    </p:nvPicPr>
                    <p:blipFill>
                      <a:blip r:embed="rId12"/>
                      <a:stretch>
                        <a:fillRect/>
                      </a:stretch>
                    </p:blipFill>
                    <p:spPr>
                      <a:xfrm>
                        <a:off x="4038600" y="4495800"/>
                        <a:ext cx="1600200" cy="1973263"/>
                      </a:xfrm>
                      <a:prstGeom prst="rect">
                        <a:avLst/>
                      </a:prstGeom>
                      <a:noFill/>
                      <a:ln w="38100">
                        <a:noFill/>
                        <a:miter/>
                      </a:ln>
                    </p:spPr>
                  </p:pic>
                </p:oleObj>
              </mc:Fallback>
            </mc:AlternateContent>
          </a:graphicData>
        </a:graphic>
      </p:graphicFrame>
      <p:graphicFrame>
        <p:nvGraphicFramePr>
          <p:cNvPr id="50184" name="Object 8"/>
          <p:cNvGraphicFramePr>
            <a:graphicFrameLocks noChangeAspect="1"/>
          </p:cNvGraphicFramePr>
          <p:nvPr/>
        </p:nvGraphicFramePr>
        <p:xfrm>
          <a:off x="1066800" y="4724400"/>
          <a:ext cx="1905000" cy="1671638"/>
        </p:xfrm>
        <a:graphic>
          <a:graphicData uri="http://schemas.openxmlformats.org/presentationml/2006/ole">
            <mc:AlternateContent xmlns:mc="http://schemas.openxmlformats.org/markup-compatibility/2006">
              <mc:Choice xmlns:v="urn:schemas-microsoft-com:vml" Requires="v">
                <p:oleObj spid="_x0000_s1171" r:id="rId13" imgW="5821680" imgH="2887980" progId="MS_ClipArt_Gallery.2">
                  <p:embed/>
                </p:oleObj>
              </mc:Choice>
              <mc:Fallback>
                <p:oleObj r:id="rId13" imgW="5821680" imgH="2887980" progId="MS_ClipArt_Gallery.2">
                  <p:embed/>
                  <p:pic>
                    <p:nvPicPr>
                      <p:cNvPr id="0" name="Picture 3077"/>
                      <p:cNvPicPr/>
                      <p:nvPr/>
                    </p:nvPicPr>
                    <p:blipFill>
                      <a:blip r:embed="rId14"/>
                      <a:stretch>
                        <a:fillRect/>
                      </a:stretch>
                    </p:blipFill>
                    <p:spPr>
                      <a:xfrm>
                        <a:off x="1066800" y="4724400"/>
                        <a:ext cx="1905000" cy="1671638"/>
                      </a:xfrm>
                      <a:prstGeom prst="rect">
                        <a:avLst/>
                      </a:prstGeom>
                      <a:noFill/>
                      <a:ln w="38100">
                        <a:noFill/>
                        <a:miter/>
                      </a:ln>
                    </p:spPr>
                  </p:pic>
                </p:oleObj>
              </mc:Fallback>
            </mc:AlternateContent>
          </a:graphicData>
        </a:graphic>
      </p:graphicFrame>
      <p:graphicFrame>
        <p:nvGraphicFramePr>
          <p:cNvPr id="50185" name="Object 9"/>
          <p:cNvGraphicFramePr>
            <a:graphicFrameLocks noChangeAspect="1"/>
          </p:cNvGraphicFramePr>
          <p:nvPr/>
        </p:nvGraphicFramePr>
        <p:xfrm>
          <a:off x="381000" y="1981200"/>
          <a:ext cx="2895600" cy="2209800"/>
        </p:xfrm>
        <a:graphic>
          <a:graphicData uri="http://schemas.openxmlformats.org/presentationml/2006/ole">
            <mc:AlternateContent xmlns:mc="http://schemas.openxmlformats.org/markup-compatibility/2006">
              <mc:Choice xmlns:v="urn:schemas-microsoft-com:vml" Requires="v">
                <p:oleObj spid="_x0000_s1172" r:id="rId15" imgW="4006850" imgH="2857500" progId="MS_ClipArt_Gallery.2">
                  <p:embed/>
                </p:oleObj>
              </mc:Choice>
              <mc:Fallback>
                <p:oleObj r:id="rId15" imgW="4006850" imgH="2857500" progId="MS_ClipArt_Gallery.2">
                  <p:embed/>
                  <p:pic>
                    <p:nvPicPr>
                      <p:cNvPr id="0" name="Picture 3078"/>
                      <p:cNvPicPr/>
                      <p:nvPr/>
                    </p:nvPicPr>
                    <p:blipFill>
                      <a:blip r:embed="rId16"/>
                      <a:stretch>
                        <a:fillRect/>
                      </a:stretch>
                    </p:blipFill>
                    <p:spPr>
                      <a:xfrm>
                        <a:off x="381000" y="1981200"/>
                        <a:ext cx="2895600" cy="22098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185"/>
                                        </p:tgtEl>
                                        <p:attrNameLst>
                                          <p:attrName>style.visibility</p:attrName>
                                        </p:attrNameLst>
                                      </p:cBhvr>
                                      <p:to>
                                        <p:strVal val="visible"/>
                                      </p:to>
                                    </p:set>
                                    <p:anim calcmode="lin" valueType="num">
                                      <p:cBhvr additive="base">
                                        <p:cTn id="7" dur="500" fill="hold"/>
                                        <p:tgtEl>
                                          <p:spTgt spid="50185"/>
                                        </p:tgtEl>
                                        <p:attrNameLst>
                                          <p:attrName>ppt_x</p:attrName>
                                        </p:attrNameLst>
                                      </p:cBhvr>
                                      <p:tavLst>
                                        <p:tav tm="0">
                                          <p:val>
                                            <p:strVal val="0-#ppt_w/2"/>
                                          </p:val>
                                        </p:tav>
                                        <p:tav tm="100000">
                                          <p:val>
                                            <p:strVal val="#ppt_x"/>
                                          </p:val>
                                        </p:tav>
                                      </p:tavLst>
                                    </p:anim>
                                    <p:anim calcmode="lin" valueType="num">
                                      <p:cBhvr additive="base">
                                        <p:cTn id="8" dur="500" fill="hold"/>
                                        <p:tgtEl>
                                          <p:spTgt spid="5018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0184"/>
                                        </p:tgtEl>
                                        <p:attrNameLst>
                                          <p:attrName>style.visibility</p:attrName>
                                        </p:attrNameLst>
                                      </p:cBhvr>
                                      <p:to>
                                        <p:strVal val="visible"/>
                                      </p:to>
                                    </p:set>
                                    <p:anim calcmode="lin" valueType="num">
                                      <p:cBhvr additive="base">
                                        <p:cTn id="13" dur="500" fill="hold"/>
                                        <p:tgtEl>
                                          <p:spTgt spid="50184"/>
                                        </p:tgtEl>
                                        <p:attrNameLst>
                                          <p:attrName>ppt_x</p:attrName>
                                        </p:attrNameLst>
                                      </p:cBhvr>
                                      <p:tavLst>
                                        <p:tav tm="0">
                                          <p:val>
                                            <p:strVal val="0-#ppt_w/2"/>
                                          </p:val>
                                        </p:tav>
                                        <p:tav tm="100000">
                                          <p:val>
                                            <p:strVal val="#ppt_x"/>
                                          </p:val>
                                        </p:tav>
                                      </p:tavLst>
                                    </p:anim>
                                    <p:anim calcmode="lin" valueType="num">
                                      <p:cBhvr additive="base">
                                        <p:cTn id="14" dur="500" fill="hold"/>
                                        <p:tgtEl>
                                          <p:spTgt spid="501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0182"/>
                                        </p:tgtEl>
                                        <p:attrNameLst>
                                          <p:attrName>style.visibility</p:attrName>
                                        </p:attrNameLst>
                                      </p:cBhvr>
                                      <p:to>
                                        <p:strVal val="visible"/>
                                      </p:to>
                                    </p:set>
                                    <p:anim calcmode="lin" valueType="num">
                                      <p:cBhvr additive="base">
                                        <p:cTn id="19" dur="500" fill="hold"/>
                                        <p:tgtEl>
                                          <p:spTgt spid="50182"/>
                                        </p:tgtEl>
                                        <p:attrNameLst>
                                          <p:attrName>ppt_x</p:attrName>
                                        </p:attrNameLst>
                                      </p:cBhvr>
                                      <p:tavLst>
                                        <p:tav tm="0">
                                          <p:val>
                                            <p:strVal val="0-#ppt_w/2"/>
                                          </p:val>
                                        </p:tav>
                                        <p:tav tm="100000">
                                          <p:val>
                                            <p:strVal val="#ppt_x"/>
                                          </p:val>
                                        </p:tav>
                                      </p:tavLst>
                                    </p:anim>
                                    <p:anim calcmode="lin" valueType="num">
                                      <p:cBhvr additive="base">
                                        <p:cTn id="20" dur="500" fill="hold"/>
                                        <p:tgtEl>
                                          <p:spTgt spid="5018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50183"/>
                                        </p:tgtEl>
                                        <p:attrNameLst>
                                          <p:attrName>style.visibility</p:attrName>
                                        </p:attrNameLst>
                                      </p:cBhvr>
                                      <p:to>
                                        <p:strVal val="visible"/>
                                      </p:to>
                                    </p:set>
                                    <p:anim calcmode="lin" valueType="num">
                                      <p:cBhvr additive="base">
                                        <p:cTn id="25" dur="500" fill="hold"/>
                                        <p:tgtEl>
                                          <p:spTgt spid="50183"/>
                                        </p:tgtEl>
                                        <p:attrNameLst>
                                          <p:attrName>ppt_x</p:attrName>
                                        </p:attrNameLst>
                                      </p:cBhvr>
                                      <p:tavLst>
                                        <p:tav tm="0">
                                          <p:val>
                                            <p:strVal val="0-#ppt_w/2"/>
                                          </p:val>
                                        </p:tav>
                                        <p:tav tm="100000">
                                          <p:val>
                                            <p:strVal val="#ppt_x"/>
                                          </p:val>
                                        </p:tav>
                                      </p:tavLst>
                                    </p:anim>
                                    <p:anim calcmode="lin" valueType="num">
                                      <p:cBhvr additive="base">
                                        <p:cTn id="26"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0181"/>
                                        </p:tgtEl>
                                        <p:attrNameLst>
                                          <p:attrName>style.visibility</p:attrName>
                                        </p:attrNameLst>
                                      </p:cBhvr>
                                      <p:to>
                                        <p:strVal val="visible"/>
                                      </p:to>
                                    </p:set>
                                    <p:anim calcmode="lin" valueType="num">
                                      <p:cBhvr additive="base">
                                        <p:cTn id="31" dur="500" fill="hold"/>
                                        <p:tgtEl>
                                          <p:spTgt spid="50181"/>
                                        </p:tgtEl>
                                        <p:attrNameLst>
                                          <p:attrName>ppt_x</p:attrName>
                                        </p:attrNameLst>
                                      </p:cBhvr>
                                      <p:tavLst>
                                        <p:tav tm="0">
                                          <p:val>
                                            <p:strVal val="0-#ppt_w/2"/>
                                          </p:val>
                                        </p:tav>
                                        <p:tav tm="100000">
                                          <p:val>
                                            <p:strVal val="#ppt_x"/>
                                          </p:val>
                                        </p:tav>
                                      </p:tavLst>
                                    </p:anim>
                                    <p:anim calcmode="lin" valueType="num">
                                      <p:cBhvr additive="base">
                                        <p:cTn id="32"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0180"/>
                                        </p:tgtEl>
                                        <p:attrNameLst>
                                          <p:attrName>style.visibility</p:attrName>
                                        </p:attrNameLst>
                                      </p:cBhvr>
                                      <p:to>
                                        <p:strVal val="visible"/>
                                      </p:to>
                                    </p:set>
                                    <p:anim calcmode="lin" valueType="num">
                                      <p:cBhvr additive="base">
                                        <p:cTn id="37" dur="500" fill="hold"/>
                                        <p:tgtEl>
                                          <p:spTgt spid="50180"/>
                                        </p:tgtEl>
                                        <p:attrNameLst>
                                          <p:attrName>ppt_x</p:attrName>
                                        </p:attrNameLst>
                                      </p:cBhvr>
                                      <p:tavLst>
                                        <p:tav tm="0">
                                          <p:val>
                                            <p:strVal val="0-#ppt_w/2"/>
                                          </p:val>
                                        </p:tav>
                                        <p:tav tm="100000">
                                          <p:val>
                                            <p:strVal val="#ppt_x"/>
                                          </p:val>
                                        </p:tav>
                                      </p:tavLst>
                                    </p:anim>
                                    <p:anim calcmode="lin" valueType="num">
                                      <p:cBhvr additive="base">
                                        <p:cTn id="38" dur="500" fill="hold"/>
                                        <p:tgtEl>
                                          <p:spTgt spid="50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50+ hình nền PowerPoint đẹp và độc đáo gây ấn tượng cho bài thuyết trình -  BlogAnChoi">
            <a:extLst>
              <a:ext uri="{FF2B5EF4-FFF2-40B4-BE49-F238E27FC236}">
                <a16:creationId xmlns="" xmlns:a16="http://schemas.microsoft.com/office/drawing/2014/main" id="{F6DE52D2-825A-8950-E80C-1D580B00D8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4" y="76200"/>
            <a:ext cx="9141655" cy="67818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 xmlns:a16="http://schemas.microsoft.com/office/drawing/2014/main" id="{976072B0-F80A-4756-B3B1-41E81E14B767}"/>
              </a:ext>
            </a:extLst>
          </p:cNvPr>
          <p:cNvSpPr>
            <a:spLocks noGrp="1"/>
          </p:cNvSpPr>
          <p:nvPr>
            <p:ph type="title"/>
          </p:nvPr>
        </p:nvSpPr>
        <p:spPr/>
        <p:txBody>
          <a:bodyPr>
            <a:noAutofit/>
          </a:bodyPr>
          <a:lstStyle/>
          <a:p>
            <a:pPr algn="ctr"/>
            <a:r>
              <a:rPr lang="en-US" sz="3600" dirty="0">
                <a:solidFill>
                  <a:srgbClr val="7030A0"/>
                </a:solidFill>
                <a:effectLst>
                  <a:outerShdw blurRad="38100" dist="25400" dir="5400000" algn="ctr" rotWithShape="0">
                    <a:srgbClr val="6E747A">
                      <a:alpha val="43000"/>
                    </a:srgbClr>
                  </a:outerShdw>
                </a:effectLst>
                <a:sym typeface="+mn-ea"/>
              </a:rPr>
              <a:t>1.</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Một</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số</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vấn</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đề</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chung</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về</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giáo</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dục</a:t>
            </a:r>
            <a:r>
              <a:rPr lang="en-US" sz="3200" dirty="0">
                <a:solidFill>
                  <a:srgbClr val="7030A0"/>
                </a:solidFill>
                <a:effectLst>
                  <a:outerShdw blurRad="38100" dist="25400" dir="5400000" algn="ctr" rotWithShape="0">
                    <a:srgbClr val="6E747A">
                      <a:alpha val="43000"/>
                    </a:srgbClr>
                  </a:outerShdw>
                </a:effectLst>
                <a:sym typeface="+mn-ea"/>
              </a:rPr>
              <a:t> </a:t>
            </a:r>
            <a:br>
              <a:rPr lang="en-US" sz="3200" dirty="0">
                <a:solidFill>
                  <a:srgbClr val="7030A0"/>
                </a:solidFill>
                <a:effectLst>
                  <a:outerShdw blurRad="38100" dist="25400" dir="5400000" algn="ctr" rotWithShape="0">
                    <a:srgbClr val="6E747A">
                      <a:alpha val="43000"/>
                    </a:srgbClr>
                  </a:outerShdw>
                </a:effectLst>
                <a:sym typeface="+mn-ea"/>
              </a:rPr>
            </a:br>
            <a:r>
              <a:rPr lang="en-US" sz="3200" dirty="0">
                <a:solidFill>
                  <a:srgbClr val="7030A0"/>
                </a:solidFill>
                <a:latin typeface="Times New Roman" panose="02020603050405020304" pitchFamily="18" charset="0"/>
                <a:cs typeface="Calibri" panose="020F0502020204030204" charset="0"/>
                <a:sym typeface="+mn-ea"/>
              </a:rPr>
              <a:t>HS RLPTK </a:t>
            </a:r>
            <a:r>
              <a:rPr lang="en-US" sz="3200" dirty="0" err="1">
                <a:solidFill>
                  <a:srgbClr val="7030A0"/>
                </a:solidFill>
                <a:effectLst>
                  <a:outerShdw blurRad="38100" dist="25400" dir="5400000" algn="ctr" rotWithShape="0">
                    <a:srgbClr val="6E747A">
                      <a:alpha val="43000"/>
                    </a:srgbClr>
                  </a:outerShdw>
                </a:effectLst>
                <a:sym typeface="+mn-ea"/>
              </a:rPr>
              <a:t>học</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hòa</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nhập</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cấp</a:t>
            </a:r>
            <a:r>
              <a:rPr lang="en-US" sz="3200" dirty="0">
                <a:solidFill>
                  <a:srgbClr val="7030A0"/>
                </a:solidFill>
                <a:effectLst>
                  <a:outerShdw blurRad="38100" dist="25400" dir="5400000" algn="ctr" rotWithShape="0">
                    <a:srgbClr val="6E747A">
                      <a:alpha val="43000"/>
                    </a:srgbClr>
                  </a:outerShdw>
                </a:effectLst>
                <a:sym typeface="+mn-ea"/>
              </a:rPr>
              <a:t> THCS</a:t>
            </a:r>
            <a:endParaRPr lang="en-US" sz="3200" dirty="0">
              <a:solidFill>
                <a:srgbClr val="7030A0"/>
              </a:solidFill>
              <a:effectLst>
                <a:outerShdw blurRad="38100" dist="25400" dir="5400000" algn="ctr" rotWithShape="0">
                  <a:srgbClr val="6E747A">
                    <a:alpha val="43000"/>
                  </a:srgbClr>
                </a:outerShdw>
              </a:effectLst>
            </a:endParaRPr>
          </a:p>
        </p:txBody>
      </p:sp>
      <p:sp>
        <p:nvSpPr>
          <p:cNvPr id="4" name="Content Placeholder 1">
            <a:extLst>
              <a:ext uri="{FF2B5EF4-FFF2-40B4-BE49-F238E27FC236}">
                <a16:creationId xmlns="" xmlns:a16="http://schemas.microsoft.com/office/drawing/2014/main" id="{0689384E-384B-A2D7-C6DA-C95F43A57482}"/>
              </a:ext>
            </a:extLst>
          </p:cNvPr>
          <p:cNvSpPr txBox="1">
            <a:spLocks/>
          </p:cNvSpPr>
          <p:nvPr/>
        </p:nvSpPr>
        <p:spPr>
          <a:xfrm>
            <a:off x="1143000" y="1979614"/>
            <a:ext cx="7620000" cy="4192585"/>
          </a:xfrm>
          <a:prstGeom prst="rect">
            <a:avLst/>
          </a:prstGeom>
        </p:spPr>
        <p:txBody>
          <a:bodyPr>
            <a:normAutofit fontScale="97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Font typeface="Arial" panose="020B0604020202020204" pitchFamily="34" charset="0"/>
              <a:buNone/>
            </a:pPr>
            <a:r>
              <a:rPr lang="en-US" sz="2800" b="1" u="sng" dirty="0" err="1">
                <a:latin typeface="Times New Roman" panose="02020603050405020304" pitchFamily="18" charset="0"/>
                <a:cs typeface="Calibri" panose="020F0502020204030204" charset="0"/>
                <a:sym typeface="+mn-ea"/>
              </a:rPr>
              <a:t>Hoạt</a:t>
            </a:r>
            <a:r>
              <a:rPr lang="en-US" sz="2800" b="1" u="sng" dirty="0">
                <a:latin typeface="Times New Roman" panose="02020603050405020304" pitchFamily="18" charset="0"/>
                <a:cs typeface="Calibri" panose="020F0502020204030204" charset="0"/>
                <a:sym typeface="+mn-ea"/>
              </a:rPr>
              <a:t> </a:t>
            </a:r>
            <a:r>
              <a:rPr lang="en-US" sz="2800" b="1" u="sng" dirty="0" err="1">
                <a:latin typeface="Times New Roman" panose="02020603050405020304" pitchFamily="18" charset="0"/>
                <a:cs typeface="Calibri" panose="020F0502020204030204" charset="0"/>
                <a:sym typeface="+mn-ea"/>
              </a:rPr>
              <a:t>động</a:t>
            </a:r>
            <a:r>
              <a:rPr lang="en-US" sz="2800" b="1" u="sng" dirty="0">
                <a:latin typeface="Times New Roman" panose="02020603050405020304" pitchFamily="18" charset="0"/>
                <a:cs typeface="Calibri" panose="020F0502020204030204" charset="0"/>
                <a:sym typeface="+mn-ea"/>
              </a:rPr>
              <a:t> 1</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Thảo</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luận</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nhóm</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thời</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gian</a:t>
            </a:r>
            <a:r>
              <a:rPr lang="en-US" sz="2800" dirty="0">
                <a:latin typeface="Times New Roman" panose="02020603050405020304" pitchFamily="18" charset="0"/>
                <a:cs typeface="Calibri" panose="020F0502020204030204" charset="0"/>
                <a:sym typeface="+mn-ea"/>
              </a:rPr>
              <a:t>: 15p</a:t>
            </a:r>
            <a:endParaRPr lang="en-US" sz="2800" dirty="0">
              <a:latin typeface="Times New Roman" panose="02020603050405020304" pitchFamily="18" charset="0"/>
              <a:cs typeface="Calibri" panose="020F0502020204030204" charset="0"/>
            </a:endParaRPr>
          </a:p>
          <a:p>
            <a:pPr algn="just"/>
            <a:r>
              <a:rPr lang="en-US" sz="2800" b="1" i="1" dirty="0" err="1">
                <a:latin typeface="Times New Roman" panose="02020603050405020304" pitchFamily="18" charset="0"/>
                <a:cs typeface="Calibri" panose="020F0502020204030204" charset="0"/>
                <a:sym typeface="+mn-ea"/>
              </a:rPr>
              <a:t>Yêu</a:t>
            </a:r>
            <a:r>
              <a:rPr lang="en-US" sz="2800" b="1" i="1" dirty="0">
                <a:latin typeface="Times New Roman" panose="02020603050405020304" pitchFamily="18" charset="0"/>
                <a:cs typeface="Calibri" panose="020F0502020204030204" charset="0"/>
                <a:sym typeface="+mn-ea"/>
              </a:rPr>
              <a:t> </a:t>
            </a:r>
            <a:r>
              <a:rPr lang="en-US" sz="2800" b="1" i="1" dirty="0" err="1">
                <a:latin typeface="Times New Roman" panose="02020603050405020304" pitchFamily="18" charset="0"/>
                <a:cs typeface="Calibri" panose="020F0502020204030204" charset="0"/>
                <a:sym typeface="+mn-ea"/>
              </a:rPr>
              <a:t>cầu</a:t>
            </a:r>
            <a:r>
              <a:rPr lang="en-US" sz="2800" b="1" i="1" dirty="0">
                <a:latin typeface="Times New Roman" panose="02020603050405020304" pitchFamily="18" charset="0"/>
                <a:cs typeface="Calibri" panose="020F0502020204030204" charset="0"/>
                <a:sym typeface="+mn-ea"/>
              </a:rPr>
              <a:t>:</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Tìm</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hiểu</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khái</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niệm</a:t>
            </a:r>
            <a:r>
              <a:rPr lang="en-US" sz="2800" dirty="0">
                <a:latin typeface="Times New Roman" panose="02020603050405020304" pitchFamily="18" charset="0"/>
                <a:cs typeface="Calibri" panose="020F0502020204030204" charset="0"/>
                <a:sym typeface="+mn-ea"/>
              </a:rPr>
              <a:t> RLPTK; </a:t>
            </a:r>
            <a:r>
              <a:rPr lang="en-US" sz="2800" dirty="0" err="1">
                <a:latin typeface="Times New Roman" panose="02020603050405020304" pitchFamily="18" charset="0"/>
                <a:cs typeface="Calibri" panose="020F0502020204030204" charset="0"/>
                <a:sym typeface="+mn-ea"/>
              </a:rPr>
              <a:t>đặc</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điểm</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dấu</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hiệu</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phát</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hiện</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điểm</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mạnh</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khó</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khăn</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của</a:t>
            </a:r>
            <a:r>
              <a:rPr lang="en-US" sz="2800" dirty="0">
                <a:latin typeface="Times New Roman" panose="02020603050405020304" pitchFamily="18" charset="0"/>
                <a:cs typeface="Calibri" panose="020F0502020204030204" charset="0"/>
                <a:sym typeface="+mn-ea"/>
              </a:rPr>
              <a:t> HS RLPTK. </a:t>
            </a:r>
          </a:p>
          <a:p>
            <a:pPr algn="just"/>
            <a:r>
              <a:rPr lang="en-US" sz="2800" b="1" i="1" dirty="0" err="1">
                <a:latin typeface="Times New Roman" panose="02020603050405020304" pitchFamily="18" charset="0"/>
                <a:cs typeface="Calibri" panose="020F0502020204030204" charset="0"/>
                <a:sym typeface="+mn-ea"/>
              </a:rPr>
              <a:t>Tài</a:t>
            </a:r>
            <a:r>
              <a:rPr lang="en-US" sz="2800" b="1" i="1" dirty="0">
                <a:latin typeface="Times New Roman" panose="02020603050405020304" pitchFamily="18" charset="0"/>
                <a:cs typeface="Calibri" panose="020F0502020204030204" charset="0"/>
                <a:sym typeface="+mn-ea"/>
              </a:rPr>
              <a:t> </a:t>
            </a:r>
            <a:r>
              <a:rPr lang="en-US" sz="2800" b="1" i="1" dirty="0" err="1">
                <a:latin typeface="Times New Roman" panose="02020603050405020304" pitchFamily="18" charset="0"/>
                <a:cs typeface="Calibri" panose="020F0502020204030204" charset="0"/>
                <a:sym typeface="+mn-ea"/>
              </a:rPr>
              <a:t>liệu</a:t>
            </a:r>
            <a:r>
              <a:rPr lang="en-US" sz="2800" b="1" i="1" dirty="0">
                <a:latin typeface="Times New Roman" panose="02020603050405020304" pitchFamily="18" charset="0"/>
                <a:cs typeface="Calibri" panose="020F0502020204030204" charset="0"/>
                <a:sym typeface="+mn-ea"/>
              </a:rPr>
              <a:t> </a:t>
            </a:r>
            <a:r>
              <a:rPr lang="en-US" sz="2800" b="1" i="1" dirty="0" err="1">
                <a:latin typeface="Times New Roman" panose="02020603050405020304" pitchFamily="18" charset="0"/>
                <a:cs typeface="Calibri" panose="020F0502020204030204" charset="0"/>
                <a:sym typeface="+mn-ea"/>
              </a:rPr>
              <a:t>đọc</a:t>
            </a:r>
            <a:r>
              <a:rPr lang="en-US" sz="2800" b="1" i="1" dirty="0">
                <a:latin typeface="Times New Roman" panose="02020603050405020304" pitchFamily="18" charset="0"/>
                <a:cs typeface="Calibri" panose="020F0502020204030204" charset="0"/>
                <a:sym typeface="+mn-ea"/>
              </a:rPr>
              <a:t>:</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Hướng</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dẫn</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thực</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hiện</a:t>
            </a:r>
            <a:r>
              <a:rPr lang="en-US" sz="2800" dirty="0">
                <a:latin typeface="Times New Roman" panose="02020603050405020304" pitchFamily="18" charset="0"/>
                <a:cs typeface="Calibri" panose="020F0502020204030204" charset="0"/>
                <a:sym typeface="+mn-ea"/>
              </a:rPr>
              <a:t> CTGDPT 2018 </a:t>
            </a:r>
            <a:r>
              <a:rPr lang="en-US" sz="2800" dirty="0" err="1">
                <a:latin typeface="Times New Roman" panose="02020603050405020304" pitchFamily="18" charset="0"/>
                <a:cs typeface="Calibri" panose="020F0502020204030204" charset="0"/>
                <a:sym typeface="+mn-ea"/>
              </a:rPr>
              <a:t>cho</a:t>
            </a:r>
            <a:r>
              <a:rPr lang="en-US" sz="2800" dirty="0">
                <a:latin typeface="Times New Roman" panose="02020603050405020304" pitchFamily="18" charset="0"/>
                <a:cs typeface="Calibri" panose="020F0502020204030204" charset="0"/>
                <a:sym typeface="+mn-ea"/>
              </a:rPr>
              <a:t> HS RLPTK </a:t>
            </a:r>
            <a:r>
              <a:rPr lang="en-US" sz="2800" dirty="0" err="1">
                <a:latin typeface="Times New Roman" panose="02020603050405020304" pitchFamily="18" charset="0"/>
                <a:cs typeface="Calibri" panose="020F0502020204030204" charset="0"/>
                <a:sym typeface="+mn-ea"/>
              </a:rPr>
              <a:t>học</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hòa</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nhập</a:t>
            </a:r>
            <a:r>
              <a:rPr lang="en-US" sz="2800" dirty="0">
                <a:latin typeface="Times New Roman" panose="02020603050405020304" pitchFamily="18" charset="0"/>
                <a:cs typeface="Calibri" panose="020F0502020204030204" charset="0"/>
                <a:sym typeface="+mn-ea"/>
              </a:rPr>
              <a:t>, </a:t>
            </a:r>
            <a:r>
              <a:rPr lang="en-US" sz="2800" dirty="0" err="1">
                <a:latin typeface="Times New Roman" panose="02020603050405020304" pitchFamily="18" charset="0"/>
                <a:cs typeface="Calibri" panose="020F0502020204030204" charset="0"/>
                <a:sym typeface="+mn-ea"/>
              </a:rPr>
              <a:t>phần</a:t>
            </a:r>
            <a:r>
              <a:rPr lang="en-US" sz="2800" dirty="0">
                <a:latin typeface="Times New Roman" panose="02020603050405020304" pitchFamily="18" charset="0"/>
                <a:cs typeface="Calibri" panose="020F0502020204030204" charset="0"/>
                <a:sym typeface="+mn-ea"/>
              </a:rPr>
              <a:t> 1.1.1, 1.1.3, 1.1.4 </a:t>
            </a:r>
            <a:r>
              <a:rPr lang="en-US" sz="2800" dirty="0" err="1">
                <a:latin typeface="Times New Roman" panose="02020603050405020304" pitchFamily="18" charset="0"/>
                <a:cs typeface="Calibri" panose="020F0502020204030204" charset="0"/>
                <a:sym typeface="+mn-ea"/>
              </a:rPr>
              <a:t>và</a:t>
            </a:r>
            <a:r>
              <a:rPr lang="en-US" sz="2800" dirty="0">
                <a:latin typeface="Times New Roman" panose="02020603050405020304" pitchFamily="18" charset="0"/>
                <a:cs typeface="Calibri" panose="020F0502020204030204" charset="0"/>
                <a:sym typeface="+mn-ea"/>
              </a:rPr>
              <a:t> 1.3</a:t>
            </a:r>
            <a:r>
              <a:rPr lang="en-US" sz="2800" dirty="0">
                <a:latin typeface="Times New Roman" panose="02020603050405020304" pitchFamily="18" charset="0"/>
                <a:cs typeface="Calibri" panose="020F0502020204030204" charset="0"/>
              </a:rPr>
              <a:t> </a:t>
            </a:r>
          </a:p>
          <a:p>
            <a:pPr algn="just"/>
            <a:r>
              <a:rPr lang="en-US" sz="2800" b="1" i="1" dirty="0">
                <a:latin typeface="Times New Roman" panose="02020603050405020304" pitchFamily="18" charset="0"/>
                <a:cs typeface="Calibri" panose="020F0502020204030204" charset="0"/>
              </a:rPr>
              <a:t>Quan </a:t>
            </a:r>
            <a:r>
              <a:rPr lang="en-US" sz="2800" b="1" i="1" dirty="0" err="1">
                <a:latin typeface="Times New Roman" panose="02020603050405020304" pitchFamily="18" charset="0"/>
                <a:cs typeface="Calibri" panose="020F0502020204030204" charset="0"/>
              </a:rPr>
              <a:t>sát</a:t>
            </a:r>
            <a:r>
              <a:rPr lang="en-US" sz="2800" b="1" i="1" dirty="0">
                <a:latin typeface="Times New Roman" panose="02020603050405020304" pitchFamily="18" charset="0"/>
                <a:cs typeface="Calibri" panose="020F0502020204030204" charset="0"/>
              </a:rPr>
              <a:t> video:</a:t>
            </a:r>
            <a:r>
              <a:rPr lang="en-US" sz="2800" dirty="0">
                <a:latin typeface="Times New Roman" panose="02020603050405020304" pitchFamily="18" charset="0"/>
                <a:cs typeface="Calibri" panose="020F0502020204030204" charset="0"/>
              </a:rPr>
              <a:t> 1 </a:t>
            </a:r>
            <a:r>
              <a:rPr lang="en-US" sz="2800" dirty="0" err="1">
                <a:latin typeface="Times New Roman" panose="02020603050405020304" pitchFamily="18" charset="0"/>
                <a:cs typeface="Calibri" panose="020F0502020204030204" charset="0"/>
              </a:rPr>
              <a:t>giờ</a:t>
            </a:r>
            <a:r>
              <a:rPr lang="en-US" sz="2800" dirty="0">
                <a:latin typeface="Times New Roman" panose="02020603050405020304" pitchFamily="18" charset="0"/>
                <a:cs typeface="Calibri" panose="020F0502020204030204" charset="0"/>
              </a:rPr>
              <a:t> </a:t>
            </a:r>
            <a:r>
              <a:rPr lang="en-US" sz="2800" dirty="0" err="1">
                <a:latin typeface="Times New Roman" panose="02020603050405020304" pitchFamily="18" charset="0"/>
                <a:cs typeface="Calibri" panose="020F0502020204030204" charset="0"/>
              </a:rPr>
              <a:t>học</a:t>
            </a:r>
            <a:r>
              <a:rPr lang="en-US" sz="2800" dirty="0">
                <a:latin typeface="Times New Roman" panose="02020603050405020304" pitchFamily="18" charset="0"/>
                <a:cs typeface="Calibri" panose="020F0502020204030204" charset="0"/>
              </a:rPr>
              <a:t> </a:t>
            </a:r>
            <a:r>
              <a:rPr lang="en-US" sz="2800" dirty="0" err="1">
                <a:latin typeface="Times New Roman" panose="02020603050405020304" pitchFamily="18" charset="0"/>
                <a:cs typeface="Calibri" panose="020F0502020204030204" charset="0"/>
              </a:rPr>
              <a:t>của</a:t>
            </a:r>
            <a:r>
              <a:rPr lang="en-US" sz="2800" dirty="0">
                <a:latin typeface="Times New Roman" panose="02020603050405020304" pitchFamily="18" charset="0"/>
                <a:cs typeface="Calibri" panose="020F0502020204030204" charset="0"/>
              </a:rPr>
              <a:t> </a:t>
            </a:r>
            <a:r>
              <a:rPr lang="en-US" sz="2800" dirty="0">
                <a:latin typeface="Times New Roman" panose="02020603050405020304" pitchFamily="18" charset="0"/>
                <a:cs typeface="Calibri" panose="020F0502020204030204" charset="0"/>
                <a:sym typeface="+mn-ea"/>
              </a:rPr>
              <a:t>HS RLPTK</a:t>
            </a:r>
            <a:r>
              <a:rPr lang="en-US" sz="2800" dirty="0">
                <a:latin typeface="Times New Roman" panose="02020603050405020304" pitchFamily="18" charset="0"/>
                <a:cs typeface="Calibri" panose="020F0502020204030204" charset="0"/>
              </a:rPr>
              <a:t> </a:t>
            </a:r>
          </a:p>
          <a:p>
            <a:pPr algn="just"/>
            <a:r>
              <a:rPr lang="en-US" sz="2400" b="1" i="1" dirty="0" err="1">
                <a:latin typeface="Times New Roman" panose="02020603050405020304" pitchFamily="18" charset="0"/>
                <a:cs typeface="Calibri" panose="020F0502020204030204" charset="0"/>
              </a:rPr>
              <a:t>Đại</a:t>
            </a:r>
            <a:r>
              <a:rPr lang="en-US" sz="2400" b="1" i="1" dirty="0">
                <a:latin typeface="Times New Roman" panose="02020603050405020304" pitchFamily="18" charset="0"/>
                <a:cs typeface="Calibri" panose="020F0502020204030204" charset="0"/>
              </a:rPr>
              <a:t> </a:t>
            </a:r>
            <a:r>
              <a:rPr lang="en-US" sz="2400" b="1" i="1" dirty="0" err="1">
                <a:latin typeface="Times New Roman" panose="02020603050405020304" pitchFamily="18" charset="0"/>
                <a:cs typeface="Calibri" panose="020F0502020204030204" charset="0"/>
              </a:rPr>
              <a:t>diện</a:t>
            </a:r>
            <a:r>
              <a:rPr lang="en-US" sz="2400" b="1" i="1" dirty="0">
                <a:latin typeface="Times New Roman" panose="02020603050405020304" pitchFamily="18" charset="0"/>
                <a:cs typeface="Calibri" panose="020F0502020204030204" charset="0"/>
              </a:rPr>
              <a:t> </a:t>
            </a:r>
            <a:r>
              <a:rPr lang="en-US" sz="2400" b="1" i="1" dirty="0" err="1">
                <a:latin typeface="Times New Roman" panose="02020603050405020304" pitchFamily="18" charset="0"/>
                <a:cs typeface="Calibri" panose="020F0502020204030204" charset="0"/>
              </a:rPr>
              <a:t>nhóm</a:t>
            </a:r>
            <a:r>
              <a:rPr lang="en-US" sz="2400" b="1" i="1" dirty="0">
                <a:latin typeface="Times New Roman" panose="02020603050405020304" pitchFamily="18" charset="0"/>
                <a:cs typeface="Calibri" panose="020F0502020204030204" charset="0"/>
              </a:rPr>
              <a:t> </a:t>
            </a:r>
            <a:r>
              <a:rPr lang="en-US" sz="2400" b="1" i="1" dirty="0" err="1">
                <a:latin typeface="Times New Roman" panose="02020603050405020304" pitchFamily="18" charset="0"/>
                <a:cs typeface="Calibri" panose="020F0502020204030204" charset="0"/>
              </a:rPr>
              <a:t>báo</a:t>
            </a:r>
            <a:r>
              <a:rPr lang="en-US" sz="2400" b="1" i="1" dirty="0">
                <a:latin typeface="Times New Roman" panose="02020603050405020304" pitchFamily="18" charset="0"/>
                <a:cs typeface="Calibri" panose="020F0502020204030204" charset="0"/>
              </a:rPr>
              <a:t> </a:t>
            </a:r>
            <a:r>
              <a:rPr lang="en-US" sz="2400" b="1" i="1" dirty="0" err="1">
                <a:latin typeface="Times New Roman" panose="02020603050405020304" pitchFamily="18" charset="0"/>
                <a:cs typeface="Calibri" panose="020F0502020204030204" charset="0"/>
              </a:rPr>
              <a:t>cáo</a:t>
            </a:r>
            <a:r>
              <a:rPr lang="en-US" sz="2400" b="1" i="1" dirty="0">
                <a:latin typeface="Times New Roman" panose="02020603050405020304" pitchFamily="18" charset="0"/>
                <a:cs typeface="Calibri" panose="020F0502020204030204" charset="0"/>
              </a:rPr>
              <a:t> </a:t>
            </a:r>
            <a:r>
              <a:rPr lang="en-US" sz="2400" b="1" i="1" dirty="0" err="1">
                <a:latin typeface="Times New Roman" panose="02020603050405020304" pitchFamily="18" charset="0"/>
                <a:cs typeface="Calibri" panose="020F0502020204030204" charset="0"/>
              </a:rPr>
              <a:t>kết</a:t>
            </a:r>
            <a:r>
              <a:rPr lang="en-US" sz="2400" b="1" i="1" dirty="0">
                <a:latin typeface="Times New Roman" panose="02020603050405020304" pitchFamily="18" charset="0"/>
                <a:cs typeface="Calibri" panose="020F0502020204030204" charset="0"/>
              </a:rPr>
              <a:t> </a:t>
            </a:r>
            <a:r>
              <a:rPr lang="en-US" sz="2400" b="1" i="1" dirty="0" err="1">
                <a:latin typeface="Times New Roman" panose="02020603050405020304" pitchFamily="18" charset="0"/>
                <a:cs typeface="Calibri" panose="020F0502020204030204" charset="0"/>
              </a:rPr>
              <a:t>quả</a:t>
            </a:r>
            <a:endParaRPr lang="en-US" sz="2400" b="1" i="1" dirty="0">
              <a:latin typeface="Times New Roman" panose="02020603050405020304" pitchFamily="18" charset="0"/>
              <a:cs typeface="Calibri" panose="020F0502020204030204" charset="0"/>
            </a:endParaRPr>
          </a:p>
        </p:txBody>
      </p:sp>
    </p:spTree>
    <p:extLst>
      <p:ext uri="{BB962C8B-B14F-4D97-AF65-F5344CB8AC3E}">
        <p14:creationId xmlns:p14="http://schemas.microsoft.com/office/powerpoint/2010/main" val="31230284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1200" y="1676400"/>
            <a:ext cx="4572000" cy="646331"/>
          </a:xfrm>
          <a:prstGeom prst="rect">
            <a:avLst/>
          </a:prstGeom>
        </p:spPr>
        <p:txBody>
          <a:bodyPr>
            <a:spAutoFit/>
          </a:bodyPr>
          <a:lstStyle/>
          <a:p>
            <a:r>
              <a:rPr lang="vi-VN"/>
              <a:t>https://youtube.com/watch?v=tirXctxDzkM&amp;feature=share</a:t>
            </a:r>
          </a:p>
        </p:txBody>
      </p:sp>
    </p:spTree>
    <p:extLst>
      <p:ext uri="{BB962C8B-B14F-4D97-AF65-F5344CB8AC3E}">
        <p14:creationId xmlns:p14="http://schemas.microsoft.com/office/powerpoint/2010/main" val="6559713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50+ hình nền PowerPoint đẹp và độc đáo gây ấn tượng cho bài thuyết trình -  BlogAnChoi">
            <a:extLst>
              <a:ext uri="{FF2B5EF4-FFF2-40B4-BE49-F238E27FC236}">
                <a16:creationId xmlns="" xmlns:a16="http://schemas.microsoft.com/office/drawing/2014/main" id="{F6DE52D2-825A-8950-E80C-1D580B00D8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4" y="76200"/>
            <a:ext cx="9141655" cy="67818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 xmlns:a16="http://schemas.microsoft.com/office/drawing/2014/main" id="{976072B0-F80A-4756-B3B1-41E81E14B767}"/>
              </a:ext>
            </a:extLst>
          </p:cNvPr>
          <p:cNvSpPr>
            <a:spLocks noGrp="1"/>
          </p:cNvSpPr>
          <p:nvPr>
            <p:ph type="title"/>
          </p:nvPr>
        </p:nvSpPr>
        <p:spPr>
          <a:xfrm>
            <a:off x="457200" y="228600"/>
            <a:ext cx="8305800" cy="1143000"/>
          </a:xfrm>
        </p:spPr>
        <p:txBody>
          <a:bodyPr>
            <a:noAutofit/>
          </a:bodyPr>
          <a:lstStyle/>
          <a:p>
            <a:pPr algn="ctr"/>
            <a:r>
              <a:rPr lang="en-US" sz="3600" dirty="0">
                <a:solidFill>
                  <a:srgbClr val="7030A0"/>
                </a:solidFill>
                <a:effectLst>
                  <a:outerShdw blurRad="38100" dist="25400" dir="5400000" algn="ctr" rotWithShape="0">
                    <a:srgbClr val="6E747A">
                      <a:alpha val="43000"/>
                    </a:srgbClr>
                  </a:outerShdw>
                </a:effectLst>
                <a:sym typeface="+mn-ea"/>
              </a:rPr>
              <a:t>1.</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Một</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số</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vấn</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đề</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chung</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về</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giáo</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dục</a:t>
            </a:r>
            <a:r>
              <a:rPr lang="en-US" sz="3200" dirty="0">
                <a:solidFill>
                  <a:srgbClr val="7030A0"/>
                </a:solidFill>
                <a:effectLst>
                  <a:outerShdw blurRad="38100" dist="25400" dir="5400000" algn="ctr" rotWithShape="0">
                    <a:srgbClr val="6E747A">
                      <a:alpha val="43000"/>
                    </a:srgbClr>
                  </a:outerShdw>
                </a:effectLst>
                <a:sym typeface="+mn-ea"/>
              </a:rPr>
              <a:t> </a:t>
            </a:r>
            <a:br>
              <a:rPr lang="en-US" sz="3200" dirty="0">
                <a:solidFill>
                  <a:srgbClr val="7030A0"/>
                </a:solidFill>
                <a:effectLst>
                  <a:outerShdw blurRad="38100" dist="25400" dir="5400000" algn="ctr" rotWithShape="0">
                    <a:srgbClr val="6E747A">
                      <a:alpha val="43000"/>
                    </a:srgbClr>
                  </a:outerShdw>
                </a:effectLst>
                <a:sym typeface="+mn-ea"/>
              </a:rPr>
            </a:br>
            <a:r>
              <a:rPr lang="en-US" sz="3200" dirty="0">
                <a:solidFill>
                  <a:srgbClr val="7030A0"/>
                </a:solidFill>
                <a:latin typeface="Times New Roman" panose="02020603050405020304" pitchFamily="18" charset="0"/>
                <a:cs typeface="Calibri" panose="020F0502020204030204" charset="0"/>
                <a:sym typeface="+mn-ea"/>
              </a:rPr>
              <a:t>HS RLPTK </a:t>
            </a:r>
            <a:r>
              <a:rPr lang="en-US" sz="3200" dirty="0" err="1">
                <a:solidFill>
                  <a:srgbClr val="7030A0"/>
                </a:solidFill>
                <a:effectLst>
                  <a:outerShdw blurRad="38100" dist="25400" dir="5400000" algn="ctr" rotWithShape="0">
                    <a:srgbClr val="6E747A">
                      <a:alpha val="43000"/>
                    </a:srgbClr>
                  </a:outerShdw>
                </a:effectLst>
                <a:sym typeface="+mn-ea"/>
              </a:rPr>
              <a:t>học</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hòa</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nhập</a:t>
            </a:r>
            <a:r>
              <a:rPr lang="en-US" sz="3200" dirty="0">
                <a:solidFill>
                  <a:srgbClr val="7030A0"/>
                </a:solidFill>
                <a:effectLst>
                  <a:outerShdw blurRad="38100" dist="25400" dir="5400000" algn="ctr" rotWithShape="0">
                    <a:srgbClr val="6E747A">
                      <a:alpha val="43000"/>
                    </a:srgbClr>
                  </a:outerShdw>
                </a:effectLst>
                <a:sym typeface="+mn-ea"/>
              </a:rPr>
              <a:t> </a:t>
            </a:r>
            <a:r>
              <a:rPr lang="en-US" sz="3200" dirty="0" err="1">
                <a:solidFill>
                  <a:srgbClr val="7030A0"/>
                </a:solidFill>
                <a:effectLst>
                  <a:outerShdw blurRad="38100" dist="25400" dir="5400000" algn="ctr" rotWithShape="0">
                    <a:srgbClr val="6E747A">
                      <a:alpha val="43000"/>
                    </a:srgbClr>
                  </a:outerShdw>
                </a:effectLst>
                <a:sym typeface="+mn-ea"/>
              </a:rPr>
              <a:t>cấp</a:t>
            </a:r>
            <a:r>
              <a:rPr lang="en-US" sz="3200" dirty="0">
                <a:solidFill>
                  <a:srgbClr val="7030A0"/>
                </a:solidFill>
                <a:effectLst>
                  <a:outerShdw blurRad="38100" dist="25400" dir="5400000" algn="ctr" rotWithShape="0">
                    <a:srgbClr val="6E747A">
                      <a:alpha val="43000"/>
                    </a:srgbClr>
                  </a:outerShdw>
                </a:effectLst>
                <a:sym typeface="+mn-ea"/>
              </a:rPr>
              <a:t> THCS</a:t>
            </a:r>
            <a:endParaRPr lang="en-US" sz="3200" dirty="0">
              <a:solidFill>
                <a:srgbClr val="7030A0"/>
              </a:solidFill>
              <a:effectLst>
                <a:outerShdw blurRad="38100" dist="25400" dir="5400000" algn="ctr" rotWithShape="0">
                  <a:srgbClr val="6E747A">
                    <a:alpha val="43000"/>
                  </a:srgbClr>
                </a:outerShdw>
              </a:effectLst>
            </a:endParaRPr>
          </a:p>
        </p:txBody>
      </p:sp>
      <p:sp>
        <p:nvSpPr>
          <p:cNvPr id="4" name="Content Placeholder 1">
            <a:extLst>
              <a:ext uri="{FF2B5EF4-FFF2-40B4-BE49-F238E27FC236}">
                <a16:creationId xmlns="" xmlns:a16="http://schemas.microsoft.com/office/drawing/2014/main" id="{0689384E-384B-A2D7-C6DA-C95F43A57482}"/>
              </a:ext>
            </a:extLst>
          </p:cNvPr>
          <p:cNvSpPr txBox="1">
            <a:spLocks/>
          </p:cNvSpPr>
          <p:nvPr/>
        </p:nvSpPr>
        <p:spPr>
          <a:xfrm>
            <a:off x="1143000" y="1979614"/>
            <a:ext cx="7620000" cy="4192585"/>
          </a:xfrm>
          <a:prstGeom prst="rect">
            <a:avLst/>
          </a:prstGeom>
        </p:spPr>
        <p:txBody>
          <a:bodyPr>
            <a:normAutofit fontScale="97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Font typeface="Arial" panose="020B0604020202020204" pitchFamily="34" charset="0"/>
              <a:buNone/>
            </a:pPr>
            <a:endParaRPr lang="en-US" sz="2400" b="1" i="1" dirty="0">
              <a:latin typeface="Times New Roman" panose="02020603050405020304" pitchFamily="18" charset="0"/>
              <a:cs typeface="Calibri" panose="020F0502020204030204" charset="0"/>
            </a:endParaRPr>
          </a:p>
        </p:txBody>
      </p:sp>
      <p:sp>
        <p:nvSpPr>
          <p:cNvPr id="2" name="Content Placeholder 3">
            <a:extLst>
              <a:ext uri="{FF2B5EF4-FFF2-40B4-BE49-F238E27FC236}">
                <a16:creationId xmlns="" xmlns:a16="http://schemas.microsoft.com/office/drawing/2014/main" id="{79760425-E148-79BF-5771-AFCA602423D4}"/>
              </a:ext>
            </a:extLst>
          </p:cNvPr>
          <p:cNvSpPr txBox="1">
            <a:spLocks/>
          </p:cNvSpPr>
          <p:nvPr/>
        </p:nvSpPr>
        <p:spPr>
          <a:xfrm>
            <a:off x="1018540" y="1447800"/>
            <a:ext cx="7744460" cy="5257799"/>
          </a:xfrm>
          <a:prstGeom prst="rect">
            <a:avLst/>
          </a:prstGeom>
        </p:spPr>
        <p:txBody>
          <a:bodyPr>
            <a:normAutofit fontScale="25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1200" b="1" dirty="0">
                <a:sym typeface="+mn-ea"/>
              </a:rPr>
              <a:t>1.1</a:t>
            </a:r>
            <a:r>
              <a:rPr lang="en-US" sz="11200" b="1" dirty="0">
                <a:solidFill>
                  <a:srgbClr val="C00000"/>
                </a:solidFill>
                <a:sym typeface="+mn-ea"/>
              </a:rPr>
              <a:t>. </a:t>
            </a:r>
            <a:r>
              <a:rPr lang="en-US" sz="11200" b="1" dirty="0" err="1">
                <a:solidFill>
                  <a:srgbClr val="C00000"/>
                </a:solidFill>
                <a:sym typeface="+mn-ea"/>
              </a:rPr>
              <a:t>Khái</a:t>
            </a:r>
            <a:r>
              <a:rPr lang="en-US" sz="11200" b="1" dirty="0">
                <a:solidFill>
                  <a:srgbClr val="C00000"/>
                </a:solidFill>
                <a:sym typeface="+mn-ea"/>
              </a:rPr>
              <a:t> </a:t>
            </a:r>
            <a:r>
              <a:rPr lang="en-US" sz="11200" b="1" dirty="0" err="1">
                <a:solidFill>
                  <a:srgbClr val="C00000"/>
                </a:solidFill>
                <a:sym typeface="+mn-ea"/>
              </a:rPr>
              <a:t>niệm</a:t>
            </a:r>
            <a:r>
              <a:rPr lang="en-US" sz="11200" b="1" dirty="0">
                <a:solidFill>
                  <a:srgbClr val="C00000"/>
                </a:solidFill>
                <a:sym typeface="+mn-ea"/>
              </a:rPr>
              <a:t> </a:t>
            </a:r>
            <a:r>
              <a:rPr lang="en-US" sz="11200" b="1" dirty="0" err="1">
                <a:solidFill>
                  <a:srgbClr val="C00000"/>
                </a:solidFill>
                <a:sym typeface="+mn-ea"/>
              </a:rPr>
              <a:t>rối</a:t>
            </a:r>
            <a:r>
              <a:rPr lang="en-US" sz="11200" b="1" dirty="0">
                <a:solidFill>
                  <a:srgbClr val="C00000"/>
                </a:solidFill>
                <a:sym typeface="+mn-ea"/>
              </a:rPr>
              <a:t> </a:t>
            </a:r>
            <a:r>
              <a:rPr lang="en-US" sz="11200" b="1" dirty="0" err="1">
                <a:solidFill>
                  <a:srgbClr val="C00000"/>
                </a:solidFill>
                <a:sym typeface="+mn-ea"/>
              </a:rPr>
              <a:t>loạn</a:t>
            </a:r>
            <a:r>
              <a:rPr lang="en-US" sz="11200" b="1" dirty="0">
                <a:solidFill>
                  <a:srgbClr val="C00000"/>
                </a:solidFill>
                <a:sym typeface="+mn-ea"/>
              </a:rPr>
              <a:t> </a:t>
            </a:r>
            <a:r>
              <a:rPr lang="en-US" sz="11200" b="1" dirty="0" err="1">
                <a:solidFill>
                  <a:srgbClr val="C00000"/>
                </a:solidFill>
                <a:sym typeface="+mn-ea"/>
              </a:rPr>
              <a:t>phổ</a:t>
            </a:r>
            <a:r>
              <a:rPr lang="en-US" sz="11200" b="1" dirty="0">
                <a:solidFill>
                  <a:srgbClr val="C00000"/>
                </a:solidFill>
                <a:sym typeface="+mn-ea"/>
              </a:rPr>
              <a:t> </a:t>
            </a:r>
            <a:r>
              <a:rPr lang="en-US" sz="11200" b="1" dirty="0" err="1">
                <a:solidFill>
                  <a:srgbClr val="C00000"/>
                </a:solidFill>
                <a:sym typeface="+mn-ea"/>
              </a:rPr>
              <a:t>tự</a:t>
            </a:r>
            <a:r>
              <a:rPr lang="en-US" sz="11200" b="1" dirty="0">
                <a:solidFill>
                  <a:srgbClr val="C00000"/>
                </a:solidFill>
                <a:sym typeface="+mn-ea"/>
              </a:rPr>
              <a:t> </a:t>
            </a:r>
            <a:r>
              <a:rPr lang="en-US" sz="11200" b="1" dirty="0" err="1">
                <a:solidFill>
                  <a:srgbClr val="C00000"/>
                </a:solidFill>
                <a:sym typeface="+mn-ea"/>
              </a:rPr>
              <a:t>kỉ</a:t>
            </a:r>
            <a:endParaRPr lang="en-US" sz="11200" b="1" dirty="0">
              <a:solidFill>
                <a:srgbClr val="C00000"/>
              </a:solidFill>
              <a:sym typeface="+mn-ea"/>
            </a:endParaRPr>
          </a:p>
          <a:p>
            <a:pPr marL="0" indent="0" algn="just">
              <a:buFont typeface="Arial" panose="020B0604020202020204" pitchFamily="34" charset="0"/>
              <a:buNone/>
            </a:pPr>
            <a:r>
              <a:rPr lang="en-US" sz="5900" dirty="0"/>
              <a:t>	</a:t>
            </a:r>
            <a:r>
              <a:rPr lang="en-US" sz="10400" dirty="0"/>
              <a:t>“</a:t>
            </a:r>
            <a:r>
              <a:rPr lang="en-US" sz="10400" dirty="0" err="1"/>
              <a:t>Tự</a:t>
            </a:r>
            <a:r>
              <a:rPr lang="en-US" sz="10400" dirty="0"/>
              <a:t> </a:t>
            </a:r>
            <a:r>
              <a:rPr lang="en-US" sz="10400" dirty="0" err="1"/>
              <a:t>kỉ</a:t>
            </a:r>
            <a:r>
              <a:rPr lang="en-US" sz="10400" dirty="0"/>
              <a:t> </a:t>
            </a:r>
            <a:r>
              <a:rPr lang="en-US" sz="10400" dirty="0" err="1"/>
              <a:t>là</a:t>
            </a:r>
            <a:r>
              <a:rPr lang="en-US" sz="10400" dirty="0"/>
              <a:t> </a:t>
            </a:r>
            <a:r>
              <a:rPr lang="en-US" sz="10400" dirty="0" err="1"/>
              <a:t>một</a:t>
            </a:r>
            <a:r>
              <a:rPr lang="en-US" sz="10400" dirty="0"/>
              <a:t> </a:t>
            </a:r>
            <a:r>
              <a:rPr lang="en-US" sz="10400" dirty="0" err="1"/>
              <a:t>dạng</a:t>
            </a:r>
            <a:r>
              <a:rPr lang="en-US" sz="10400" dirty="0"/>
              <a:t> </a:t>
            </a:r>
            <a:r>
              <a:rPr lang="en-US" sz="10400" b="1" u="sng" dirty="0" err="1"/>
              <a:t>khuyết</a:t>
            </a:r>
            <a:r>
              <a:rPr lang="en-US" sz="10400" b="1" u="sng" dirty="0"/>
              <a:t> </a:t>
            </a:r>
            <a:r>
              <a:rPr lang="en-US" sz="10400" b="1" u="sng" dirty="0" err="1"/>
              <a:t>tật</a:t>
            </a:r>
            <a:r>
              <a:rPr lang="en-US" sz="10400" b="1" u="sng" dirty="0"/>
              <a:t> </a:t>
            </a:r>
            <a:r>
              <a:rPr lang="en-US" sz="10400" b="1" u="sng" dirty="0" err="1"/>
              <a:t>phát</a:t>
            </a:r>
            <a:r>
              <a:rPr lang="en-US" sz="10400" b="1" u="sng" dirty="0"/>
              <a:t> </a:t>
            </a:r>
            <a:r>
              <a:rPr lang="en-US" sz="10400" b="1" u="sng" dirty="0" err="1"/>
              <a:t>triển</a:t>
            </a:r>
            <a:r>
              <a:rPr lang="en-US" sz="10400" dirty="0"/>
              <a:t> </a:t>
            </a:r>
            <a:r>
              <a:rPr lang="en-US" sz="10400" dirty="0" err="1"/>
              <a:t>tồn</a:t>
            </a:r>
            <a:r>
              <a:rPr lang="en-US" sz="10400" dirty="0"/>
              <a:t> </a:t>
            </a:r>
            <a:r>
              <a:rPr lang="en-US" sz="10400" dirty="0" err="1"/>
              <a:t>tại</a:t>
            </a:r>
            <a:r>
              <a:rPr lang="en-US" sz="10400" dirty="0"/>
              <a:t> </a:t>
            </a:r>
            <a:r>
              <a:rPr lang="en-US" sz="10400" dirty="0" err="1"/>
              <a:t>suốt</a:t>
            </a:r>
            <a:r>
              <a:rPr lang="en-US" sz="10400" dirty="0"/>
              <a:t> </a:t>
            </a:r>
            <a:r>
              <a:rPr lang="en-US" sz="10400" dirty="0" err="1"/>
              <a:t>cuộc</a:t>
            </a:r>
            <a:r>
              <a:rPr lang="en-US" sz="10400" dirty="0"/>
              <a:t> </a:t>
            </a:r>
            <a:r>
              <a:rPr lang="en-US" sz="10400" dirty="0" err="1"/>
              <a:t>đời</a:t>
            </a:r>
            <a:r>
              <a:rPr lang="en-US" sz="10400" dirty="0"/>
              <a:t>, </a:t>
            </a:r>
            <a:r>
              <a:rPr lang="en-US" sz="10400" dirty="0" err="1"/>
              <a:t>thường</a:t>
            </a:r>
            <a:r>
              <a:rPr lang="en-US" sz="10400" dirty="0"/>
              <a:t> </a:t>
            </a:r>
            <a:r>
              <a:rPr lang="en-US" sz="10400" dirty="0" err="1"/>
              <a:t>xuất</a:t>
            </a:r>
            <a:r>
              <a:rPr lang="en-US" sz="10400" dirty="0"/>
              <a:t> </a:t>
            </a:r>
            <a:r>
              <a:rPr lang="en-US" sz="10400" dirty="0" err="1"/>
              <a:t>hiện</a:t>
            </a:r>
            <a:r>
              <a:rPr lang="en-US" sz="10400" dirty="0"/>
              <a:t> </a:t>
            </a:r>
            <a:r>
              <a:rPr lang="en-US" sz="10400" dirty="0" err="1"/>
              <a:t>trong</a:t>
            </a:r>
            <a:r>
              <a:rPr lang="en-US" sz="10400" dirty="0"/>
              <a:t> 3 </a:t>
            </a:r>
            <a:r>
              <a:rPr lang="en-US" sz="10400" dirty="0" err="1"/>
              <a:t>năm</a:t>
            </a:r>
            <a:r>
              <a:rPr lang="en-US" sz="10400" dirty="0"/>
              <a:t> </a:t>
            </a:r>
            <a:r>
              <a:rPr lang="en-US" sz="10400" dirty="0" err="1"/>
              <a:t>đầu</a:t>
            </a:r>
            <a:r>
              <a:rPr lang="en-US" sz="10400" dirty="0"/>
              <a:t> </a:t>
            </a:r>
            <a:r>
              <a:rPr lang="en-US" sz="10400" dirty="0" err="1"/>
              <a:t>đời</a:t>
            </a:r>
            <a:r>
              <a:rPr lang="en-US" sz="10400" dirty="0"/>
              <a:t>. </a:t>
            </a:r>
            <a:r>
              <a:rPr lang="en-US" sz="10400" dirty="0" err="1"/>
              <a:t>Tự</a:t>
            </a:r>
            <a:r>
              <a:rPr lang="en-US" sz="10400" dirty="0"/>
              <a:t> </a:t>
            </a:r>
            <a:r>
              <a:rPr lang="en-US" sz="10400" dirty="0" err="1"/>
              <a:t>kỉ</a:t>
            </a:r>
            <a:r>
              <a:rPr lang="en-US" sz="10400" dirty="0"/>
              <a:t> </a:t>
            </a:r>
            <a:r>
              <a:rPr lang="en-US" sz="10400" dirty="0" err="1"/>
              <a:t>là</a:t>
            </a:r>
            <a:r>
              <a:rPr lang="en-US" sz="10400" dirty="0"/>
              <a:t> do </a:t>
            </a:r>
            <a:r>
              <a:rPr lang="en-US" sz="10400" b="1" u="sng" dirty="0" err="1"/>
              <a:t>rối</a:t>
            </a:r>
            <a:r>
              <a:rPr lang="en-US" sz="10400" b="1" u="sng" dirty="0"/>
              <a:t> </a:t>
            </a:r>
            <a:r>
              <a:rPr lang="en-US" sz="10400" b="1" u="sng" dirty="0" err="1"/>
              <a:t>loạn</a:t>
            </a:r>
            <a:r>
              <a:rPr lang="en-US" sz="10400" b="1" u="sng" dirty="0"/>
              <a:t> </a:t>
            </a:r>
            <a:r>
              <a:rPr lang="en-US" sz="10400" b="1" u="sng" dirty="0" err="1"/>
              <a:t>thần</a:t>
            </a:r>
            <a:r>
              <a:rPr lang="en-US" sz="10400" b="1" u="sng" dirty="0"/>
              <a:t> </a:t>
            </a:r>
            <a:r>
              <a:rPr lang="en-US" sz="10400" b="1" u="sng" dirty="0" err="1"/>
              <a:t>kinh</a:t>
            </a:r>
            <a:r>
              <a:rPr lang="en-US" sz="10400" dirty="0"/>
              <a:t> </a:t>
            </a:r>
            <a:r>
              <a:rPr lang="en-US" sz="10400" dirty="0" err="1"/>
              <a:t>gây</a:t>
            </a:r>
            <a:r>
              <a:rPr lang="en-US" sz="10400" dirty="0"/>
              <a:t> </a:t>
            </a:r>
            <a:r>
              <a:rPr lang="en-US" sz="10400" dirty="0" err="1"/>
              <a:t>ảnh</a:t>
            </a:r>
            <a:r>
              <a:rPr lang="en-US" sz="10400" dirty="0"/>
              <a:t> </a:t>
            </a:r>
            <a:r>
              <a:rPr lang="en-US" sz="10400" dirty="0" err="1"/>
              <a:t>hưởng</a:t>
            </a:r>
            <a:r>
              <a:rPr lang="en-US" sz="10400" dirty="0"/>
              <a:t> </a:t>
            </a:r>
            <a:r>
              <a:rPr lang="en-US" sz="10400" dirty="0" err="1"/>
              <a:t>đến</a:t>
            </a:r>
            <a:r>
              <a:rPr lang="en-US" sz="10400" dirty="0"/>
              <a:t> </a:t>
            </a:r>
            <a:r>
              <a:rPr lang="en-US" sz="10400" dirty="0" err="1"/>
              <a:t>chức</a:t>
            </a:r>
            <a:r>
              <a:rPr lang="en-US" sz="10400" dirty="0"/>
              <a:t> </a:t>
            </a:r>
            <a:r>
              <a:rPr lang="en-US" sz="10400" dirty="0" err="1"/>
              <a:t>năng</a:t>
            </a:r>
            <a:r>
              <a:rPr lang="en-US" sz="10400" dirty="0"/>
              <a:t> </a:t>
            </a:r>
            <a:r>
              <a:rPr lang="en-US" sz="10400" dirty="0" err="1"/>
              <a:t>hoạt</a:t>
            </a:r>
            <a:r>
              <a:rPr lang="en-US" sz="10400" dirty="0"/>
              <a:t> </a:t>
            </a:r>
            <a:r>
              <a:rPr lang="en-US" sz="10400" dirty="0" err="1"/>
              <a:t>động</a:t>
            </a:r>
            <a:r>
              <a:rPr lang="en-US" sz="10400" dirty="0"/>
              <a:t> </a:t>
            </a:r>
            <a:r>
              <a:rPr lang="en-US" sz="10400" dirty="0" err="1"/>
              <a:t>của</a:t>
            </a:r>
            <a:r>
              <a:rPr lang="en-US" sz="10400" dirty="0"/>
              <a:t> </a:t>
            </a:r>
            <a:r>
              <a:rPr lang="en-US" sz="10400" dirty="0" err="1"/>
              <a:t>não</a:t>
            </a:r>
            <a:r>
              <a:rPr lang="en-US" sz="10400" dirty="0"/>
              <a:t> </a:t>
            </a:r>
            <a:r>
              <a:rPr lang="en-US" sz="10400" dirty="0" err="1"/>
              <a:t>bộ</a:t>
            </a:r>
            <a:r>
              <a:rPr lang="en-US" sz="10400" dirty="0"/>
              <a:t>. </a:t>
            </a:r>
          </a:p>
          <a:p>
            <a:pPr marL="0" indent="0" algn="just">
              <a:buFont typeface="Arial" panose="020B0604020202020204" pitchFamily="34" charset="0"/>
              <a:buNone/>
            </a:pPr>
            <a:r>
              <a:rPr lang="en-US" sz="10400" dirty="0"/>
              <a:t>	</a:t>
            </a:r>
            <a:r>
              <a:rPr lang="en-US" sz="10400" dirty="0" err="1"/>
              <a:t>Tự</a:t>
            </a:r>
            <a:r>
              <a:rPr lang="en-US" sz="10400" dirty="0"/>
              <a:t> </a:t>
            </a:r>
            <a:r>
              <a:rPr lang="en-US" sz="10400" dirty="0" err="1"/>
              <a:t>kỉ</a:t>
            </a:r>
            <a:r>
              <a:rPr lang="en-US" sz="10400" dirty="0"/>
              <a:t> </a:t>
            </a:r>
            <a:r>
              <a:rPr lang="en-US" sz="10400" dirty="0" err="1"/>
              <a:t>có</a:t>
            </a:r>
            <a:r>
              <a:rPr lang="en-US" sz="10400" dirty="0"/>
              <a:t> </a:t>
            </a:r>
            <a:r>
              <a:rPr lang="en-US" sz="10400" dirty="0" err="1"/>
              <a:t>thể</a:t>
            </a:r>
            <a:r>
              <a:rPr lang="en-US" sz="10400" dirty="0"/>
              <a:t> </a:t>
            </a:r>
            <a:r>
              <a:rPr lang="en-US" sz="10400" dirty="0" err="1"/>
              <a:t>xảy</a:t>
            </a:r>
            <a:r>
              <a:rPr lang="en-US" sz="10400" dirty="0"/>
              <a:t> </a:t>
            </a:r>
            <a:r>
              <a:rPr lang="en-US" sz="10400" dirty="0" err="1"/>
              <a:t>ra</a:t>
            </a:r>
            <a:r>
              <a:rPr lang="en-US" sz="10400" dirty="0"/>
              <a:t> ở </a:t>
            </a:r>
            <a:r>
              <a:rPr lang="en-US" sz="10400" dirty="0" err="1"/>
              <a:t>bất</a:t>
            </a:r>
            <a:r>
              <a:rPr lang="en-US" sz="10400" dirty="0"/>
              <a:t> </a:t>
            </a:r>
            <a:r>
              <a:rPr lang="en-US" sz="10400" dirty="0" err="1"/>
              <a:t>cứ</a:t>
            </a:r>
            <a:r>
              <a:rPr lang="en-US" sz="10400" dirty="0"/>
              <a:t> </a:t>
            </a:r>
            <a:r>
              <a:rPr lang="en-US" sz="10400" dirty="0" err="1"/>
              <a:t>cá</a:t>
            </a:r>
            <a:r>
              <a:rPr lang="en-US" sz="10400" dirty="0"/>
              <a:t> </a:t>
            </a:r>
            <a:r>
              <a:rPr lang="en-US" sz="10400" dirty="0" err="1"/>
              <a:t>nhân</a:t>
            </a:r>
            <a:r>
              <a:rPr lang="en-US" sz="10400" dirty="0"/>
              <a:t> </a:t>
            </a:r>
            <a:r>
              <a:rPr lang="en-US" sz="10400" dirty="0" err="1"/>
              <a:t>nào</a:t>
            </a:r>
            <a:r>
              <a:rPr lang="en-US" sz="10400" dirty="0"/>
              <a:t> </a:t>
            </a:r>
            <a:r>
              <a:rPr lang="en-US" sz="10400" dirty="0" err="1"/>
              <a:t>không</a:t>
            </a:r>
            <a:r>
              <a:rPr lang="en-US" sz="10400" dirty="0"/>
              <a:t> </a:t>
            </a:r>
            <a:r>
              <a:rPr lang="en-US" sz="10400" dirty="0" err="1"/>
              <a:t>phân</a:t>
            </a:r>
            <a:r>
              <a:rPr lang="en-US" sz="10400" dirty="0"/>
              <a:t> </a:t>
            </a:r>
            <a:r>
              <a:rPr lang="en-US" sz="10400" dirty="0" err="1"/>
              <a:t>biệt</a:t>
            </a:r>
            <a:r>
              <a:rPr lang="en-US" sz="10400" dirty="0"/>
              <a:t> </a:t>
            </a:r>
            <a:r>
              <a:rPr lang="en-US" sz="10400" dirty="0" err="1"/>
              <a:t>giới</a:t>
            </a:r>
            <a:r>
              <a:rPr lang="en-US" sz="10400" dirty="0"/>
              <a:t> </a:t>
            </a:r>
            <a:r>
              <a:rPr lang="en-US" sz="10400" dirty="0" err="1"/>
              <a:t>tính</a:t>
            </a:r>
            <a:r>
              <a:rPr lang="en-US" sz="10400" dirty="0"/>
              <a:t>, </a:t>
            </a:r>
            <a:r>
              <a:rPr lang="en-US" sz="10400" dirty="0" err="1"/>
              <a:t>chủng</a:t>
            </a:r>
            <a:r>
              <a:rPr lang="en-US" sz="10400" dirty="0"/>
              <a:t> </a:t>
            </a:r>
            <a:r>
              <a:rPr lang="en-US" sz="10400" dirty="0" err="1"/>
              <a:t>tộc</a:t>
            </a:r>
            <a:r>
              <a:rPr lang="en-US" sz="10400" dirty="0"/>
              <a:t> </a:t>
            </a:r>
            <a:r>
              <a:rPr lang="en-US" sz="10400" dirty="0" err="1"/>
              <a:t>hoặc</a:t>
            </a:r>
            <a:r>
              <a:rPr lang="en-US" sz="10400" dirty="0"/>
              <a:t> </a:t>
            </a:r>
            <a:r>
              <a:rPr lang="en-US" sz="10400" dirty="0" err="1"/>
              <a:t>điều</a:t>
            </a:r>
            <a:r>
              <a:rPr lang="en-US" sz="10400" dirty="0"/>
              <a:t> </a:t>
            </a:r>
            <a:r>
              <a:rPr lang="en-US" sz="10400" dirty="0" err="1"/>
              <a:t>kiện</a:t>
            </a:r>
            <a:r>
              <a:rPr lang="en-US" sz="10400" dirty="0"/>
              <a:t> </a:t>
            </a:r>
            <a:r>
              <a:rPr lang="en-US" sz="10400" dirty="0" err="1"/>
              <a:t>kinh</a:t>
            </a:r>
            <a:r>
              <a:rPr lang="en-US" sz="10400" dirty="0"/>
              <a:t> </a:t>
            </a:r>
            <a:r>
              <a:rPr lang="en-US" sz="10400" dirty="0" err="1"/>
              <a:t>tế</a:t>
            </a:r>
            <a:r>
              <a:rPr lang="en-US" sz="10400" dirty="0"/>
              <a:t> </a:t>
            </a:r>
            <a:r>
              <a:rPr lang="en-US" sz="10400" dirty="0" err="1"/>
              <a:t>xã</a:t>
            </a:r>
            <a:r>
              <a:rPr lang="en-US" sz="10400" dirty="0"/>
              <a:t> </a:t>
            </a:r>
            <a:r>
              <a:rPr lang="en-US" sz="10400" dirty="0" err="1"/>
              <a:t>hội</a:t>
            </a:r>
            <a:r>
              <a:rPr lang="en-US" sz="10400" dirty="0"/>
              <a:t>. </a:t>
            </a:r>
          </a:p>
          <a:p>
            <a:pPr marL="0" indent="0" algn="just">
              <a:buFont typeface="Arial" panose="020B0604020202020204" pitchFamily="34" charset="0"/>
              <a:buNone/>
            </a:pPr>
            <a:r>
              <a:rPr lang="en-US" sz="10400"/>
              <a:t>	</a:t>
            </a:r>
            <a:endParaRPr lang="en-US" sz="10400" smtClean="0"/>
          </a:p>
          <a:p>
            <a:pPr marL="0" indent="0" algn="just">
              <a:buFont typeface="Arial" panose="020B0604020202020204" pitchFamily="34" charset="0"/>
              <a:buNone/>
            </a:pPr>
            <a:r>
              <a:rPr lang="en-US" sz="10400"/>
              <a:t> </a:t>
            </a:r>
            <a:r>
              <a:rPr lang="en-US" sz="10400" smtClean="0"/>
              <a:t> </a:t>
            </a:r>
            <a:r>
              <a:rPr lang="en-US" sz="10400" smtClean="0"/>
              <a:t>Đặc </a:t>
            </a:r>
            <a:r>
              <a:rPr lang="en-US" sz="10400" dirty="0" err="1"/>
              <a:t>điểm</a:t>
            </a:r>
            <a:r>
              <a:rPr lang="en-US" sz="10400" dirty="0"/>
              <a:t> </a:t>
            </a:r>
            <a:r>
              <a:rPr lang="en-US" sz="10400" dirty="0" err="1"/>
              <a:t>của</a:t>
            </a:r>
            <a:r>
              <a:rPr lang="en-US" sz="10400" dirty="0"/>
              <a:t> </a:t>
            </a:r>
            <a:r>
              <a:rPr lang="en-US" sz="10400" dirty="0" err="1"/>
              <a:t>tự</a:t>
            </a:r>
            <a:r>
              <a:rPr lang="en-US" sz="10400" dirty="0"/>
              <a:t> </a:t>
            </a:r>
            <a:r>
              <a:rPr lang="en-US" sz="10400" dirty="0" err="1"/>
              <a:t>kỉ</a:t>
            </a:r>
            <a:r>
              <a:rPr lang="en-US" sz="10400" dirty="0"/>
              <a:t> </a:t>
            </a:r>
            <a:r>
              <a:rPr lang="en-US" sz="10400" dirty="0" err="1"/>
              <a:t>là</a:t>
            </a:r>
            <a:r>
              <a:rPr lang="en-US" sz="10400" dirty="0"/>
              <a:t> </a:t>
            </a:r>
            <a:r>
              <a:rPr lang="en-US" sz="10400" dirty="0" err="1"/>
              <a:t>những</a:t>
            </a:r>
            <a:r>
              <a:rPr lang="en-US" sz="10400" dirty="0"/>
              <a:t> </a:t>
            </a:r>
            <a:r>
              <a:rPr lang="en-US" sz="10400" dirty="0" err="1"/>
              <a:t>khiếm</a:t>
            </a:r>
            <a:r>
              <a:rPr lang="en-US" sz="10400" dirty="0"/>
              <a:t> </a:t>
            </a:r>
            <a:r>
              <a:rPr lang="en-US" sz="10400" dirty="0" err="1"/>
              <a:t>khuyết</a:t>
            </a:r>
            <a:r>
              <a:rPr lang="en-US" sz="10400" dirty="0"/>
              <a:t> </a:t>
            </a:r>
            <a:r>
              <a:rPr lang="en-US" sz="10400" dirty="0" err="1"/>
              <a:t>về</a:t>
            </a:r>
            <a:r>
              <a:rPr lang="en-US" sz="10400" dirty="0"/>
              <a:t> </a:t>
            </a:r>
            <a:r>
              <a:rPr lang="en-US" sz="10400" b="1" u="sng" dirty="0" err="1">
                <a:solidFill>
                  <a:srgbClr val="FF0000"/>
                </a:solidFill>
              </a:rPr>
              <a:t>tương</a:t>
            </a:r>
            <a:r>
              <a:rPr lang="en-US" sz="10400" b="1" u="sng" dirty="0">
                <a:solidFill>
                  <a:srgbClr val="FF0000"/>
                </a:solidFill>
              </a:rPr>
              <a:t> </a:t>
            </a:r>
            <a:r>
              <a:rPr lang="en-US" sz="10400" b="1" u="sng" dirty="0" err="1">
                <a:solidFill>
                  <a:srgbClr val="FF0000"/>
                </a:solidFill>
              </a:rPr>
              <a:t>tác</a:t>
            </a:r>
            <a:r>
              <a:rPr lang="en-US" sz="10400" b="1" u="sng" dirty="0">
                <a:solidFill>
                  <a:srgbClr val="FF0000"/>
                </a:solidFill>
              </a:rPr>
              <a:t> </a:t>
            </a:r>
            <a:r>
              <a:rPr lang="en-US" sz="10400" b="1" u="sng" dirty="0" err="1">
                <a:solidFill>
                  <a:srgbClr val="FF0000"/>
                </a:solidFill>
              </a:rPr>
              <a:t>xã</a:t>
            </a:r>
            <a:r>
              <a:rPr lang="en-US" sz="10400" b="1" u="sng" dirty="0">
                <a:solidFill>
                  <a:srgbClr val="FF0000"/>
                </a:solidFill>
              </a:rPr>
              <a:t> </a:t>
            </a:r>
            <a:r>
              <a:rPr lang="en-US" sz="10400" b="1" u="sng" dirty="0" err="1">
                <a:solidFill>
                  <a:srgbClr val="FF0000"/>
                </a:solidFill>
              </a:rPr>
              <a:t>hội</a:t>
            </a:r>
            <a:r>
              <a:rPr lang="en-US" sz="10400" b="1" u="sng" dirty="0">
                <a:solidFill>
                  <a:srgbClr val="FF0000"/>
                </a:solidFill>
              </a:rPr>
              <a:t>, </a:t>
            </a:r>
            <a:r>
              <a:rPr lang="en-US" sz="10400" b="1" u="sng" dirty="0" err="1">
                <a:solidFill>
                  <a:srgbClr val="FF0000"/>
                </a:solidFill>
              </a:rPr>
              <a:t>giao</a:t>
            </a:r>
            <a:r>
              <a:rPr lang="en-US" sz="10400" b="1" u="sng" dirty="0">
                <a:solidFill>
                  <a:srgbClr val="FF0000"/>
                </a:solidFill>
              </a:rPr>
              <a:t> </a:t>
            </a:r>
            <a:r>
              <a:rPr lang="en-US" sz="10400" b="1" u="sng" dirty="0" err="1">
                <a:solidFill>
                  <a:srgbClr val="FF0000"/>
                </a:solidFill>
              </a:rPr>
              <a:t>tiếp</a:t>
            </a:r>
            <a:r>
              <a:rPr lang="en-US" sz="10400" b="1" u="sng" dirty="0">
                <a:solidFill>
                  <a:srgbClr val="FF0000"/>
                </a:solidFill>
              </a:rPr>
              <a:t> </a:t>
            </a:r>
            <a:r>
              <a:rPr lang="en-US" sz="10400" b="1" u="sng" dirty="0" err="1">
                <a:solidFill>
                  <a:srgbClr val="FF0000"/>
                </a:solidFill>
              </a:rPr>
              <a:t>ngôn</a:t>
            </a:r>
            <a:r>
              <a:rPr lang="en-US" sz="10400" b="1" u="sng" dirty="0">
                <a:solidFill>
                  <a:srgbClr val="FF0000"/>
                </a:solidFill>
              </a:rPr>
              <a:t> </a:t>
            </a:r>
            <a:r>
              <a:rPr lang="en-US" sz="10400" b="1" u="sng" dirty="0" err="1">
                <a:solidFill>
                  <a:srgbClr val="FF0000"/>
                </a:solidFill>
              </a:rPr>
              <a:t>ngữ</a:t>
            </a:r>
            <a:r>
              <a:rPr lang="en-US" sz="10400" b="1" u="sng" dirty="0">
                <a:solidFill>
                  <a:srgbClr val="FF0000"/>
                </a:solidFill>
              </a:rPr>
              <a:t> </a:t>
            </a:r>
            <a:r>
              <a:rPr lang="en-US" sz="10400" b="1" u="sng" dirty="0" err="1">
                <a:solidFill>
                  <a:srgbClr val="FF0000"/>
                </a:solidFill>
              </a:rPr>
              <a:t>và</a:t>
            </a:r>
            <a:r>
              <a:rPr lang="en-US" sz="10400" b="1" u="sng" dirty="0">
                <a:solidFill>
                  <a:srgbClr val="FF0000"/>
                </a:solidFill>
              </a:rPr>
              <a:t> phi </a:t>
            </a:r>
            <a:r>
              <a:rPr lang="en-US" sz="10400" b="1" u="sng" dirty="0" err="1">
                <a:solidFill>
                  <a:srgbClr val="FF0000"/>
                </a:solidFill>
              </a:rPr>
              <a:t>ngôn</a:t>
            </a:r>
            <a:r>
              <a:rPr lang="en-US" sz="10400" b="1" u="sng" dirty="0">
                <a:solidFill>
                  <a:srgbClr val="FF0000"/>
                </a:solidFill>
              </a:rPr>
              <a:t> </a:t>
            </a:r>
            <a:r>
              <a:rPr lang="en-US" sz="10400" b="1" u="sng" dirty="0" err="1">
                <a:solidFill>
                  <a:srgbClr val="FF0000"/>
                </a:solidFill>
              </a:rPr>
              <a:t>ngữ</a:t>
            </a:r>
            <a:r>
              <a:rPr lang="en-US" sz="10400" b="1" u="sng" dirty="0">
                <a:solidFill>
                  <a:srgbClr val="FF0000"/>
                </a:solidFill>
              </a:rPr>
              <a:t> </a:t>
            </a:r>
            <a:r>
              <a:rPr lang="en-US" sz="10400" b="1" u="sng" dirty="0" err="1">
                <a:solidFill>
                  <a:srgbClr val="FF0000"/>
                </a:solidFill>
              </a:rPr>
              <a:t>và</a:t>
            </a:r>
            <a:r>
              <a:rPr lang="en-US" sz="10400" b="1" u="sng" dirty="0">
                <a:solidFill>
                  <a:srgbClr val="FF0000"/>
                </a:solidFill>
              </a:rPr>
              <a:t> </a:t>
            </a:r>
            <a:r>
              <a:rPr lang="en-US" sz="10400" b="1" u="sng" dirty="0" err="1">
                <a:solidFill>
                  <a:srgbClr val="FF0000"/>
                </a:solidFill>
              </a:rPr>
              <a:t>có</a:t>
            </a:r>
            <a:r>
              <a:rPr lang="en-US" sz="10400" b="1" u="sng" dirty="0">
                <a:solidFill>
                  <a:srgbClr val="FF0000"/>
                </a:solidFill>
              </a:rPr>
              <a:t> </a:t>
            </a:r>
            <a:r>
              <a:rPr lang="en-US" sz="10400" b="1" u="sng" dirty="0" err="1">
                <a:solidFill>
                  <a:srgbClr val="FF0000"/>
                </a:solidFill>
              </a:rPr>
              <a:t>hành</a:t>
            </a:r>
            <a:r>
              <a:rPr lang="en-US" sz="10400" b="1" u="sng" dirty="0">
                <a:solidFill>
                  <a:srgbClr val="FF0000"/>
                </a:solidFill>
              </a:rPr>
              <a:t> vi, </a:t>
            </a:r>
            <a:r>
              <a:rPr lang="en-US" sz="10400" b="1" u="sng" dirty="0" err="1">
                <a:solidFill>
                  <a:srgbClr val="FF0000"/>
                </a:solidFill>
              </a:rPr>
              <a:t>sở</a:t>
            </a:r>
            <a:r>
              <a:rPr lang="en-US" sz="10400" b="1" u="sng" dirty="0">
                <a:solidFill>
                  <a:srgbClr val="FF0000"/>
                </a:solidFill>
              </a:rPr>
              <a:t> </a:t>
            </a:r>
            <a:r>
              <a:rPr lang="en-US" sz="10400" b="1" u="sng" dirty="0" err="1">
                <a:solidFill>
                  <a:srgbClr val="FF0000"/>
                </a:solidFill>
              </a:rPr>
              <a:t>sở</a:t>
            </a:r>
            <a:r>
              <a:rPr lang="en-US" sz="10400" b="1" u="sng" dirty="0">
                <a:solidFill>
                  <a:srgbClr val="FF0000"/>
                </a:solidFill>
              </a:rPr>
              <a:t> </a:t>
            </a:r>
            <a:r>
              <a:rPr lang="en-US" sz="10400" b="1" u="sng" dirty="0" err="1">
                <a:solidFill>
                  <a:srgbClr val="FF0000"/>
                </a:solidFill>
              </a:rPr>
              <a:t>thích</a:t>
            </a:r>
            <a:r>
              <a:rPr lang="en-US" sz="10400" b="1" u="sng" dirty="0">
                <a:solidFill>
                  <a:srgbClr val="FF0000"/>
                </a:solidFill>
              </a:rPr>
              <a:t>, </a:t>
            </a:r>
            <a:r>
              <a:rPr lang="en-US" sz="10400" b="1" u="sng" dirty="0" err="1">
                <a:solidFill>
                  <a:srgbClr val="FF0000"/>
                </a:solidFill>
              </a:rPr>
              <a:t>hoạt</a:t>
            </a:r>
            <a:r>
              <a:rPr lang="en-US" sz="10400" b="1" u="sng" dirty="0">
                <a:solidFill>
                  <a:srgbClr val="FF0000"/>
                </a:solidFill>
              </a:rPr>
              <a:t> </a:t>
            </a:r>
            <a:r>
              <a:rPr lang="en-US" sz="10400" b="1" u="sng" dirty="0" err="1">
                <a:solidFill>
                  <a:srgbClr val="FF0000"/>
                </a:solidFill>
              </a:rPr>
              <a:t>động</a:t>
            </a:r>
            <a:r>
              <a:rPr lang="en-US" sz="10400" b="1" u="sng" dirty="0">
                <a:solidFill>
                  <a:srgbClr val="FF0000"/>
                </a:solidFill>
              </a:rPr>
              <a:t> </a:t>
            </a:r>
            <a:r>
              <a:rPr lang="en-US" sz="10400" b="1" u="sng" dirty="0" err="1">
                <a:solidFill>
                  <a:srgbClr val="FF0000"/>
                </a:solidFill>
              </a:rPr>
              <a:t>mang</a:t>
            </a:r>
            <a:r>
              <a:rPr lang="en-US" sz="10400" b="1" u="sng" dirty="0">
                <a:solidFill>
                  <a:srgbClr val="FF0000"/>
                </a:solidFill>
              </a:rPr>
              <a:t> </a:t>
            </a:r>
            <a:r>
              <a:rPr lang="en-US" sz="10400" b="1" u="sng" dirty="0" err="1">
                <a:solidFill>
                  <a:srgbClr val="FF0000"/>
                </a:solidFill>
              </a:rPr>
              <a:t>tính</a:t>
            </a:r>
            <a:r>
              <a:rPr lang="en-US" sz="10400" b="1" u="sng" dirty="0">
                <a:solidFill>
                  <a:srgbClr val="FF0000"/>
                </a:solidFill>
              </a:rPr>
              <a:t> </a:t>
            </a:r>
            <a:r>
              <a:rPr lang="en-US" sz="10400" b="1" u="sng" dirty="0" err="1">
                <a:solidFill>
                  <a:srgbClr val="FF0000"/>
                </a:solidFill>
              </a:rPr>
              <a:t>hạn</a:t>
            </a:r>
            <a:r>
              <a:rPr lang="en-US" sz="10400" b="1" u="sng" dirty="0">
                <a:solidFill>
                  <a:srgbClr val="FF0000"/>
                </a:solidFill>
              </a:rPr>
              <a:t> </a:t>
            </a:r>
            <a:r>
              <a:rPr lang="en-US" sz="10400" b="1" u="sng" dirty="0" err="1">
                <a:solidFill>
                  <a:srgbClr val="FF0000"/>
                </a:solidFill>
              </a:rPr>
              <a:t>hẹp</a:t>
            </a:r>
            <a:r>
              <a:rPr lang="en-US" sz="10400" b="1" u="sng" dirty="0">
                <a:solidFill>
                  <a:srgbClr val="FF0000"/>
                </a:solidFill>
              </a:rPr>
              <a:t>, </a:t>
            </a:r>
            <a:r>
              <a:rPr lang="en-US" sz="10400" b="1" u="sng" dirty="0" err="1">
                <a:solidFill>
                  <a:srgbClr val="FF0000"/>
                </a:solidFill>
              </a:rPr>
              <a:t>lặp</a:t>
            </a:r>
            <a:r>
              <a:rPr lang="en-US" sz="10400" b="1" u="sng" dirty="0">
                <a:solidFill>
                  <a:srgbClr val="FF0000"/>
                </a:solidFill>
              </a:rPr>
              <a:t> </a:t>
            </a:r>
            <a:r>
              <a:rPr lang="en-US" sz="10400" b="1" u="sng" dirty="0" err="1">
                <a:solidFill>
                  <a:srgbClr val="FF0000"/>
                </a:solidFill>
              </a:rPr>
              <a:t>đi</a:t>
            </a:r>
            <a:r>
              <a:rPr lang="en-US" sz="10400" b="1" u="sng" dirty="0">
                <a:solidFill>
                  <a:srgbClr val="FF0000"/>
                </a:solidFill>
              </a:rPr>
              <a:t> </a:t>
            </a:r>
            <a:r>
              <a:rPr lang="en-US" sz="10400" b="1" u="sng" dirty="0" err="1">
                <a:solidFill>
                  <a:srgbClr val="FF0000"/>
                </a:solidFill>
              </a:rPr>
              <a:t>lặp</a:t>
            </a:r>
            <a:r>
              <a:rPr lang="en-US" sz="10400" b="1" u="sng" dirty="0">
                <a:solidFill>
                  <a:srgbClr val="FF0000"/>
                </a:solidFill>
              </a:rPr>
              <a:t> </a:t>
            </a:r>
            <a:r>
              <a:rPr lang="en-US" sz="10400" b="1" u="sng" dirty="0" err="1">
                <a:solidFill>
                  <a:srgbClr val="FF0000"/>
                </a:solidFill>
              </a:rPr>
              <a:t>lại</a:t>
            </a:r>
            <a:r>
              <a:rPr lang="en-US" sz="10400" b="1" u="sng" dirty="0">
                <a:solidFill>
                  <a:srgbClr val="FF0000"/>
                </a:solidFill>
              </a:rPr>
              <a:t>”.</a:t>
            </a:r>
          </a:p>
          <a:p>
            <a:pPr marL="0" indent="0" algn="r">
              <a:buFont typeface="Arial" panose="020B0604020202020204" pitchFamily="34" charset="0"/>
              <a:buNone/>
            </a:pPr>
            <a:r>
              <a:rPr lang="en-US" sz="10400" i="1" dirty="0">
                <a:sym typeface="+mn-ea"/>
              </a:rPr>
              <a:t>(</a:t>
            </a:r>
            <a:r>
              <a:rPr lang="en-US" sz="10400" i="1" dirty="0" err="1">
                <a:sym typeface="+mn-ea"/>
              </a:rPr>
              <a:t>Liên</a:t>
            </a:r>
            <a:r>
              <a:rPr lang="en-US" sz="10400" i="1" dirty="0">
                <a:sym typeface="+mn-ea"/>
              </a:rPr>
              <a:t> </a:t>
            </a:r>
            <a:r>
              <a:rPr lang="en-US" sz="10400" i="1" dirty="0" err="1">
                <a:sym typeface="+mn-ea"/>
              </a:rPr>
              <a:t>Hiệp</a:t>
            </a:r>
            <a:r>
              <a:rPr lang="en-US" sz="10400" i="1" dirty="0">
                <a:sym typeface="+mn-ea"/>
              </a:rPr>
              <a:t> </a:t>
            </a:r>
            <a:r>
              <a:rPr lang="en-US" sz="10400" i="1" dirty="0" err="1">
                <a:sym typeface="+mn-ea"/>
              </a:rPr>
              <a:t>Quốc</a:t>
            </a:r>
            <a:r>
              <a:rPr lang="en-US" sz="10400" i="1" dirty="0">
                <a:sym typeface="+mn-ea"/>
              </a:rPr>
              <a:t>, 2008) </a:t>
            </a:r>
            <a:endParaRPr lang="en-US" sz="10400" i="1" dirty="0"/>
          </a:p>
          <a:p>
            <a:pPr marL="0" indent="0">
              <a:buFont typeface="Arial" panose="020B0604020202020204" pitchFamily="34" charset="0"/>
              <a:buNone/>
            </a:pPr>
            <a:endParaRPr lang="en-US" sz="3110" i="1" dirty="0"/>
          </a:p>
        </p:txBody>
      </p:sp>
    </p:spTree>
    <p:extLst>
      <p:ext uri="{BB962C8B-B14F-4D97-AF65-F5344CB8AC3E}">
        <p14:creationId xmlns:p14="http://schemas.microsoft.com/office/powerpoint/2010/main" val="199305977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937</TotalTime>
  <Words>2771</Words>
  <Application>Microsoft Office PowerPoint</Application>
  <PresentationFormat>On-screen Show (4:3)</PresentationFormat>
  <Paragraphs>158</Paragraphs>
  <Slides>30</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30</vt:i4>
      </vt:variant>
    </vt:vector>
  </HeadingPairs>
  <TitlesOfParts>
    <vt:vector size="33" baseType="lpstr">
      <vt:lpstr>Flow</vt:lpstr>
      <vt:lpstr>Microsoft PowerPoint 97-2003 Slide</vt:lpstr>
      <vt:lpstr>MS_ClipArt_Gallery.2</vt:lpstr>
      <vt:lpstr>PowerPoint Presentation</vt:lpstr>
      <vt:lpstr>PowerPoint Presentation</vt:lpstr>
      <vt:lpstr>PowerPoint Presentation</vt:lpstr>
      <vt:lpstr>PowerPoint Presentation</vt:lpstr>
      <vt:lpstr>PowerPoint Presentation</vt:lpstr>
      <vt:lpstr>PHƯƠNG PHÁP TẬP HUẤN</vt:lpstr>
      <vt:lpstr>1. Một số vấn đề chung về giáo dục  HS RLPTK học hòa nhập cấp THCS</vt:lpstr>
      <vt:lpstr>PowerPoint Presentation</vt:lpstr>
      <vt:lpstr>1. Một số vấn đề chung về giáo dục  HS RLPTK học hòa nhập cấp THCS</vt:lpstr>
      <vt:lpstr>PowerPoint Presentation</vt:lpstr>
      <vt:lpstr>1.2. Dấu hiệu nhận biết học sinh RLPTK cấp THCS</vt:lpstr>
      <vt:lpstr>1.2. Dấu hiệu nhận biết học sinh RLPTK cấp THCS</vt:lpstr>
      <vt:lpstr>1.2. Dấu hiệu nhận biết học sinh RLPTK cấp THCS</vt:lpstr>
      <vt:lpstr>PowerPoint Presentation</vt:lpstr>
      <vt:lpstr>PowerPoint Presentation</vt:lpstr>
      <vt:lpstr>PowerPoint Presentation</vt:lpstr>
      <vt:lpstr>PowerPoint Presentation</vt:lpstr>
      <vt:lpstr>1.3. Đặc điểm phát triển của HS RLPTK </vt:lpstr>
      <vt:lpstr>1.3. Đặc điểm phát triển của HS RLPTK </vt:lpstr>
      <vt:lpstr>1.3.1. Đặc điểm cảm giác</vt:lpstr>
      <vt:lpstr>1.3.1. Đặc điểm cảm giác </vt:lpstr>
      <vt:lpstr>1.3.1. Đặc điểm cảm giác </vt:lpstr>
      <vt:lpstr>1.3.2. Đặc điểm nhận thức của HS RLPTK THCS</vt:lpstr>
      <vt:lpstr>1.3.2. Đặc điểm nhận thức của HS RLPTK THCS</vt:lpstr>
      <vt:lpstr>1.3.3. Đặc điểm ngôn ngữ, giao tiếp xã hội của HS RLPTK THCS</vt:lpstr>
      <vt:lpstr>1.3.3. Đặc điểm ngôn ngữ, giao tiếp xã hội của HS RLPTK THCS</vt:lpstr>
      <vt:lpstr>1.3.3. Đặc điểm ngôn ngữ, giao tiếp xã hội của HS RLPTK THCS</vt:lpstr>
      <vt:lpstr>1.3.4. Đặc điểm tình cảm xã hội của HS RLPTK THCS</vt:lpstr>
      <vt:lpstr>1.3.5. Đặc điểm hành vi của HS RLPTK THCS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GIÁO DỤC TRẺ KHIẾM THÍNH</dc:title>
  <dc:creator>Thiep</dc:creator>
  <cp:lastModifiedBy>21AK22</cp:lastModifiedBy>
  <cp:revision>124</cp:revision>
  <dcterms:created xsi:type="dcterms:W3CDTF">2012-04-16T22:41:00Z</dcterms:created>
  <dcterms:modified xsi:type="dcterms:W3CDTF">2023-08-14T11:00:02Z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840DD82BA9614950B6D3BA468021F212</vt:lpwstr>
  </property>
  <property fmtid="{D5CDD505-2E9C-101B-9397-08002B2CF9AE}" pid="3" name="KSOProductBuildVer">
    <vt:lpwstr>1033-11.2.0.11417</vt:lpwstr>
  </property>
</Properties>
</file>